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87" r:id="rId2"/>
    <p:sldMasterId id="2147483700" r:id="rId3"/>
    <p:sldMasterId id="2147483712" r:id="rId4"/>
    <p:sldMasterId id="2147483724" r:id="rId5"/>
  </p:sldMasterIdLst>
  <p:notesMasterIdLst>
    <p:notesMasterId r:id="rId42"/>
  </p:notesMasterIdLst>
  <p:sldIdLst>
    <p:sldId id="329" r:id="rId6"/>
    <p:sldId id="327" r:id="rId7"/>
    <p:sldId id="290" r:id="rId8"/>
    <p:sldId id="291" r:id="rId9"/>
    <p:sldId id="293" r:id="rId10"/>
    <p:sldId id="295" r:id="rId11"/>
    <p:sldId id="294" r:id="rId12"/>
    <p:sldId id="312" r:id="rId13"/>
    <p:sldId id="328" r:id="rId14"/>
    <p:sldId id="333" r:id="rId15"/>
    <p:sldId id="336" r:id="rId16"/>
    <p:sldId id="338" r:id="rId17"/>
    <p:sldId id="340" r:id="rId18"/>
    <p:sldId id="342" r:id="rId19"/>
    <p:sldId id="344" r:id="rId20"/>
    <p:sldId id="346" r:id="rId21"/>
    <p:sldId id="297" r:id="rId22"/>
    <p:sldId id="301" r:id="rId23"/>
    <p:sldId id="314" r:id="rId24"/>
    <p:sldId id="315" r:id="rId25"/>
    <p:sldId id="316" r:id="rId26"/>
    <p:sldId id="317" r:id="rId27"/>
    <p:sldId id="318" r:id="rId28"/>
    <p:sldId id="319" r:id="rId29"/>
    <p:sldId id="320" r:id="rId30"/>
    <p:sldId id="321" r:id="rId31"/>
    <p:sldId id="322" r:id="rId32"/>
    <p:sldId id="323" r:id="rId33"/>
    <p:sldId id="307" r:id="rId34"/>
    <p:sldId id="324" r:id="rId35"/>
    <p:sldId id="306" r:id="rId36"/>
    <p:sldId id="326" r:id="rId37"/>
    <p:sldId id="308" r:id="rId38"/>
    <p:sldId id="309" r:id="rId39"/>
    <p:sldId id="310" r:id="rId40"/>
    <p:sldId id="257" r:id="rId41"/>
  </p:sldIdLst>
  <p:sldSz cx="12192000" cy="6858000"/>
  <p:notesSz cx="6858000" cy="9144000"/>
  <p:embeddedFontLst>
    <p:embeddedFont>
      <p:font typeface="Calibri" panose="020F0502020204030204" pitchFamily="34" charset="0"/>
      <p:regular r:id="rId43"/>
      <p:bold r:id="rId44"/>
      <p:italic r:id="rId45"/>
      <p:boldItalic r:id="rId46"/>
    </p:embeddedFont>
    <p:embeddedFont>
      <p:font typeface="맑은 고딕" panose="020B0503020000020004" pitchFamily="34" charset="-127"/>
      <p:regular r:id="rId47"/>
      <p:bold r:id="rId48"/>
    </p:embeddedFont>
    <p:embeddedFont>
      <p:font typeface="Calibri Light" panose="020F0302020204030204" pitchFamily="34" charset="0"/>
      <p:regular r:id="rId49"/>
      <p:italic r:id="rId50"/>
    </p:embeddedFont>
    <p:embeddedFont>
      <p:font typeface=".VnTime" panose="020B7200000000000000" pitchFamily="34" charset="0"/>
      <p:regular r:id="rId51"/>
      <p:bold r:id="rId52"/>
      <p:italic r:id="rId53"/>
      <p:boldItalic r:id="rId5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06F8"/>
    <a:srgbClr val="0000CC"/>
    <a:srgbClr val="000099"/>
    <a:srgbClr val="003399"/>
    <a:srgbClr val="00CC99"/>
    <a:srgbClr val="FFCC99"/>
    <a:srgbClr val="66CCFF"/>
    <a:srgbClr val="FFFF99"/>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81" d="100"/>
          <a:sy n="81" d="100"/>
        </p:scale>
        <p:origin x="-300" y="-72"/>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notesMaster" Target="notesMasters/notesMaster1.xml"/><Relationship Id="rId47" Type="http://schemas.openxmlformats.org/officeDocument/2006/relationships/font" Target="fonts/font5.fntdata"/><Relationship Id="rId50" Type="http://schemas.openxmlformats.org/officeDocument/2006/relationships/font" Target="fonts/font8.fntdata"/><Relationship Id="rId55" Type="http://schemas.openxmlformats.org/officeDocument/2006/relationships/presProps" Target="presProp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font" Target="fonts/font3.fntdata"/><Relationship Id="rId53" Type="http://schemas.openxmlformats.org/officeDocument/2006/relationships/font" Target="fonts/font11.fntdata"/><Relationship Id="rId58" Type="http://schemas.openxmlformats.org/officeDocument/2006/relationships/tableStyles" Target="tableStyles.xml"/><Relationship Id="rId5" Type="http://schemas.openxmlformats.org/officeDocument/2006/relationships/slideMaster" Target="slideMasters/slideMaster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font" Target="fonts/font1.fntdata"/><Relationship Id="rId48" Type="http://schemas.openxmlformats.org/officeDocument/2006/relationships/font" Target="fonts/font6.fntdata"/><Relationship Id="rId56"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font" Target="fonts/font9.fntdata"/><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font" Target="fonts/font4.fntdata"/><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font" Target="fonts/font7.fntdata"/><Relationship Id="rId57" Type="http://schemas.openxmlformats.org/officeDocument/2006/relationships/theme" Target="theme/theme1.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font" Target="fonts/font2.fntdata"/><Relationship Id="rId52" Type="http://schemas.openxmlformats.org/officeDocument/2006/relationships/font" Target="fonts/font1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F7E349-C709-4007-B3AD-353B5F2D511E}" type="datetimeFigureOut">
              <a:rPr lang="en-US" smtClean="0"/>
              <a:t>12/4/2023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D30215-4D57-4865-A84E-6173DD87478D}" type="slidenum">
              <a:rPr lang="en-US" smtClean="0"/>
              <a:t>‹#›</a:t>
            </a:fld>
            <a:endParaRPr lang="en-US"/>
          </a:p>
        </p:txBody>
      </p:sp>
    </p:spTree>
    <p:extLst>
      <p:ext uri="{BB962C8B-B14F-4D97-AF65-F5344CB8AC3E}">
        <p14:creationId xmlns:p14="http://schemas.microsoft.com/office/powerpoint/2010/main" val="4688126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err="1"/>
              <a:t>Giáo</a:t>
            </a:r>
            <a:r>
              <a:rPr lang="en-SG"/>
              <a:t> </a:t>
            </a:r>
            <a:r>
              <a:rPr lang="en-SG" err="1"/>
              <a:t>án</a:t>
            </a:r>
            <a:r>
              <a:rPr lang="en-SG"/>
              <a:t> </a:t>
            </a:r>
            <a:r>
              <a:rPr lang="en-SG" err="1"/>
              <a:t>của</a:t>
            </a:r>
            <a:r>
              <a:rPr lang="en-SG"/>
              <a:t> </a:t>
            </a:r>
            <a:r>
              <a:rPr lang="en-SG" err="1"/>
              <a:t>Hạnh</a:t>
            </a:r>
            <a:r>
              <a:rPr lang="en-SG"/>
              <a:t> </a:t>
            </a:r>
            <a:r>
              <a:rPr lang="en-SG" err="1"/>
              <a:t>Nguyễn</a:t>
            </a:r>
            <a:r>
              <a:rPr lang="en-SG"/>
              <a:t>: </a:t>
            </a:r>
            <a:r>
              <a:rPr lang="en-SG">
                <a:hlinkClick r:id="rId3"/>
              </a:rPr>
              <a:t>https://www.facebook.com/HankNguyenn</a:t>
            </a:r>
            <a:endParaRPr lang="en-SG"/>
          </a:p>
          <a:p>
            <a:endParaRPr lang="en-SG"/>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FA828A-F262-4255-8330-C95D3286967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429013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61FA828A-F262-4255-8330-C95D3286967C}" type="slidenum">
              <a:rPr lang="en-US" smtClean="0"/>
              <a:t>9</a:t>
            </a:fld>
            <a:endParaRPr lang="en-US"/>
          </a:p>
        </p:txBody>
      </p:sp>
    </p:spTree>
    <p:extLst>
      <p:ext uri="{BB962C8B-B14F-4D97-AF65-F5344CB8AC3E}">
        <p14:creationId xmlns:p14="http://schemas.microsoft.com/office/powerpoint/2010/main" val="5149141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61FA828A-F262-4255-8330-C95D3286967C}" type="slidenum">
              <a:rPr lang="en-US" smtClean="0"/>
              <a:t>32</a:t>
            </a:fld>
            <a:endParaRPr lang="en-US"/>
          </a:p>
        </p:txBody>
      </p:sp>
    </p:spTree>
    <p:extLst>
      <p:ext uri="{BB962C8B-B14F-4D97-AF65-F5344CB8AC3E}">
        <p14:creationId xmlns:p14="http://schemas.microsoft.com/office/powerpoint/2010/main" val="21576119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err="1"/>
              <a:t>Giáo</a:t>
            </a:r>
            <a:r>
              <a:rPr lang="en-SG"/>
              <a:t> </a:t>
            </a:r>
            <a:r>
              <a:rPr lang="en-SG" err="1"/>
              <a:t>án</a:t>
            </a:r>
            <a:r>
              <a:rPr lang="en-SG"/>
              <a:t> </a:t>
            </a:r>
            <a:r>
              <a:rPr lang="en-SG" err="1"/>
              <a:t>của</a:t>
            </a:r>
            <a:r>
              <a:rPr lang="en-SG"/>
              <a:t> </a:t>
            </a:r>
            <a:r>
              <a:rPr lang="en-SG" err="1"/>
              <a:t>Hạnh</a:t>
            </a:r>
            <a:r>
              <a:rPr lang="en-SG"/>
              <a:t> </a:t>
            </a:r>
            <a:r>
              <a:rPr lang="en-SG" err="1"/>
              <a:t>Nguyễn</a:t>
            </a:r>
            <a:r>
              <a:rPr lang="en-SG"/>
              <a:t>: </a:t>
            </a:r>
            <a:r>
              <a:rPr lang="en-SG">
                <a:hlinkClick r:id="rId3"/>
              </a:rPr>
              <a:t>https://www.facebook.com/HankNguyenn</a:t>
            </a:r>
            <a:endParaRPr lang="en-SG"/>
          </a:p>
          <a:p>
            <a:endParaRPr lang="en-SG"/>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FA828A-F262-4255-8330-C95D3286967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24007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A11A828-28AC-4A4E-82F2-6EE6EFA4CA9E}" type="datetimeFigureOut">
              <a:rPr lang="en-US" smtClean="0"/>
              <a:t>12/4/2023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26AE18-13E7-49C0-BA24-6294B73403BE}" type="slidenum">
              <a:rPr lang="en-US" smtClean="0"/>
              <a:t>‹#›</a:t>
            </a:fld>
            <a:endParaRPr lang="en-US"/>
          </a:p>
        </p:txBody>
      </p:sp>
    </p:spTree>
    <p:extLst>
      <p:ext uri="{BB962C8B-B14F-4D97-AF65-F5344CB8AC3E}">
        <p14:creationId xmlns:p14="http://schemas.microsoft.com/office/powerpoint/2010/main" val="419917995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A11A828-28AC-4A4E-82F2-6EE6EFA4CA9E}" type="datetimeFigureOut">
              <a:rPr lang="en-US" smtClean="0"/>
              <a:t>12/4/2023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26AE18-13E7-49C0-BA24-6294B73403BE}" type="slidenum">
              <a:rPr lang="en-US" smtClean="0"/>
              <a:t>‹#›</a:t>
            </a:fld>
            <a:endParaRPr lang="en-US"/>
          </a:p>
        </p:txBody>
      </p:sp>
    </p:spTree>
    <p:extLst>
      <p:ext uri="{BB962C8B-B14F-4D97-AF65-F5344CB8AC3E}">
        <p14:creationId xmlns:p14="http://schemas.microsoft.com/office/powerpoint/2010/main" val="387680195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A11A828-28AC-4A4E-82F2-6EE6EFA4CA9E}" type="datetimeFigureOut">
              <a:rPr lang="en-US" smtClean="0"/>
              <a:t>12/4/2023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26AE18-13E7-49C0-BA24-6294B73403BE}" type="slidenum">
              <a:rPr lang="en-US" smtClean="0"/>
              <a:t>‹#›</a:t>
            </a:fld>
            <a:endParaRPr lang="en-US"/>
          </a:p>
        </p:txBody>
      </p:sp>
    </p:spTree>
    <p:extLst>
      <p:ext uri="{BB962C8B-B14F-4D97-AF65-F5344CB8AC3E}">
        <p14:creationId xmlns:p14="http://schemas.microsoft.com/office/powerpoint/2010/main" val="289096451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88147FFC-447A-47CB-92F1-4A1A2E5B5730}" type="slidenum">
              <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3181745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4C708D3-64BA-4FCB-88D5-7624CECE70E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83DEB745-49DA-4632-AFF5-676C94683E4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D9EBAD55-14B1-401C-B699-8D9D3A0CA93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E90A2A8-DD09-4ECF-9C06-13A3E19D12B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12/4/2023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 xmlns:a16="http://schemas.microsoft.com/office/drawing/2014/main" id="{0015CA4C-2C98-4165-8A3F-04327795A26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 xmlns:a16="http://schemas.microsoft.com/office/drawing/2014/main" id="{B5F29E2B-EEBC-4342-8BBD-6389FCDD99B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D10BE6-E645-41BF-BB1E-D9899B03ED4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7946427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87A7E69-F80C-4A97-8DC6-AE743347495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15A22AB4-4778-48DC-9E46-369FC807D46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56F3DFD2-1B77-4E56-B5AA-E0F97FA95F7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E90A2A8-DD09-4ECF-9C06-13A3E19D12B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12/4/2023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 xmlns:a16="http://schemas.microsoft.com/office/drawing/2014/main" id="{11B24292-88D2-487F-91CE-42825E98E70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 xmlns:a16="http://schemas.microsoft.com/office/drawing/2014/main" id="{A4A9A2EA-8FEA-484A-9B2C-1509447E354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D10BE6-E645-41BF-BB1E-D9899B03ED4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5866441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0E52B7C-8B43-4603-8681-F37C1226630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25ADD286-CFA3-45A6-B777-ADDC3657759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 xmlns:a16="http://schemas.microsoft.com/office/drawing/2014/main" id="{436EC987-FE42-41D3-907F-2BC0FA286C4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E90A2A8-DD09-4ECF-9C06-13A3E19D12B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12/4/2023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 xmlns:a16="http://schemas.microsoft.com/office/drawing/2014/main" id="{FBB2B828-8582-4D6C-82FF-54F301A979C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 xmlns:a16="http://schemas.microsoft.com/office/drawing/2014/main" id="{46F0316B-2245-4047-95DC-F26AA1C381F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D10BE6-E645-41BF-BB1E-D9899B03ED4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0790232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048FBE3-4A3A-4B2D-9EBE-7231C67F6D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9980870A-33CC-45FF-AFB6-CACF4A4A0D4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78F18A08-07FF-4C19-A010-C1802E56B92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3A63748B-83FC-4E77-B1E4-A05A56F4E12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E90A2A8-DD09-4ECF-9C06-13A3E19D12B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12/4/2023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 xmlns:a16="http://schemas.microsoft.com/office/drawing/2014/main" id="{39F8A478-8CBB-4635-93A6-30BF306B152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 xmlns:a16="http://schemas.microsoft.com/office/drawing/2014/main" id="{7A244B4B-12E1-40D8-B841-514C8B06303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D10BE6-E645-41BF-BB1E-D9899B03ED4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2092042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9A46B3E-1955-4699-A0DD-D52E503E01D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A386513F-2B92-45B3-B5EA-0BDD0EAB4DB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 xmlns:a16="http://schemas.microsoft.com/office/drawing/2014/main" id="{5454B346-CA07-411A-A85D-DE77D69D53A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F47EFF2C-1480-4467-86F7-9B2ABFD4711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 xmlns:a16="http://schemas.microsoft.com/office/drawing/2014/main" id="{2098818F-4E07-4EBD-85CC-7F9A52FA9B3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28EAEA28-4A9C-4655-BAF8-8BAB4E187E9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E90A2A8-DD09-4ECF-9C06-13A3E19D12B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12/4/2023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a:extLst>
              <a:ext uri="{FF2B5EF4-FFF2-40B4-BE49-F238E27FC236}">
                <a16:creationId xmlns="" xmlns:a16="http://schemas.microsoft.com/office/drawing/2014/main" id="{D0D267D2-8283-490A-8EFE-0E543925DD8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a:extLst>
              <a:ext uri="{FF2B5EF4-FFF2-40B4-BE49-F238E27FC236}">
                <a16:creationId xmlns="" xmlns:a16="http://schemas.microsoft.com/office/drawing/2014/main" id="{C1FE2B16-7DB9-4853-939D-7129F5382A4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D10BE6-E645-41BF-BB1E-D9899B03ED4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3519075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D3DD628-2C72-426D-B27A-B5C7B71FB87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C915E177-203F-4C6A-9928-480893BE0D2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E90A2A8-DD09-4ECF-9C06-13A3E19D12B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12/4/2023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a:extLst>
              <a:ext uri="{FF2B5EF4-FFF2-40B4-BE49-F238E27FC236}">
                <a16:creationId xmlns="" xmlns:a16="http://schemas.microsoft.com/office/drawing/2014/main" id="{95F8DADE-5A50-4CB5-A546-E43529E4974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a:extLst>
              <a:ext uri="{FF2B5EF4-FFF2-40B4-BE49-F238E27FC236}">
                <a16:creationId xmlns="" xmlns:a16="http://schemas.microsoft.com/office/drawing/2014/main" id="{AC5F6029-B9F0-4C8D-82AF-5234294736D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D10BE6-E645-41BF-BB1E-D9899B03ED4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833637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7A764F9C-3FE0-4BC7-8180-6BDD08717B6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E90A2A8-DD09-4ECF-9C06-13A3E19D12B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12/4/2023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a:extLst>
              <a:ext uri="{FF2B5EF4-FFF2-40B4-BE49-F238E27FC236}">
                <a16:creationId xmlns="" xmlns:a16="http://schemas.microsoft.com/office/drawing/2014/main" id="{667698E2-9C37-45A6-908F-5AEA10B0267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a:extLst>
              <a:ext uri="{FF2B5EF4-FFF2-40B4-BE49-F238E27FC236}">
                <a16:creationId xmlns="" xmlns:a16="http://schemas.microsoft.com/office/drawing/2014/main" id="{B3361D2B-7CAE-4512-8C73-5BCE7FDEFFA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D10BE6-E645-41BF-BB1E-D9899B03ED4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201790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A11A828-28AC-4A4E-82F2-6EE6EFA4CA9E}" type="datetimeFigureOut">
              <a:rPr lang="en-US" smtClean="0"/>
              <a:t>12/4/2023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26AE18-13E7-49C0-BA24-6294B73403BE}" type="slidenum">
              <a:rPr lang="en-US" smtClean="0"/>
              <a:t>‹#›</a:t>
            </a:fld>
            <a:endParaRPr lang="en-US"/>
          </a:p>
        </p:txBody>
      </p:sp>
    </p:spTree>
    <p:extLst>
      <p:ext uri="{BB962C8B-B14F-4D97-AF65-F5344CB8AC3E}">
        <p14:creationId xmlns:p14="http://schemas.microsoft.com/office/powerpoint/2010/main" val="3644103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A13C88E-5D3A-4FFE-8F48-D013505E73A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5D3B74C9-F1EF-4A5B-9347-DF4CD2CF6DD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02299F05-36AD-41AB-A25A-DA830EC977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E51AC6EC-1F05-486D-BD34-74EBCE4C829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E90A2A8-DD09-4ECF-9C06-13A3E19D12B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12/4/2023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 xmlns:a16="http://schemas.microsoft.com/office/drawing/2014/main" id="{C361D3CA-E2A3-4854-910A-057A75FE1C3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 xmlns:a16="http://schemas.microsoft.com/office/drawing/2014/main" id="{3A9CD3FA-EE11-462B-B7BA-781383104E8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D10BE6-E645-41BF-BB1E-D9899B03ED4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036605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82AE17C-04AC-48E3-B1D5-AACC95E313E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BA1906A0-E9CE-4C2A-AD7F-02550022453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99AB589A-88A0-4FE9-A552-1FC3D6C9A05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DC284501-696B-438A-86B5-7D45CB2CC98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E90A2A8-DD09-4ECF-9C06-13A3E19D12B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12/4/2023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 xmlns:a16="http://schemas.microsoft.com/office/drawing/2014/main" id="{FBAC6FC7-99C7-4A65-83F4-8BD62EA26CB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 xmlns:a16="http://schemas.microsoft.com/office/drawing/2014/main" id="{7DC66E03-B5C1-4D57-B5D0-DBB97AF9B2C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D10BE6-E645-41BF-BB1E-D9899B03ED4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6096381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2AF2C7F-C412-4328-92DD-5E3AC09585F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221DDAFA-684B-4ECC-82FC-433CE09E8F9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FEB11CB5-8A3B-4A63-A379-F9AFA8E6848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E90A2A8-DD09-4ECF-9C06-13A3E19D12B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12/4/2023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 xmlns:a16="http://schemas.microsoft.com/office/drawing/2014/main" id="{42E12BFB-8502-408D-89FD-4A86220287A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 xmlns:a16="http://schemas.microsoft.com/office/drawing/2014/main" id="{A6C3942A-C379-43EF-AED4-A94733539C7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D10BE6-E645-41BF-BB1E-D9899B03ED4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045213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FF3991A2-0B1F-460F-9B5C-8129F2305AB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4F782A46-3370-4D37-A959-4DFA453FF68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20332FFA-5AA4-4EC1-BF28-F48128FDAA8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E90A2A8-DD09-4ECF-9C06-13A3E19D12B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12/4/2023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 xmlns:a16="http://schemas.microsoft.com/office/drawing/2014/main" id="{DC78DAFF-88C5-42A7-B2B9-4673B473DD3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 xmlns:a16="http://schemas.microsoft.com/office/drawing/2014/main" id="{E132CC0A-45AA-4352-BB3B-F49B9252227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D10BE6-E645-41BF-BB1E-D9899B03ED4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7870112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287255"/>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234433943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C72A496D-E9A1-4F1E-AD8D-6605EEC5FEA4}" type="datetimeFigureOut">
              <a:rPr lang="en-US" smtClean="0">
                <a:solidFill>
                  <a:prstClr val="black">
                    <a:tint val="75000"/>
                  </a:prstClr>
                </a:solidFill>
              </a:rPr>
              <a:pPr>
                <a:defRPr/>
              </a:pPr>
              <a:t>12/4/2023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fontAlgn="base">
              <a:spcBef>
                <a:spcPct val="0"/>
              </a:spcBef>
              <a:spcAft>
                <a:spcPct val="0"/>
              </a:spcAft>
            </a:pPr>
            <a:fld id="{F69661E8-0244-4586-97F4-1B8EE7D39C17}" type="slidenum">
              <a:rPr lang="en-US" altLang="en-US" smtClean="0">
                <a:cs typeface="Arial" panose="020B0604020202020204" pitchFamily="34" charset="0"/>
              </a:rPr>
              <a:pPr fontAlgn="base">
                <a:spcBef>
                  <a:spcPct val="0"/>
                </a:spcBef>
                <a:spcAft>
                  <a:spcPct val="0"/>
                </a:spcAft>
              </a:pPr>
              <a:t>‹#›</a:t>
            </a:fld>
            <a:endParaRPr lang="en-US" altLang="en-US">
              <a:cs typeface="Arial" panose="020B0604020202020204" pitchFamily="34" charset="0"/>
            </a:endParaRPr>
          </a:p>
        </p:txBody>
      </p:sp>
    </p:spTree>
    <p:extLst>
      <p:ext uri="{BB962C8B-B14F-4D97-AF65-F5344CB8AC3E}">
        <p14:creationId xmlns:p14="http://schemas.microsoft.com/office/powerpoint/2010/main" val="129937539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D6E9982B-1542-4982-AE2A-251C6D82E6D1}" type="datetimeFigureOut">
              <a:rPr lang="en-US" smtClean="0">
                <a:solidFill>
                  <a:prstClr val="black">
                    <a:tint val="75000"/>
                  </a:prstClr>
                </a:solidFill>
              </a:rPr>
              <a:pPr>
                <a:defRPr/>
              </a:pPr>
              <a:t>12/4/2023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fontAlgn="base">
              <a:spcBef>
                <a:spcPct val="0"/>
              </a:spcBef>
              <a:spcAft>
                <a:spcPct val="0"/>
              </a:spcAft>
            </a:pPr>
            <a:fld id="{D69522A0-F7A6-413B-8918-858292258256}" type="slidenum">
              <a:rPr lang="en-US" altLang="en-US" smtClean="0">
                <a:cs typeface="Arial" panose="020B0604020202020204" pitchFamily="34" charset="0"/>
              </a:rPr>
              <a:pPr fontAlgn="base">
                <a:spcBef>
                  <a:spcPct val="0"/>
                </a:spcBef>
                <a:spcAft>
                  <a:spcPct val="0"/>
                </a:spcAft>
              </a:pPr>
              <a:t>‹#›</a:t>
            </a:fld>
            <a:endParaRPr lang="en-US" altLang="en-US">
              <a:cs typeface="Arial" panose="020B0604020202020204" pitchFamily="34" charset="0"/>
            </a:endParaRPr>
          </a:p>
        </p:txBody>
      </p:sp>
    </p:spTree>
    <p:extLst>
      <p:ext uri="{BB962C8B-B14F-4D97-AF65-F5344CB8AC3E}">
        <p14:creationId xmlns:p14="http://schemas.microsoft.com/office/powerpoint/2010/main" val="169654385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F349DDC7-DC70-425A-B5DF-89D7515BED56}" type="datetimeFigureOut">
              <a:rPr lang="en-US" smtClean="0">
                <a:solidFill>
                  <a:prstClr val="black">
                    <a:tint val="75000"/>
                  </a:prstClr>
                </a:solidFill>
              </a:rPr>
              <a:pPr>
                <a:defRPr/>
              </a:pPr>
              <a:t>12/4/2023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fontAlgn="base">
              <a:spcBef>
                <a:spcPct val="0"/>
              </a:spcBef>
              <a:spcAft>
                <a:spcPct val="0"/>
              </a:spcAft>
            </a:pPr>
            <a:fld id="{2D8EF797-66EE-466F-ABD4-09188E84B833}" type="slidenum">
              <a:rPr lang="en-US" altLang="en-US" smtClean="0">
                <a:cs typeface="Arial" panose="020B0604020202020204" pitchFamily="34" charset="0"/>
              </a:rPr>
              <a:pPr fontAlgn="base">
                <a:spcBef>
                  <a:spcPct val="0"/>
                </a:spcBef>
                <a:spcAft>
                  <a:spcPct val="0"/>
                </a:spcAft>
              </a:pPr>
              <a:t>‹#›</a:t>
            </a:fld>
            <a:endParaRPr lang="en-US" altLang="en-US">
              <a:cs typeface="Arial" panose="020B0604020202020204" pitchFamily="34" charset="0"/>
            </a:endParaRPr>
          </a:p>
        </p:txBody>
      </p:sp>
    </p:spTree>
    <p:extLst>
      <p:ext uri="{BB962C8B-B14F-4D97-AF65-F5344CB8AC3E}">
        <p14:creationId xmlns:p14="http://schemas.microsoft.com/office/powerpoint/2010/main" val="406662586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F9E91017-9598-4CAC-86F8-21752F1624B5}" type="datetimeFigureOut">
              <a:rPr lang="en-US" smtClean="0">
                <a:solidFill>
                  <a:prstClr val="black">
                    <a:tint val="75000"/>
                  </a:prstClr>
                </a:solidFill>
              </a:rPr>
              <a:pPr>
                <a:defRPr/>
              </a:pPr>
              <a:t>12/4/2023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fontAlgn="base">
              <a:spcBef>
                <a:spcPct val="0"/>
              </a:spcBef>
              <a:spcAft>
                <a:spcPct val="0"/>
              </a:spcAft>
            </a:pPr>
            <a:fld id="{55B79225-192C-41B1-8919-943232A9C236}" type="slidenum">
              <a:rPr lang="en-US" altLang="en-US" smtClean="0">
                <a:cs typeface="Arial" panose="020B0604020202020204" pitchFamily="34" charset="0"/>
              </a:rPr>
              <a:pPr fontAlgn="base">
                <a:spcBef>
                  <a:spcPct val="0"/>
                </a:spcBef>
                <a:spcAft>
                  <a:spcPct val="0"/>
                </a:spcAft>
              </a:pPr>
              <a:t>‹#›</a:t>
            </a:fld>
            <a:endParaRPr lang="en-US" altLang="en-US">
              <a:cs typeface="Arial" panose="020B0604020202020204" pitchFamily="34" charset="0"/>
            </a:endParaRPr>
          </a:p>
        </p:txBody>
      </p:sp>
    </p:spTree>
    <p:extLst>
      <p:ext uri="{BB962C8B-B14F-4D97-AF65-F5344CB8AC3E}">
        <p14:creationId xmlns:p14="http://schemas.microsoft.com/office/powerpoint/2010/main" val="337574778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B969F97D-567C-4069-9BCF-F4762B7B1CE5}" type="datetimeFigureOut">
              <a:rPr lang="en-US" smtClean="0">
                <a:solidFill>
                  <a:prstClr val="black">
                    <a:tint val="75000"/>
                  </a:prstClr>
                </a:solidFill>
              </a:rPr>
              <a:pPr>
                <a:defRPr/>
              </a:pPr>
              <a:t>12/4/2023</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fontAlgn="base">
              <a:spcBef>
                <a:spcPct val="0"/>
              </a:spcBef>
              <a:spcAft>
                <a:spcPct val="0"/>
              </a:spcAft>
            </a:pPr>
            <a:fld id="{E06298F1-70F4-4228-A879-CB0F3B504205}" type="slidenum">
              <a:rPr lang="en-US" altLang="en-US" smtClean="0">
                <a:cs typeface="Arial" panose="020B0604020202020204" pitchFamily="34" charset="0"/>
              </a:rPr>
              <a:pPr fontAlgn="base">
                <a:spcBef>
                  <a:spcPct val="0"/>
                </a:spcBef>
                <a:spcAft>
                  <a:spcPct val="0"/>
                </a:spcAft>
              </a:pPr>
              <a:t>‹#›</a:t>
            </a:fld>
            <a:endParaRPr lang="en-US" altLang="en-US">
              <a:cs typeface="Arial" panose="020B0604020202020204" pitchFamily="34" charset="0"/>
            </a:endParaRPr>
          </a:p>
        </p:txBody>
      </p:sp>
    </p:spTree>
    <p:extLst>
      <p:ext uri="{BB962C8B-B14F-4D97-AF65-F5344CB8AC3E}">
        <p14:creationId xmlns:p14="http://schemas.microsoft.com/office/powerpoint/2010/main" val="335731211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A11A828-28AC-4A4E-82F2-6EE6EFA4CA9E}" type="datetimeFigureOut">
              <a:rPr lang="en-US" smtClean="0"/>
              <a:t>12/4/2023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26AE18-13E7-49C0-BA24-6294B73403BE}" type="slidenum">
              <a:rPr lang="en-US" smtClean="0"/>
              <a:t>‹#›</a:t>
            </a:fld>
            <a:endParaRPr lang="en-US"/>
          </a:p>
        </p:txBody>
      </p:sp>
    </p:spTree>
    <p:extLst>
      <p:ext uri="{BB962C8B-B14F-4D97-AF65-F5344CB8AC3E}">
        <p14:creationId xmlns:p14="http://schemas.microsoft.com/office/powerpoint/2010/main" val="99376429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B9F9139D-C0BE-41BF-9447-D935F9B86DBA}" type="datetimeFigureOut">
              <a:rPr lang="en-US" smtClean="0">
                <a:solidFill>
                  <a:prstClr val="black">
                    <a:tint val="75000"/>
                  </a:prstClr>
                </a:solidFill>
              </a:rPr>
              <a:pPr>
                <a:defRPr/>
              </a:pPr>
              <a:t>12/4/2023</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fontAlgn="base">
              <a:spcBef>
                <a:spcPct val="0"/>
              </a:spcBef>
              <a:spcAft>
                <a:spcPct val="0"/>
              </a:spcAft>
            </a:pPr>
            <a:fld id="{42964367-575C-46A0-AC2F-ADB31D569A17}" type="slidenum">
              <a:rPr lang="en-US" altLang="en-US" smtClean="0">
                <a:cs typeface="Arial" panose="020B0604020202020204" pitchFamily="34" charset="0"/>
              </a:rPr>
              <a:pPr fontAlgn="base">
                <a:spcBef>
                  <a:spcPct val="0"/>
                </a:spcBef>
                <a:spcAft>
                  <a:spcPct val="0"/>
                </a:spcAft>
              </a:pPr>
              <a:t>‹#›</a:t>
            </a:fld>
            <a:endParaRPr lang="en-US" altLang="en-US">
              <a:cs typeface="Arial" panose="020B0604020202020204" pitchFamily="34" charset="0"/>
            </a:endParaRPr>
          </a:p>
        </p:txBody>
      </p:sp>
    </p:spTree>
    <p:extLst>
      <p:ext uri="{BB962C8B-B14F-4D97-AF65-F5344CB8AC3E}">
        <p14:creationId xmlns:p14="http://schemas.microsoft.com/office/powerpoint/2010/main" val="358828515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8D36ECA-F5C3-455C-9101-92F2FC6C3496}" type="datetimeFigureOut">
              <a:rPr lang="en-US" smtClean="0">
                <a:solidFill>
                  <a:prstClr val="black">
                    <a:tint val="75000"/>
                  </a:prstClr>
                </a:solidFill>
              </a:rPr>
              <a:pPr>
                <a:defRPr/>
              </a:pPr>
              <a:t>12/4/2023</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fontAlgn="base">
              <a:spcBef>
                <a:spcPct val="0"/>
              </a:spcBef>
              <a:spcAft>
                <a:spcPct val="0"/>
              </a:spcAft>
            </a:pPr>
            <a:fld id="{FCA230B0-460C-4DED-81CF-B9C4C17F5C40}" type="slidenum">
              <a:rPr lang="en-US" altLang="en-US" smtClean="0">
                <a:cs typeface="Arial" panose="020B0604020202020204" pitchFamily="34" charset="0"/>
              </a:rPr>
              <a:pPr fontAlgn="base">
                <a:spcBef>
                  <a:spcPct val="0"/>
                </a:spcBef>
                <a:spcAft>
                  <a:spcPct val="0"/>
                </a:spcAft>
              </a:pPr>
              <a:t>‹#›</a:t>
            </a:fld>
            <a:endParaRPr lang="en-US" altLang="en-US">
              <a:cs typeface="Arial" panose="020B0604020202020204" pitchFamily="34" charset="0"/>
            </a:endParaRPr>
          </a:p>
        </p:txBody>
      </p:sp>
    </p:spTree>
    <p:extLst>
      <p:ext uri="{BB962C8B-B14F-4D97-AF65-F5344CB8AC3E}">
        <p14:creationId xmlns:p14="http://schemas.microsoft.com/office/powerpoint/2010/main" val="275037912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8218F8FD-B479-4AEF-A333-9818F817E6CC}" type="datetimeFigureOut">
              <a:rPr lang="en-US" smtClean="0">
                <a:solidFill>
                  <a:prstClr val="black">
                    <a:tint val="75000"/>
                  </a:prstClr>
                </a:solidFill>
              </a:rPr>
              <a:pPr>
                <a:defRPr/>
              </a:pPr>
              <a:t>12/4/2023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fontAlgn="base">
              <a:spcBef>
                <a:spcPct val="0"/>
              </a:spcBef>
              <a:spcAft>
                <a:spcPct val="0"/>
              </a:spcAft>
            </a:pPr>
            <a:fld id="{7F5BFA67-85C8-44FF-A759-F9D842812D69}" type="slidenum">
              <a:rPr lang="en-US" altLang="en-US" smtClean="0">
                <a:cs typeface="Arial" panose="020B0604020202020204" pitchFamily="34" charset="0"/>
              </a:rPr>
              <a:pPr fontAlgn="base">
                <a:spcBef>
                  <a:spcPct val="0"/>
                </a:spcBef>
                <a:spcAft>
                  <a:spcPct val="0"/>
                </a:spcAft>
              </a:pPr>
              <a:t>‹#›</a:t>
            </a:fld>
            <a:endParaRPr lang="en-US" altLang="en-US">
              <a:cs typeface="Arial" panose="020B0604020202020204" pitchFamily="34" charset="0"/>
            </a:endParaRPr>
          </a:p>
        </p:txBody>
      </p:sp>
    </p:spTree>
    <p:extLst>
      <p:ext uri="{BB962C8B-B14F-4D97-AF65-F5344CB8AC3E}">
        <p14:creationId xmlns:p14="http://schemas.microsoft.com/office/powerpoint/2010/main" val="206761478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B76DA507-2C79-4EEB-BCF3-6CDBA0E19955}" type="datetimeFigureOut">
              <a:rPr lang="en-US" smtClean="0">
                <a:solidFill>
                  <a:prstClr val="black">
                    <a:tint val="75000"/>
                  </a:prstClr>
                </a:solidFill>
              </a:rPr>
              <a:pPr>
                <a:defRPr/>
              </a:pPr>
              <a:t>12/4/2023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fontAlgn="base">
              <a:spcBef>
                <a:spcPct val="0"/>
              </a:spcBef>
              <a:spcAft>
                <a:spcPct val="0"/>
              </a:spcAft>
            </a:pPr>
            <a:fld id="{B573DB5D-12F0-41F4-A800-864817D92684}" type="slidenum">
              <a:rPr lang="en-US" altLang="en-US" smtClean="0">
                <a:cs typeface="Arial" panose="020B0604020202020204" pitchFamily="34" charset="0"/>
              </a:rPr>
              <a:pPr fontAlgn="base">
                <a:spcBef>
                  <a:spcPct val="0"/>
                </a:spcBef>
                <a:spcAft>
                  <a:spcPct val="0"/>
                </a:spcAft>
              </a:pPr>
              <a:t>‹#›</a:t>
            </a:fld>
            <a:endParaRPr lang="en-US" altLang="en-US">
              <a:cs typeface="Arial" panose="020B0604020202020204" pitchFamily="34" charset="0"/>
            </a:endParaRPr>
          </a:p>
        </p:txBody>
      </p:sp>
    </p:spTree>
    <p:extLst>
      <p:ext uri="{BB962C8B-B14F-4D97-AF65-F5344CB8AC3E}">
        <p14:creationId xmlns:p14="http://schemas.microsoft.com/office/powerpoint/2010/main" val="297370984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4707BEE-120D-410F-9A8E-27BD55C6D983}" type="datetimeFigureOut">
              <a:rPr lang="en-US" smtClean="0">
                <a:solidFill>
                  <a:prstClr val="black">
                    <a:tint val="75000"/>
                  </a:prstClr>
                </a:solidFill>
              </a:rPr>
              <a:pPr>
                <a:defRPr/>
              </a:pPr>
              <a:t>12/4/2023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fontAlgn="base">
              <a:spcBef>
                <a:spcPct val="0"/>
              </a:spcBef>
              <a:spcAft>
                <a:spcPct val="0"/>
              </a:spcAft>
            </a:pPr>
            <a:fld id="{54848926-750B-49C1-9C93-A1B7C8C795F1}" type="slidenum">
              <a:rPr lang="en-US" altLang="en-US" smtClean="0">
                <a:cs typeface="Arial" panose="020B0604020202020204" pitchFamily="34" charset="0"/>
              </a:rPr>
              <a:pPr fontAlgn="base">
                <a:spcBef>
                  <a:spcPct val="0"/>
                </a:spcBef>
                <a:spcAft>
                  <a:spcPct val="0"/>
                </a:spcAft>
              </a:pPr>
              <a:t>‹#›</a:t>
            </a:fld>
            <a:endParaRPr lang="en-US" altLang="en-US">
              <a:cs typeface="Arial" panose="020B0604020202020204" pitchFamily="34" charset="0"/>
            </a:endParaRPr>
          </a:p>
        </p:txBody>
      </p:sp>
    </p:spTree>
    <p:extLst>
      <p:ext uri="{BB962C8B-B14F-4D97-AF65-F5344CB8AC3E}">
        <p14:creationId xmlns:p14="http://schemas.microsoft.com/office/powerpoint/2010/main" val="312073272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2CA94AE2-975C-4086-AF6B-7B720B8EDBA5}" type="datetimeFigureOut">
              <a:rPr lang="en-US" smtClean="0">
                <a:solidFill>
                  <a:prstClr val="black">
                    <a:tint val="75000"/>
                  </a:prstClr>
                </a:solidFill>
              </a:rPr>
              <a:pPr>
                <a:defRPr/>
              </a:pPr>
              <a:t>12/4/2023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fontAlgn="base">
              <a:spcBef>
                <a:spcPct val="0"/>
              </a:spcBef>
              <a:spcAft>
                <a:spcPct val="0"/>
              </a:spcAft>
            </a:pPr>
            <a:fld id="{2407F9C5-C991-419F-B029-9FC47D827000}" type="slidenum">
              <a:rPr lang="en-US" altLang="en-US" smtClean="0">
                <a:cs typeface="Arial" panose="020B0604020202020204" pitchFamily="34" charset="0"/>
              </a:rPr>
              <a:pPr fontAlgn="base">
                <a:spcBef>
                  <a:spcPct val="0"/>
                </a:spcBef>
                <a:spcAft>
                  <a:spcPct val="0"/>
                </a:spcAft>
              </a:pPr>
              <a:t>‹#›</a:t>
            </a:fld>
            <a:endParaRPr lang="en-US" altLang="en-US">
              <a:cs typeface="Arial" panose="020B0604020202020204" pitchFamily="34" charset="0"/>
            </a:endParaRPr>
          </a:p>
        </p:txBody>
      </p:sp>
    </p:spTree>
    <p:extLst>
      <p:ext uri="{BB962C8B-B14F-4D97-AF65-F5344CB8AC3E}">
        <p14:creationId xmlns:p14="http://schemas.microsoft.com/office/powerpoint/2010/main" val="142667693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348EB5DC-B438-40FD-BE98-E599382AD1A0}" type="slidenum">
              <a:rPr lang="en-US" altLang="en-US" smtClean="0">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389714097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597A6308-20C7-4FC7-9BFD-75B817952498}" type="slidenum">
              <a:rPr lang="en-US" altLang="en-US" smtClean="0">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165059732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FE2BA589-0DA6-45F5-A36F-EDD7B6993F0D}" type="slidenum">
              <a:rPr lang="en-US" altLang="en-US" smtClean="0">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189834234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5310092B-5710-4E4A-9FF2-1610E6EA9059}" type="slidenum">
              <a:rPr lang="en-US" altLang="en-US" smtClean="0">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257683875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A11A828-28AC-4A4E-82F2-6EE6EFA4CA9E}" type="datetimeFigureOut">
              <a:rPr lang="en-US" smtClean="0"/>
              <a:t>12/4/2023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26AE18-13E7-49C0-BA24-6294B73403BE}" type="slidenum">
              <a:rPr lang="en-US" smtClean="0"/>
              <a:t>‹#›</a:t>
            </a:fld>
            <a:endParaRPr lang="en-US"/>
          </a:p>
        </p:txBody>
      </p:sp>
    </p:spTree>
    <p:extLst>
      <p:ext uri="{BB962C8B-B14F-4D97-AF65-F5344CB8AC3E}">
        <p14:creationId xmlns:p14="http://schemas.microsoft.com/office/powerpoint/2010/main" val="143681534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D4B3C262-B75E-4CBC-86F0-210D4020EC32}" type="slidenum">
              <a:rPr lang="en-US" altLang="en-US" smtClean="0">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350815541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055CE9E8-6597-472A-8479-4B1534820166}" type="slidenum">
              <a:rPr lang="en-US" altLang="en-US" smtClean="0">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141975878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E531FDFB-C386-42BB-B8F0-E9C6E5E1796F}" type="slidenum">
              <a:rPr lang="en-US" altLang="en-US" smtClean="0">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241857520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1FFFB77E-BA73-4D96-8C1C-E172F7B958DB}" type="slidenum">
              <a:rPr lang="en-US" altLang="en-US" smtClean="0">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272983420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E37DF500-8222-4C4B-8594-9E64BBFC0561}" type="slidenum">
              <a:rPr lang="en-US" altLang="en-US" smtClean="0">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275075080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03B50F2F-E2C5-468B-80C0-30F24F01F213}" type="slidenum">
              <a:rPr lang="en-US" altLang="en-US" smtClean="0">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184759992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4E99F70C-0E8D-4149-ACA0-8EC87D78C425}" type="slidenum">
              <a:rPr lang="en-US" altLang="en-US" smtClean="0">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62353296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4C708D3-64BA-4FCB-88D5-7624CECE70E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83DEB745-49DA-4632-AFF5-676C94683E4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D9EBAD55-14B1-401C-B699-8D9D3A0CA93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E90A2A8-DD09-4ECF-9C06-13A3E19D12B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12/4/2023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 xmlns:a16="http://schemas.microsoft.com/office/drawing/2014/main" id="{0015CA4C-2C98-4165-8A3F-04327795A26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 xmlns:a16="http://schemas.microsoft.com/office/drawing/2014/main" id="{B5F29E2B-EEBC-4342-8BBD-6389FCDD99B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D10BE6-E645-41BF-BB1E-D9899B03ED4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9187562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87A7E69-F80C-4A97-8DC6-AE743347495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15A22AB4-4778-48DC-9E46-369FC807D46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56F3DFD2-1B77-4E56-B5AA-E0F97FA95F7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E90A2A8-DD09-4ECF-9C06-13A3E19D12B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12/4/2023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 xmlns:a16="http://schemas.microsoft.com/office/drawing/2014/main" id="{11B24292-88D2-487F-91CE-42825E98E70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 xmlns:a16="http://schemas.microsoft.com/office/drawing/2014/main" id="{A4A9A2EA-8FEA-484A-9B2C-1509447E354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D10BE6-E645-41BF-BB1E-D9899B03ED4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8362474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0E52B7C-8B43-4603-8681-F37C1226630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25ADD286-CFA3-45A6-B777-ADDC3657759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 xmlns:a16="http://schemas.microsoft.com/office/drawing/2014/main" id="{436EC987-FE42-41D3-907F-2BC0FA286C4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E90A2A8-DD09-4ECF-9C06-13A3E19D12B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12/4/2023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 xmlns:a16="http://schemas.microsoft.com/office/drawing/2014/main" id="{FBB2B828-8582-4D6C-82FF-54F301A979C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 xmlns:a16="http://schemas.microsoft.com/office/drawing/2014/main" id="{46F0316B-2245-4047-95DC-F26AA1C381F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D10BE6-E645-41BF-BB1E-D9899B03ED4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73044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A11A828-28AC-4A4E-82F2-6EE6EFA4CA9E}" type="datetimeFigureOut">
              <a:rPr lang="en-US" smtClean="0"/>
              <a:t>12/4/2023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926AE18-13E7-49C0-BA24-6294B73403BE}" type="slidenum">
              <a:rPr lang="en-US" smtClean="0"/>
              <a:t>‹#›</a:t>
            </a:fld>
            <a:endParaRPr lang="en-US"/>
          </a:p>
        </p:txBody>
      </p:sp>
    </p:spTree>
    <p:extLst>
      <p:ext uri="{BB962C8B-B14F-4D97-AF65-F5344CB8AC3E}">
        <p14:creationId xmlns:p14="http://schemas.microsoft.com/office/powerpoint/2010/main" val="110725813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048FBE3-4A3A-4B2D-9EBE-7231C67F6D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9980870A-33CC-45FF-AFB6-CACF4A4A0D4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78F18A08-07FF-4C19-A010-C1802E56B92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3A63748B-83FC-4E77-B1E4-A05A56F4E12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E90A2A8-DD09-4ECF-9C06-13A3E19D12B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12/4/2023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 xmlns:a16="http://schemas.microsoft.com/office/drawing/2014/main" id="{39F8A478-8CBB-4635-93A6-30BF306B152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 xmlns:a16="http://schemas.microsoft.com/office/drawing/2014/main" id="{7A244B4B-12E1-40D8-B841-514C8B06303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D10BE6-E645-41BF-BB1E-D9899B03ED4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8801872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9A46B3E-1955-4699-A0DD-D52E503E01D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A386513F-2B92-45B3-B5EA-0BDD0EAB4DB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 xmlns:a16="http://schemas.microsoft.com/office/drawing/2014/main" id="{5454B346-CA07-411A-A85D-DE77D69D53A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F47EFF2C-1480-4467-86F7-9B2ABFD4711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 xmlns:a16="http://schemas.microsoft.com/office/drawing/2014/main" id="{2098818F-4E07-4EBD-85CC-7F9A52FA9B3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28EAEA28-4A9C-4655-BAF8-8BAB4E187E9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E90A2A8-DD09-4ECF-9C06-13A3E19D12B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12/4/2023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a:extLst>
              <a:ext uri="{FF2B5EF4-FFF2-40B4-BE49-F238E27FC236}">
                <a16:creationId xmlns="" xmlns:a16="http://schemas.microsoft.com/office/drawing/2014/main" id="{D0D267D2-8283-490A-8EFE-0E543925DD8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a:extLst>
              <a:ext uri="{FF2B5EF4-FFF2-40B4-BE49-F238E27FC236}">
                <a16:creationId xmlns="" xmlns:a16="http://schemas.microsoft.com/office/drawing/2014/main" id="{C1FE2B16-7DB9-4853-939D-7129F5382A4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D10BE6-E645-41BF-BB1E-D9899B03ED4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7321592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D3DD628-2C72-426D-B27A-B5C7B71FB87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C915E177-203F-4C6A-9928-480893BE0D2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E90A2A8-DD09-4ECF-9C06-13A3E19D12B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12/4/2023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a:extLst>
              <a:ext uri="{FF2B5EF4-FFF2-40B4-BE49-F238E27FC236}">
                <a16:creationId xmlns="" xmlns:a16="http://schemas.microsoft.com/office/drawing/2014/main" id="{95F8DADE-5A50-4CB5-A546-E43529E4974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a:extLst>
              <a:ext uri="{FF2B5EF4-FFF2-40B4-BE49-F238E27FC236}">
                <a16:creationId xmlns="" xmlns:a16="http://schemas.microsoft.com/office/drawing/2014/main" id="{AC5F6029-B9F0-4C8D-82AF-5234294736D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D10BE6-E645-41BF-BB1E-D9899B03ED4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9921552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7A764F9C-3FE0-4BC7-8180-6BDD08717B6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E90A2A8-DD09-4ECF-9C06-13A3E19D12B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12/4/2023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a:extLst>
              <a:ext uri="{FF2B5EF4-FFF2-40B4-BE49-F238E27FC236}">
                <a16:creationId xmlns="" xmlns:a16="http://schemas.microsoft.com/office/drawing/2014/main" id="{667698E2-9C37-45A6-908F-5AEA10B0267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a:extLst>
              <a:ext uri="{FF2B5EF4-FFF2-40B4-BE49-F238E27FC236}">
                <a16:creationId xmlns="" xmlns:a16="http://schemas.microsoft.com/office/drawing/2014/main" id="{B3361D2B-7CAE-4512-8C73-5BCE7FDEFFA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D10BE6-E645-41BF-BB1E-D9899B03ED4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2042379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A13C88E-5D3A-4FFE-8F48-D013505E73A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5D3B74C9-F1EF-4A5B-9347-DF4CD2CF6DD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02299F05-36AD-41AB-A25A-DA830EC977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E51AC6EC-1F05-486D-BD34-74EBCE4C829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E90A2A8-DD09-4ECF-9C06-13A3E19D12B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12/4/2023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 xmlns:a16="http://schemas.microsoft.com/office/drawing/2014/main" id="{C361D3CA-E2A3-4854-910A-057A75FE1C3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 xmlns:a16="http://schemas.microsoft.com/office/drawing/2014/main" id="{3A9CD3FA-EE11-462B-B7BA-781383104E8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D10BE6-E645-41BF-BB1E-D9899B03ED4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0420928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82AE17C-04AC-48E3-B1D5-AACC95E313E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BA1906A0-E9CE-4C2A-AD7F-02550022453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99AB589A-88A0-4FE9-A552-1FC3D6C9A05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DC284501-696B-438A-86B5-7D45CB2CC98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E90A2A8-DD09-4ECF-9C06-13A3E19D12B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12/4/2023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 xmlns:a16="http://schemas.microsoft.com/office/drawing/2014/main" id="{FBAC6FC7-99C7-4A65-83F4-8BD62EA26CB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 xmlns:a16="http://schemas.microsoft.com/office/drawing/2014/main" id="{7DC66E03-B5C1-4D57-B5D0-DBB97AF9B2C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D10BE6-E645-41BF-BB1E-D9899B03ED4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3280028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2AF2C7F-C412-4328-92DD-5E3AC09585F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221DDAFA-684B-4ECC-82FC-433CE09E8F9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FEB11CB5-8A3B-4A63-A379-F9AFA8E6848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E90A2A8-DD09-4ECF-9C06-13A3E19D12B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12/4/2023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 xmlns:a16="http://schemas.microsoft.com/office/drawing/2014/main" id="{42E12BFB-8502-408D-89FD-4A86220287A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 xmlns:a16="http://schemas.microsoft.com/office/drawing/2014/main" id="{A6C3942A-C379-43EF-AED4-A94733539C7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D10BE6-E645-41BF-BB1E-D9899B03ED4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6475858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FF3991A2-0B1F-460F-9B5C-8129F2305AB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4F782A46-3370-4D37-A959-4DFA453FF68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20332FFA-5AA4-4EC1-BF28-F48128FDAA8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E90A2A8-DD09-4ECF-9C06-13A3E19D12B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12/4/2023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 xmlns:a16="http://schemas.microsoft.com/office/drawing/2014/main" id="{DC78DAFF-88C5-42A7-B2B9-4673B473DD3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 xmlns:a16="http://schemas.microsoft.com/office/drawing/2014/main" id="{E132CC0A-45AA-4352-BB3B-F49B9252227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D10BE6-E645-41BF-BB1E-D9899B03ED4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4941120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287255"/>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3041841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A11A828-28AC-4A4E-82F2-6EE6EFA4CA9E}" type="datetimeFigureOut">
              <a:rPr lang="en-US" smtClean="0"/>
              <a:t>12/4/2023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926AE18-13E7-49C0-BA24-6294B73403BE}" type="slidenum">
              <a:rPr lang="en-US" smtClean="0"/>
              <a:t>‹#›</a:t>
            </a:fld>
            <a:endParaRPr lang="en-US"/>
          </a:p>
        </p:txBody>
      </p:sp>
    </p:spTree>
    <p:extLst>
      <p:ext uri="{BB962C8B-B14F-4D97-AF65-F5344CB8AC3E}">
        <p14:creationId xmlns:p14="http://schemas.microsoft.com/office/powerpoint/2010/main" val="407563378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11A828-28AC-4A4E-82F2-6EE6EFA4CA9E}" type="datetimeFigureOut">
              <a:rPr lang="en-US" smtClean="0"/>
              <a:t>12/4/2023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926AE18-13E7-49C0-BA24-6294B73403BE}" type="slidenum">
              <a:rPr lang="en-US" smtClean="0"/>
              <a:t>‹#›</a:t>
            </a:fld>
            <a:endParaRPr lang="en-US"/>
          </a:p>
        </p:txBody>
      </p:sp>
    </p:spTree>
    <p:extLst>
      <p:ext uri="{BB962C8B-B14F-4D97-AF65-F5344CB8AC3E}">
        <p14:creationId xmlns:p14="http://schemas.microsoft.com/office/powerpoint/2010/main" val="341992957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A11A828-28AC-4A4E-82F2-6EE6EFA4CA9E}" type="datetimeFigureOut">
              <a:rPr lang="en-US" smtClean="0"/>
              <a:t>12/4/2023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26AE18-13E7-49C0-BA24-6294B73403BE}" type="slidenum">
              <a:rPr lang="en-US" smtClean="0"/>
              <a:t>‹#›</a:t>
            </a:fld>
            <a:endParaRPr lang="en-US"/>
          </a:p>
        </p:txBody>
      </p:sp>
    </p:spTree>
    <p:extLst>
      <p:ext uri="{BB962C8B-B14F-4D97-AF65-F5344CB8AC3E}">
        <p14:creationId xmlns:p14="http://schemas.microsoft.com/office/powerpoint/2010/main" val="382185716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A11A828-28AC-4A4E-82F2-6EE6EFA4CA9E}" type="datetimeFigureOut">
              <a:rPr lang="en-US" smtClean="0"/>
              <a:t>12/4/2023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26AE18-13E7-49C0-BA24-6294B73403BE}" type="slidenum">
              <a:rPr lang="en-US" smtClean="0"/>
              <a:t>‹#›</a:t>
            </a:fld>
            <a:endParaRPr lang="en-US"/>
          </a:p>
        </p:txBody>
      </p:sp>
    </p:spTree>
    <p:extLst>
      <p:ext uri="{BB962C8B-B14F-4D97-AF65-F5344CB8AC3E}">
        <p14:creationId xmlns:p14="http://schemas.microsoft.com/office/powerpoint/2010/main" val="397017867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theme" Target="../theme/theme5.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11A828-28AC-4A4E-82F2-6EE6EFA4CA9E}" type="datetimeFigureOut">
              <a:rPr lang="en-US" smtClean="0"/>
              <a:t>12/4/2023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26AE18-13E7-49C0-BA24-6294B73403BE}" type="slidenum">
              <a:rPr lang="en-US" smtClean="0"/>
              <a:t>‹#›</a:t>
            </a:fld>
            <a:endParaRPr lang="en-US"/>
          </a:p>
        </p:txBody>
      </p:sp>
    </p:spTree>
    <p:extLst>
      <p:ext uri="{BB962C8B-B14F-4D97-AF65-F5344CB8AC3E}">
        <p14:creationId xmlns:p14="http://schemas.microsoft.com/office/powerpoint/2010/main" val="5483352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86" r:id="rId12"/>
  </p:sldLayoutIdLst>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2BA0DBEB-58EE-44A4-8518-0E780904B47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8CD49B97-491D-4170-B338-64F5B7C21EB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BDC89263-8391-4038-AF9B-086A7D9F78E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AE90A2A8-DD09-4ECF-9C06-13A3E19D12B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12/4/2023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 xmlns:a16="http://schemas.microsoft.com/office/drawing/2014/main" id="{31E069C1-1237-4B45-874C-F77AEB8F4EA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 xmlns:a16="http://schemas.microsoft.com/office/drawing/2014/main" id="{F0DE60EB-848E-4EF6-B601-F0606465355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FD10BE6-E645-41BF-BB1E-D9899B03ED4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4811966"/>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E82378AB-F2D4-48AE-BA10-6DF7D69414FE}" type="datetimeFigureOut">
              <a:rPr lang="en-US" smtClean="0">
                <a:solidFill>
                  <a:prstClr val="black">
                    <a:tint val="75000"/>
                  </a:prstClr>
                </a:solidFill>
              </a:rPr>
              <a:pPr>
                <a:defRPr/>
              </a:pPr>
              <a:t>12/4/2023</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fontAlgn="base">
              <a:spcBef>
                <a:spcPct val="0"/>
              </a:spcBef>
              <a:spcAft>
                <a:spcPct val="0"/>
              </a:spcAft>
            </a:pPr>
            <a:fld id="{84EA191D-4527-4A83-9EAA-F6EC2519180F}" type="slidenum">
              <a:rPr lang="en-US" altLang="en-US" smtClean="0">
                <a:cs typeface="Arial" panose="020B0604020202020204" pitchFamily="34" charset="0"/>
              </a:rPr>
              <a:pPr fontAlgn="base">
                <a:spcBef>
                  <a:spcPct val="0"/>
                </a:spcBef>
                <a:spcAft>
                  <a:spcPct val="0"/>
                </a:spcAft>
              </a:pPr>
              <a:t>‹#›</a:t>
            </a:fld>
            <a:endParaRPr lang="en-US" altLang="en-US">
              <a:cs typeface="Arial" panose="020B0604020202020204" pitchFamily="34" charset="0"/>
            </a:endParaRPr>
          </a:p>
        </p:txBody>
      </p:sp>
    </p:spTree>
    <p:extLst>
      <p:ext uri="{BB962C8B-B14F-4D97-AF65-F5344CB8AC3E}">
        <p14:creationId xmlns:p14="http://schemas.microsoft.com/office/powerpoint/2010/main" val="2227691151"/>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90BE50F9-A23F-40CC-BC99-503E8F2C35DB}" type="slidenum">
              <a:rPr lang="en-US" altLang="en-US" smtClean="0">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3899285397"/>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2BA0DBEB-58EE-44A4-8518-0E780904B47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8CD49B97-491D-4170-B338-64F5B7C21EB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BDC89263-8391-4038-AF9B-086A7D9F78E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AE90A2A8-DD09-4ECF-9C06-13A3E19D12B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12/4/2023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 xmlns:a16="http://schemas.microsoft.com/office/drawing/2014/main" id="{31E069C1-1237-4B45-874C-F77AEB8F4EA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 xmlns:a16="http://schemas.microsoft.com/office/drawing/2014/main" id="{F0DE60EB-848E-4EF6-B601-F0606465355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FD10BE6-E645-41BF-BB1E-D9899B03ED4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9798774"/>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1.xml"/><Relationship Id="rId5" Type="http://schemas.openxmlformats.org/officeDocument/2006/relationships/image" Target="../media/image16.png"/><Relationship Id="rId4" Type="http://schemas.microsoft.com/office/2007/relationships/hdphoto" Target="../media/hdphoto4.wdp"/></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4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42.xml"/><Relationship Id="rId5" Type="http://schemas.microsoft.com/office/2007/relationships/hdphoto" Target="../media/hdphoto5.wdp"/><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1.png"/><Relationship Id="rId1" Type="http://schemas.openxmlformats.org/officeDocument/2006/relationships/slideLayout" Target="../slideLayouts/slideLayout42.xml"/><Relationship Id="rId6" Type="http://schemas.microsoft.com/office/2007/relationships/hdphoto" Target="../media/hdphoto7.wdp"/><Relationship Id="rId5" Type="http://schemas.openxmlformats.org/officeDocument/2006/relationships/image" Target="../media/image25.png"/><Relationship Id="rId4" Type="http://schemas.microsoft.com/office/2007/relationships/hdphoto" Target="../media/hdphoto6.wdp"/></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2.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2.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2.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8.png"/><Relationship Id="rId1" Type="http://schemas.openxmlformats.org/officeDocument/2006/relationships/slideLayout" Target="../slideLayouts/slideLayout42.xml"/><Relationship Id="rId4" Type="http://schemas.microsoft.com/office/2007/relationships/hdphoto" Target="../media/hdphoto7.wdp"/></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42.xml"/><Relationship Id="rId4" Type="http://schemas.openxmlformats.org/officeDocument/2006/relationships/image" Target="../media/image17.png"/></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2.xml"/></Relationships>
</file>

<file path=ppt/slides/_rels/slide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42.xml"/></Relationships>
</file>

<file path=ppt/slides/_rels/slide3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42.xml"/></Relationships>
</file>

<file path=ppt/slides/_rels/slide3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xml"/><Relationship Id="rId1" Type="http://schemas.openxmlformats.org/officeDocument/2006/relationships/slideLayout" Target="../slideLayouts/slideLayout42.xml"/><Relationship Id="rId4" Type="http://schemas.openxmlformats.org/officeDocument/2006/relationships/image" Target="../media/image14.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35.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42.png"/><Relationship Id="rId18" Type="http://schemas.openxmlformats.org/officeDocument/2006/relationships/image" Target="../media/image47.png"/><Relationship Id="rId3" Type="http://schemas.openxmlformats.org/officeDocument/2006/relationships/image" Target="../media/image32.png"/><Relationship Id="rId21" Type="http://schemas.openxmlformats.org/officeDocument/2006/relationships/image" Target="../media/image50.png"/><Relationship Id="rId7" Type="http://schemas.openxmlformats.org/officeDocument/2006/relationships/image" Target="../media/image36.png"/><Relationship Id="rId12" Type="http://schemas.openxmlformats.org/officeDocument/2006/relationships/image" Target="../media/image41.png"/><Relationship Id="rId17" Type="http://schemas.openxmlformats.org/officeDocument/2006/relationships/image" Target="../media/image46.png"/><Relationship Id="rId25" Type="http://schemas.openxmlformats.org/officeDocument/2006/relationships/image" Target="../media/image54.jpeg"/><Relationship Id="rId2" Type="http://schemas.openxmlformats.org/officeDocument/2006/relationships/notesSlide" Target="../notesSlides/notesSlide4.xml"/><Relationship Id="rId16" Type="http://schemas.openxmlformats.org/officeDocument/2006/relationships/image" Target="../media/image45.png"/><Relationship Id="rId20" Type="http://schemas.openxmlformats.org/officeDocument/2006/relationships/image" Target="../media/image49.png"/><Relationship Id="rId1" Type="http://schemas.openxmlformats.org/officeDocument/2006/relationships/slideLayout" Target="../slideLayouts/slideLayout53.xml"/><Relationship Id="rId6" Type="http://schemas.openxmlformats.org/officeDocument/2006/relationships/image" Target="../media/image35.png"/><Relationship Id="rId11" Type="http://schemas.openxmlformats.org/officeDocument/2006/relationships/image" Target="../media/image40.png"/><Relationship Id="rId24" Type="http://schemas.openxmlformats.org/officeDocument/2006/relationships/image" Target="../media/image53.jpeg"/><Relationship Id="rId5" Type="http://schemas.openxmlformats.org/officeDocument/2006/relationships/image" Target="../media/image34.png"/><Relationship Id="rId15" Type="http://schemas.openxmlformats.org/officeDocument/2006/relationships/image" Target="../media/image44.png"/><Relationship Id="rId23" Type="http://schemas.openxmlformats.org/officeDocument/2006/relationships/image" Target="../media/image52.jpeg"/><Relationship Id="rId10" Type="http://schemas.openxmlformats.org/officeDocument/2006/relationships/image" Target="../media/image39.png"/><Relationship Id="rId19" Type="http://schemas.openxmlformats.org/officeDocument/2006/relationships/image" Target="../media/image48.png"/><Relationship Id="rId4" Type="http://schemas.openxmlformats.org/officeDocument/2006/relationships/image" Target="../media/image33.png"/><Relationship Id="rId9" Type="http://schemas.openxmlformats.org/officeDocument/2006/relationships/image" Target="../media/image38.png"/><Relationship Id="rId14" Type="http://schemas.openxmlformats.org/officeDocument/2006/relationships/image" Target="../media/image43.png"/><Relationship Id="rId22" Type="http://schemas.openxmlformats.org/officeDocument/2006/relationships/image" Target="../media/image51.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4.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12.xml"/><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 xmlns:a16="http://schemas.microsoft.com/office/drawing/2014/main" id="{709108D4-76F3-4FD8-9EF0-8969772617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299019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676282" y="723011"/>
            <a:ext cx="1067303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3200" b="1" dirty="0">
                <a:solidFill>
                  <a:srgbClr val="FF0000"/>
                </a:solidFill>
                <a:latin typeface="Times New Roman" panose="02020603050405020304" pitchFamily="18" charset="0"/>
                <a:cs typeface="Times New Roman" panose="02020603050405020304" pitchFamily="18" charset="0"/>
              </a:rPr>
              <a:t>1. </a:t>
            </a:r>
            <a:r>
              <a:rPr lang="en-US" sz="3200" b="1" dirty="0" err="1" smtClean="0">
                <a:solidFill>
                  <a:srgbClr val="FF0000"/>
                </a:solidFill>
                <a:latin typeface="Times New Roman" panose="02020603050405020304" pitchFamily="18" charset="0"/>
                <a:cs typeface="Times New Roman" panose="02020603050405020304" pitchFamily="18" charset="0"/>
              </a:rPr>
              <a:t>Tình</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huống</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truyện</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60960" y="91094"/>
            <a:ext cx="12054839" cy="6659880"/>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Times New Roman" panose="02020603050405020304" pitchFamily="18" charset="0"/>
              <a:cs typeface="Times New Roman" panose="02020603050405020304" pitchFamily="18" charset="0"/>
            </a:endParaRPr>
          </a:p>
        </p:txBody>
      </p:sp>
      <p:sp>
        <p:nvSpPr>
          <p:cNvPr id="7" name="Hộp Văn bản 8">
            <a:extLst>
              <a:ext uri="{FF2B5EF4-FFF2-40B4-BE49-F238E27FC236}">
                <a16:creationId xmlns="" xmlns:a16="http://schemas.microsoft.com/office/drawing/2014/main" id="{6578D4A6-2384-1E4E-8D20-4867303DB692}"/>
              </a:ext>
            </a:extLst>
          </p:cNvPr>
          <p:cNvSpPr txBox="1"/>
          <p:nvPr/>
        </p:nvSpPr>
        <p:spPr>
          <a:xfrm rot="10800000" flipV="1">
            <a:off x="1019906" y="3004176"/>
            <a:ext cx="10844432" cy="2499146"/>
          </a:xfrm>
          <a:prstGeom prst="rect">
            <a:avLst/>
          </a:prstGeom>
          <a:noFill/>
        </p:spPr>
        <p:txBody>
          <a:bodyPr wrap="square">
            <a:spAutoFit/>
          </a:bodyPr>
          <a:lstStyle/>
          <a:p>
            <a:pPr>
              <a:lnSpc>
                <a:spcPct val="115000"/>
              </a:lnSpc>
              <a:spcBef>
                <a:spcPts val="300"/>
              </a:spcBef>
              <a:tabLst>
                <a:tab pos="1143000" algn="ctr"/>
                <a:tab pos="4826000" algn="ctr"/>
              </a:tabLst>
            </a:pPr>
            <a:r>
              <a:rPr lang="fr-FR" sz="3400" b="1" dirty="0">
                <a:solidFill>
                  <a:srgbClr val="1706F8"/>
                </a:solidFill>
                <a:latin typeface="Times New Roman"/>
                <a:ea typeface="Times New Roman"/>
              </a:rPr>
              <a:t>- </a:t>
            </a:r>
            <a:r>
              <a:rPr lang="fr-FR" sz="3400" b="1" dirty="0" err="1">
                <a:solidFill>
                  <a:srgbClr val="1706F8"/>
                </a:solidFill>
                <a:latin typeface="Times New Roman"/>
                <a:ea typeface="Times New Roman"/>
              </a:rPr>
              <a:t>Đặt</a:t>
            </a:r>
            <a:r>
              <a:rPr lang="fr-FR" sz="3400" b="1" dirty="0">
                <a:solidFill>
                  <a:srgbClr val="1706F8"/>
                </a:solidFill>
                <a:latin typeface="Times New Roman"/>
                <a:ea typeface="Times New Roman"/>
              </a:rPr>
              <a:t> </a:t>
            </a:r>
            <a:r>
              <a:rPr lang="fr-FR" sz="3400" b="1" dirty="0" err="1">
                <a:solidFill>
                  <a:srgbClr val="1706F8"/>
                </a:solidFill>
                <a:latin typeface="Times New Roman"/>
                <a:ea typeface="Times New Roman"/>
              </a:rPr>
              <a:t>nhân</a:t>
            </a:r>
            <a:r>
              <a:rPr lang="fr-FR" sz="3400" b="1" dirty="0">
                <a:solidFill>
                  <a:srgbClr val="1706F8"/>
                </a:solidFill>
                <a:latin typeface="Times New Roman"/>
                <a:ea typeface="Times New Roman"/>
              </a:rPr>
              <a:t> </a:t>
            </a:r>
            <a:r>
              <a:rPr lang="fr-FR" sz="3400" b="1" dirty="0" err="1">
                <a:solidFill>
                  <a:srgbClr val="1706F8"/>
                </a:solidFill>
                <a:latin typeface="Times New Roman"/>
                <a:ea typeface="Times New Roman"/>
              </a:rPr>
              <a:t>vật</a:t>
            </a:r>
            <a:r>
              <a:rPr lang="fr-FR" sz="3400" b="1" dirty="0">
                <a:solidFill>
                  <a:srgbClr val="1706F8"/>
                </a:solidFill>
                <a:latin typeface="Times New Roman"/>
                <a:ea typeface="Times New Roman"/>
              </a:rPr>
              <a:t> </a:t>
            </a:r>
            <a:r>
              <a:rPr lang="fr-FR" sz="3400" b="1" dirty="0" err="1">
                <a:solidFill>
                  <a:srgbClr val="1706F8"/>
                </a:solidFill>
                <a:latin typeface="Times New Roman"/>
                <a:ea typeface="Times New Roman"/>
              </a:rPr>
              <a:t>vào</a:t>
            </a:r>
            <a:r>
              <a:rPr lang="fr-FR" sz="3400" b="1" dirty="0">
                <a:solidFill>
                  <a:srgbClr val="1706F8"/>
                </a:solidFill>
                <a:latin typeface="Times New Roman"/>
                <a:ea typeface="Times New Roman"/>
              </a:rPr>
              <a:t> </a:t>
            </a:r>
            <a:r>
              <a:rPr lang="fr-FR" sz="3400" b="1" dirty="0" err="1">
                <a:solidFill>
                  <a:srgbClr val="1706F8"/>
                </a:solidFill>
                <a:latin typeface="Times New Roman"/>
                <a:ea typeface="Times New Roman"/>
              </a:rPr>
              <a:t>tình</a:t>
            </a:r>
            <a:r>
              <a:rPr lang="fr-FR" sz="3400" b="1" dirty="0">
                <a:solidFill>
                  <a:srgbClr val="1706F8"/>
                </a:solidFill>
                <a:latin typeface="Times New Roman"/>
                <a:ea typeface="Times New Roman"/>
              </a:rPr>
              <a:t> </a:t>
            </a:r>
            <a:r>
              <a:rPr lang="fr-FR" sz="3400" b="1" dirty="0" err="1">
                <a:solidFill>
                  <a:srgbClr val="1706F8"/>
                </a:solidFill>
                <a:latin typeface="Times New Roman"/>
                <a:ea typeface="Times New Roman"/>
              </a:rPr>
              <a:t>huống</a:t>
            </a:r>
            <a:r>
              <a:rPr lang="fr-FR" sz="3400" b="1" dirty="0">
                <a:solidFill>
                  <a:srgbClr val="1706F8"/>
                </a:solidFill>
                <a:latin typeface="Times New Roman"/>
                <a:ea typeface="Times New Roman"/>
              </a:rPr>
              <a:t> </a:t>
            </a:r>
            <a:r>
              <a:rPr lang="fr-FR" sz="3400" b="1" dirty="0" err="1">
                <a:solidFill>
                  <a:srgbClr val="1706F8"/>
                </a:solidFill>
                <a:latin typeface="Times New Roman"/>
                <a:ea typeface="Times New Roman"/>
              </a:rPr>
              <a:t>thử</a:t>
            </a:r>
            <a:r>
              <a:rPr lang="fr-FR" sz="3400" b="1" dirty="0">
                <a:solidFill>
                  <a:srgbClr val="1706F8"/>
                </a:solidFill>
                <a:latin typeface="Times New Roman"/>
                <a:ea typeface="Times New Roman"/>
              </a:rPr>
              <a:t> </a:t>
            </a:r>
            <a:r>
              <a:rPr lang="fr-FR" sz="3400" b="1" dirty="0" err="1">
                <a:solidFill>
                  <a:srgbClr val="1706F8"/>
                </a:solidFill>
                <a:latin typeface="Times New Roman"/>
                <a:ea typeface="Times New Roman"/>
              </a:rPr>
              <a:t>thách</a:t>
            </a:r>
            <a:r>
              <a:rPr lang="fr-FR" sz="3400" b="1" dirty="0">
                <a:solidFill>
                  <a:srgbClr val="1706F8"/>
                </a:solidFill>
                <a:latin typeface="Times New Roman"/>
                <a:ea typeface="Times New Roman"/>
              </a:rPr>
              <a:t> </a:t>
            </a:r>
            <a:r>
              <a:rPr lang="fr-FR" sz="3400" b="1" dirty="0" err="1">
                <a:solidFill>
                  <a:srgbClr val="1706F8"/>
                </a:solidFill>
                <a:latin typeface="Times New Roman"/>
                <a:ea typeface="Times New Roman"/>
              </a:rPr>
              <a:t>bên</a:t>
            </a:r>
            <a:r>
              <a:rPr lang="fr-FR" sz="3400" b="1" dirty="0">
                <a:solidFill>
                  <a:srgbClr val="1706F8"/>
                </a:solidFill>
                <a:latin typeface="Times New Roman"/>
                <a:ea typeface="Times New Roman"/>
              </a:rPr>
              <a:t> </a:t>
            </a:r>
            <a:r>
              <a:rPr lang="fr-FR" sz="3400" b="1" dirty="0" err="1">
                <a:solidFill>
                  <a:srgbClr val="1706F8"/>
                </a:solidFill>
                <a:latin typeface="Times New Roman"/>
                <a:ea typeface="Times New Roman"/>
              </a:rPr>
              <a:t>trong</a:t>
            </a:r>
            <a:r>
              <a:rPr lang="fr-FR" sz="3400" b="1" dirty="0">
                <a:solidFill>
                  <a:srgbClr val="1706F8"/>
                </a:solidFill>
                <a:latin typeface="Times New Roman"/>
                <a:ea typeface="Times New Roman"/>
              </a:rPr>
              <a:t> </a:t>
            </a:r>
            <a:r>
              <a:rPr lang="fr-FR" sz="3400" b="1" dirty="0" err="1">
                <a:solidFill>
                  <a:srgbClr val="1706F8"/>
                </a:solidFill>
                <a:latin typeface="Times New Roman"/>
                <a:ea typeface="Times New Roman"/>
              </a:rPr>
              <a:t>để</a:t>
            </a:r>
            <a:r>
              <a:rPr lang="fr-FR" sz="3400" b="1" dirty="0">
                <a:solidFill>
                  <a:srgbClr val="1706F8"/>
                </a:solidFill>
                <a:latin typeface="Times New Roman"/>
                <a:ea typeface="Times New Roman"/>
              </a:rPr>
              <a:t> </a:t>
            </a:r>
            <a:r>
              <a:rPr lang="fr-FR" sz="3400" b="1" dirty="0" err="1">
                <a:solidFill>
                  <a:srgbClr val="1706F8"/>
                </a:solidFill>
                <a:latin typeface="Times New Roman"/>
                <a:ea typeface="Times New Roman"/>
              </a:rPr>
              <a:t>bộc</a:t>
            </a:r>
            <a:r>
              <a:rPr lang="fr-FR" sz="3400" b="1" dirty="0">
                <a:solidFill>
                  <a:srgbClr val="1706F8"/>
                </a:solidFill>
                <a:latin typeface="Times New Roman"/>
                <a:ea typeface="Times New Roman"/>
              </a:rPr>
              <a:t> </a:t>
            </a:r>
            <a:r>
              <a:rPr lang="fr-FR" sz="3400" b="1" dirty="0" err="1">
                <a:solidFill>
                  <a:srgbClr val="1706F8"/>
                </a:solidFill>
                <a:latin typeface="Times New Roman"/>
                <a:ea typeface="Times New Roman"/>
              </a:rPr>
              <a:t>lộ</a:t>
            </a:r>
            <a:r>
              <a:rPr lang="fr-FR" sz="3400" b="1" dirty="0">
                <a:solidFill>
                  <a:srgbClr val="1706F8"/>
                </a:solidFill>
                <a:latin typeface="Times New Roman"/>
                <a:ea typeface="Times New Roman"/>
              </a:rPr>
              <a:t> </a:t>
            </a:r>
            <a:r>
              <a:rPr lang="fr-FR" sz="3400" b="1" dirty="0" err="1">
                <a:solidFill>
                  <a:srgbClr val="1706F8"/>
                </a:solidFill>
                <a:latin typeface="Times New Roman"/>
                <a:ea typeface="Times New Roman"/>
              </a:rPr>
              <a:t>chiều</a:t>
            </a:r>
            <a:r>
              <a:rPr lang="fr-FR" sz="3400" b="1" dirty="0">
                <a:solidFill>
                  <a:srgbClr val="1706F8"/>
                </a:solidFill>
                <a:latin typeface="Times New Roman"/>
                <a:ea typeface="Times New Roman"/>
              </a:rPr>
              <a:t> </a:t>
            </a:r>
            <a:r>
              <a:rPr lang="fr-FR" sz="3400" b="1" dirty="0" err="1">
                <a:solidFill>
                  <a:srgbClr val="1706F8"/>
                </a:solidFill>
                <a:latin typeface="Times New Roman"/>
                <a:ea typeface="Times New Roman"/>
              </a:rPr>
              <a:t>sâu</a:t>
            </a:r>
            <a:r>
              <a:rPr lang="fr-FR" sz="3400" b="1" dirty="0">
                <a:solidFill>
                  <a:srgbClr val="1706F8"/>
                </a:solidFill>
                <a:latin typeface="Times New Roman"/>
                <a:ea typeface="Times New Roman"/>
              </a:rPr>
              <a:t> </a:t>
            </a:r>
            <a:r>
              <a:rPr lang="fr-FR" sz="3400" b="1" dirty="0" err="1">
                <a:solidFill>
                  <a:srgbClr val="1706F8"/>
                </a:solidFill>
                <a:latin typeface="Times New Roman"/>
                <a:ea typeface="Times New Roman"/>
              </a:rPr>
              <a:t>tâm</a:t>
            </a:r>
            <a:r>
              <a:rPr lang="fr-FR" sz="3400" b="1" dirty="0">
                <a:solidFill>
                  <a:srgbClr val="1706F8"/>
                </a:solidFill>
                <a:latin typeface="Times New Roman"/>
                <a:ea typeface="Times New Roman"/>
              </a:rPr>
              <a:t> </a:t>
            </a:r>
            <a:r>
              <a:rPr lang="fr-FR" sz="3400" b="1" dirty="0" err="1">
                <a:solidFill>
                  <a:srgbClr val="1706F8"/>
                </a:solidFill>
                <a:latin typeface="Times New Roman"/>
                <a:ea typeface="Times New Roman"/>
              </a:rPr>
              <a:t>trạng</a:t>
            </a:r>
            <a:r>
              <a:rPr lang="fr-FR" sz="3400" b="1" dirty="0">
                <a:solidFill>
                  <a:srgbClr val="1706F8"/>
                </a:solidFill>
                <a:latin typeface="Times New Roman"/>
                <a:ea typeface="Times New Roman"/>
              </a:rPr>
              <a:t> </a:t>
            </a:r>
            <a:r>
              <a:rPr lang="fr-FR" sz="3400" b="1" dirty="0" err="1" smtClean="0">
                <a:solidFill>
                  <a:srgbClr val="1706F8"/>
                </a:solidFill>
                <a:latin typeface="Times New Roman"/>
                <a:ea typeface="Times New Roman"/>
              </a:rPr>
              <a:t>nhân</a:t>
            </a:r>
            <a:r>
              <a:rPr lang="fr-FR" sz="3400" b="1" dirty="0" smtClean="0">
                <a:solidFill>
                  <a:srgbClr val="1706F8"/>
                </a:solidFill>
                <a:latin typeface="Times New Roman"/>
                <a:ea typeface="Times New Roman"/>
              </a:rPr>
              <a:t> </a:t>
            </a:r>
            <a:r>
              <a:rPr lang="fr-FR" sz="3400" b="1" dirty="0" err="1">
                <a:solidFill>
                  <a:srgbClr val="1706F8"/>
                </a:solidFill>
                <a:latin typeface="Times New Roman"/>
                <a:ea typeface="Times New Roman"/>
              </a:rPr>
              <a:t>vật</a:t>
            </a:r>
            <a:r>
              <a:rPr lang="fr-FR" sz="3400" b="1" dirty="0">
                <a:solidFill>
                  <a:srgbClr val="1706F8"/>
                </a:solidFill>
                <a:latin typeface="Times New Roman"/>
                <a:ea typeface="Times New Roman"/>
              </a:rPr>
              <a:t> </a:t>
            </a:r>
            <a:r>
              <a:rPr lang="fr-FR" sz="3400" b="1" dirty="0" err="1">
                <a:solidFill>
                  <a:srgbClr val="1706F8"/>
                </a:solidFill>
                <a:latin typeface="Times New Roman"/>
                <a:ea typeface="Times New Roman"/>
              </a:rPr>
              <a:t>thể</a:t>
            </a:r>
            <a:r>
              <a:rPr lang="fr-FR" sz="3400" b="1" dirty="0">
                <a:solidFill>
                  <a:srgbClr val="1706F8"/>
                </a:solidFill>
                <a:latin typeface="Times New Roman"/>
                <a:ea typeface="Times New Roman"/>
              </a:rPr>
              <a:t> </a:t>
            </a:r>
            <a:r>
              <a:rPr lang="fr-FR" sz="3400" b="1" dirty="0" err="1">
                <a:solidFill>
                  <a:srgbClr val="1706F8"/>
                </a:solidFill>
                <a:latin typeface="Times New Roman"/>
                <a:ea typeface="Times New Roman"/>
              </a:rPr>
              <a:t>hiện</a:t>
            </a:r>
            <a:r>
              <a:rPr lang="fr-FR" sz="3400" b="1" dirty="0">
                <a:solidFill>
                  <a:srgbClr val="1706F8"/>
                </a:solidFill>
                <a:latin typeface="Times New Roman"/>
                <a:ea typeface="Times New Roman"/>
              </a:rPr>
              <a:t> qua </a:t>
            </a:r>
            <a:r>
              <a:rPr lang="fr-FR" sz="3400" b="1" dirty="0" err="1">
                <a:solidFill>
                  <a:srgbClr val="1706F8"/>
                </a:solidFill>
                <a:latin typeface="Times New Roman"/>
                <a:ea typeface="Times New Roman"/>
              </a:rPr>
              <a:t>xung</a:t>
            </a:r>
            <a:r>
              <a:rPr lang="fr-FR" sz="3400" b="1" dirty="0">
                <a:solidFill>
                  <a:srgbClr val="1706F8"/>
                </a:solidFill>
                <a:latin typeface="Times New Roman"/>
                <a:ea typeface="Times New Roman"/>
              </a:rPr>
              <a:t> </a:t>
            </a:r>
            <a:r>
              <a:rPr lang="fr-FR" sz="3400" b="1" dirty="0" err="1">
                <a:solidFill>
                  <a:srgbClr val="1706F8"/>
                </a:solidFill>
                <a:latin typeface="Times New Roman"/>
                <a:ea typeface="Times New Roman"/>
              </a:rPr>
              <a:t>đột</a:t>
            </a:r>
            <a:r>
              <a:rPr lang="fr-FR" sz="3400" b="1" dirty="0">
                <a:solidFill>
                  <a:srgbClr val="1706F8"/>
                </a:solidFill>
                <a:latin typeface="Times New Roman"/>
                <a:ea typeface="Times New Roman"/>
              </a:rPr>
              <a:t> </a:t>
            </a:r>
            <a:r>
              <a:rPr lang="fr-FR" sz="3400" b="1" dirty="0" err="1">
                <a:solidFill>
                  <a:srgbClr val="1706F8"/>
                </a:solidFill>
                <a:latin typeface="Times New Roman"/>
                <a:ea typeface="Times New Roman"/>
              </a:rPr>
              <a:t>nội</a:t>
            </a:r>
            <a:r>
              <a:rPr lang="fr-FR" sz="3400" b="1" dirty="0">
                <a:solidFill>
                  <a:srgbClr val="1706F8"/>
                </a:solidFill>
                <a:latin typeface="Times New Roman"/>
                <a:ea typeface="Times New Roman"/>
              </a:rPr>
              <a:t> </a:t>
            </a:r>
            <a:r>
              <a:rPr lang="fr-FR" sz="3400" b="1" dirty="0" err="1">
                <a:solidFill>
                  <a:srgbClr val="1706F8"/>
                </a:solidFill>
                <a:latin typeface="Times New Roman"/>
                <a:ea typeface="Times New Roman"/>
              </a:rPr>
              <a:t>tâm</a:t>
            </a:r>
            <a:r>
              <a:rPr lang="fr-FR" sz="3400" b="1" dirty="0">
                <a:solidFill>
                  <a:srgbClr val="1706F8"/>
                </a:solidFill>
                <a:latin typeface="Times New Roman"/>
                <a:ea typeface="Times New Roman"/>
              </a:rPr>
              <a:t>. </a:t>
            </a:r>
            <a:r>
              <a:rPr lang="fr-FR" sz="3400" b="1" dirty="0" err="1">
                <a:solidFill>
                  <a:srgbClr val="1706F8"/>
                </a:solidFill>
                <a:latin typeface="Times New Roman"/>
                <a:ea typeface="Times New Roman"/>
              </a:rPr>
              <a:t>Tạo</a:t>
            </a:r>
            <a:r>
              <a:rPr lang="fr-FR" sz="3400" b="1" dirty="0">
                <a:solidFill>
                  <a:srgbClr val="1706F8"/>
                </a:solidFill>
                <a:latin typeface="Times New Roman"/>
                <a:ea typeface="Times New Roman"/>
              </a:rPr>
              <a:t> </a:t>
            </a:r>
            <a:r>
              <a:rPr lang="fr-FR" sz="3400" b="1" dirty="0" err="1">
                <a:solidFill>
                  <a:srgbClr val="1706F8"/>
                </a:solidFill>
                <a:latin typeface="Times New Roman"/>
                <a:ea typeface="Times New Roman"/>
              </a:rPr>
              <a:t>điều</a:t>
            </a:r>
            <a:r>
              <a:rPr lang="fr-FR" sz="3400" b="1" dirty="0">
                <a:solidFill>
                  <a:srgbClr val="1706F8"/>
                </a:solidFill>
                <a:latin typeface="Times New Roman"/>
                <a:ea typeface="Times New Roman"/>
              </a:rPr>
              <a:t> </a:t>
            </a:r>
            <a:r>
              <a:rPr lang="fr-FR" sz="3400" b="1" dirty="0" err="1">
                <a:solidFill>
                  <a:srgbClr val="1706F8"/>
                </a:solidFill>
                <a:latin typeface="Times New Roman"/>
                <a:ea typeface="Times New Roman"/>
              </a:rPr>
              <a:t>kiện</a:t>
            </a:r>
            <a:r>
              <a:rPr lang="fr-FR" sz="3400" b="1" dirty="0">
                <a:solidFill>
                  <a:srgbClr val="1706F8"/>
                </a:solidFill>
                <a:latin typeface="Times New Roman"/>
                <a:ea typeface="Times New Roman"/>
              </a:rPr>
              <a:t> </a:t>
            </a:r>
            <a:r>
              <a:rPr lang="fr-FR" sz="3400" b="1" dirty="0" err="1">
                <a:solidFill>
                  <a:srgbClr val="1706F8"/>
                </a:solidFill>
                <a:latin typeface="Times New Roman"/>
                <a:ea typeface="Times New Roman"/>
              </a:rPr>
              <a:t>bộc</a:t>
            </a:r>
            <a:r>
              <a:rPr lang="fr-FR" sz="3400" b="1" dirty="0">
                <a:solidFill>
                  <a:srgbClr val="1706F8"/>
                </a:solidFill>
                <a:latin typeface="Times New Roman"/>
                <a:ea typeface="Times New Roman"/>
              </a:rPr>
              <a:t> </a:t>
            </a:r>
            <a:r>
              <a:rPr lang="fr-FR" sz="3400" b="1" dirty="0" err="1">
                <a:solidFill>
                  <a:srgbClr val="1706F8"/>
                </a:solidFill>
                <a:latin typeface="Times New Roman"/>
                <a:ea typeface="Times New Roman"/>
              </a:rPr>
              <a:t>lộ</a:t>
            </a:r>
            <a:r>
              <a:rPr lang="fr-FR" sz="3400" b="1" dirty="0">
                <a:solidFill>
                  <a:srgbClr val="1706F8"/>
                </a:solidFill>
                <a:latin typeface="Times New Roman"/>
                <a:ea typeface="Times New Roman"/>
              </a:rPr>
              <a:t> </a:t>
            </a:r>
            <a:r>
              <a:rPr lang="fr-FR" sz="3400" b="1" dirty="0" err="1">
                <a:solidFill>
                  <a:srgbClr val="1706F8"/>
                </a:solidFill>
                <a:latin typeface="Times New Roman"/>
                <a:ea typeface="Times New Roman"/>
              </a:rPr>
              <a:t>tình</a:t>
            </a:r>
            <a:r>
              <a:rPr lang="fr-FR" sz="3400" b="1" dirty="0">
                <a:solidFill>
                  <a:srgbClr val="1706F8"/>
                </a:solidFill>
                <a:latin typeface="Times New Roman"/>
                <a:ea typeface="Times New Roman"/>
              </a:rPr>
              <a:t> </a:t>
            </a:r>
            <a:r>
              <a:rPr lang="fr-FR" sz="3400" b="1" dirty="0" err="1">
                <a:solidFill>
                  <a:srgbClr val="1706F8"/>
                </a:solidFill>
                <a:latin typeface="Times New Roman"/>
                <a:ea typeface="Times New Roman"/>
              </a:rPr>
              <a:t>cảm</a:t>
            </a:r>
            <a:r>
              <a:rPr lang="fr-FR" sz="3400" b="1" dirty="0">
                <a:solidFill>
                  <a:srgbClr val="1706F8"/>
                </a:solidFill>
                <a:latin typeface="Times New Roman"/>
                <a:ea typeface="Times New Roman"/>
              </a:rPr>
              <a:t> </a:t>
            </a:r>
            <a:r>
              <a:rPr lang="fr-FR" sz="3400" b="1" dirty="0" err="1">
                <a:solidFill>
                  <a:srgbClr val="1706F8"/>
                </a:solidFill>
                <a:latin typeface="Times New Roman"/>
                <a:ea typeface="Times New Roman"/>
              </a:rPr>
              <a:t>đối</a:t>
            </a:r>
            <a:r>
              <a:rPr lang="fr-FR" sz="3400" b="1" dirty="0">
                <a:solidFill>
                  <a:srgbClr val="1706F8"/>
                </a:solidFill>
                <a:latin typeface="Times New Roman"/>
                <a:ea typeface="Times New Roman"/>
              </a:rPr>
              <a:t> </a:t>
            </a:r>
            <a:r>
              <a:rPr lang="fr-FR" sz="3400" b="1" dirty="0" err="1">
                <a:solidFill>
                  <a:srgbClr val="1706F8"/>
                </a:solidFill>
                <a:latin typeface="Times New Roman"/>
                <a:ea typeface="Times New Roman"/>
              </a:rPr>
              <a:t>với</a:t>
            </a:r>
            <a:r>
              <a:rPr lang="fr-FR" sz="3400" b="1" dirty="0">
                <a:solidFill>
                  <a:srgbClr val="1706F8"/>
                </a:solidFill>
                <a:latin typeface="Times New Roman"/>
                <a:ea typeface="Times New Roman"/>
              </a:rPr>
              <a:t>  </a:t>
            </a:r>
            <a:r>
              <a:rPr lang="fr-FR" sz="3400" b="1" dirty="0" err="1">
                <a:solidFill>
                  <a:srgbClr val="1706F8"/>
                </a:solidFill>
                <a:latin typeface="Times New Roman"/>
                <a:ea typeface="Times New Roman"/>
              </a:rPr>
              <a:t>làng</a:t>
            </a:r>
            <a:r>
              <a:rPr lang="fr-FR" sz="3400" b="1" dirty="0">
                <a:solidFill>
                  <a:srgbClr val="1706F8"/>
                </a:solidFill>
                <a:latin typeface="Times New Roman"/>
                <a:ea typeface="Times New Roman"/>
              </a:rPr>
              <a:t>, </a:t>
            </a:r>
            <a:r>
              <a:rPr lang="fr-FR" sz="3400" b="1" dirty="0" err="1">
                <a:solidFill>
                  <a:srgbClr val="1706F8"/>
                </a:solidFill>
                <a:latin typeface="Times New Roman"/>
                <a:ea typeface="Times New Roman"/>
              </a:rPr>
              <a:t>quê</a:t>
            </a:r>
            <a:r>
              <a:rPr lang="fr-FR" sz="3400" b="1" dirty="0">
                <a:solidFill>
                  <a:srgbClr val="1706F8"/>
                </a:solidFill>
                <a:latin typeface="Times New Roman"/>
                <a:ea typeface="Times New Roman"/>
              </a:rPr>
              <a:t> </a:t>
            </a:r>
            <a:r>
              <a:rPr lang="fr-FR" sz="3400" b="1" dirty="0" err="1">
                <a:solidFill>
                  <a:srgbClr val="1706F8"/>
                </a:solidFill>
                <a:latin typeface="Times New Roman"/>
                <a:ea typeface="Times New Roman"/>
              </a:rPr>
              <a:t>hương</a:t>
            </a:r>
            <a:r>
              <a:rPr lang="fr-FR" sz="3400" b="1" dirty="0">
                <a:solidFill>
                  <a:srgbClr val="1706F8"/>
                </a:solidFill>
                <a:latin typeface="Times New Roman"/>
                <a:ea typeface="Times New Roman"/>
              </a:rPr>
              <a:t>, </a:t>
            </a:r>
            <a:r>
              <a:rPr lang="fr-FR" sz="3400" b="1" dirty="0" err="1">
                <a:solidFill>
                  <a:srgbClr val="1706F8"/>
                </a:solidFill>
                <a:latin typeface="Times New Roman"/>
                <a:ea typeface="Times New Roman"/>
              </a:rPr>
              <a:t>đất</a:t>
            </a:r>
            <a:r>
              <a:rPr lang="fr-FR" sz="3400" b="1" dirty="0">
                <a:solidFill>
                  <a:srgbClr val="1706F8"/>
                </a:solidFill>
                <a:latin typeface="Times New Roman"/>
                <a:ea typeface="Times New Roman"/>
              </a:rPr>
              <a:t>  </a:t>
            </a:r>
            <a:r>
              <a:rPr lang="fr-FR" sz="3400" b="1" dirty="0" err="1">
                <a:solidFill>
                  <a:srgbClr val="1706F8"/>
                </a:solidFill>
                <a:latin typeface="Times New Roman"/>
                <a:ea typeface="Times New Roman"/>
              </a:rPr>
              <a:t>nước</a:t>
            </a:r>
            <a:r>
              <a:rPr lang="fr-FR" sz="3400" b="1" dirty="0">
                <a:solidFill>
                  <a:srgbClr val="1706F8"/>
                </a:solidFill>
                <a:latin typeface="Times New Roman"/>
                <a:ea typeface="Times New Roman"/>
              </a:rPr>
              <a:t> </a:t>
            </a:r>
            <a:r>
              <a:rPr lang="fr-FR" sz="3400" b="1" dirty="0" err="1">
                <a:solidFill>
                  <a:srgbClr val="1706F8"/>
                </a:solidFill>
                <a:latin typeface="Times New Roman"/>
                <a:ea typeface="Times New Roman"/>
              </a:rPr>
              <a:t>của</a:t>
            </a:r>
            <a:r>
              <a:rPr lang="fr-FR" sz="3400" b="1" dirty="0">
                <a:solidFill>
                  <a:srgbClr val="1706F8"/>
                </a:solidFill>
                <a:latin typeface="Times New Roman"/>
                <a:ea typeface="Times New Roman"/>
              </a:rPr>
              <a:t> </a:t>
            </a:r>
            <a:r>
              <a:rPr lang="fr-FR" sz="3400" b="1" dirty="0" err="1">
                <a:solidFill>
                  <a:srgbClr val="1706F8"/>
                </a:solidFill>
                <a:latin typeface="Times New Roman"/>
                <a:ea typeface="Times New Roman"/>
              </a:rPr>
              <a:t>ông</a:t>
            </a:r>
            <a:r>
              <a:rPr lang="fr-FR" sz="3400" b="1" dirty="0">
                <a:solidFill>
                  <a:srgbClr val="1706F8"/>
                </a:solidFill>
                <a:latin typeface="Times New Roman"/>
                <a:ea typeface="Times New Roman"/>
              </a:rPr>
              <a:t> Hai.</a:t>
            </a:r>
            <a:endParaRPr lang="en-US" sz="3400" b="1" dirty="0">
              <a:solidFill>
                <a:srgbClr val="1706F8"/>
              </a:solidFill>
              <a:latin typeface="Times New Roman"/>
              <a:ea typeface="Calibri"/>
            </a:endParaRPr>
          </a:p>
        </p:txBody>
      </p:sp>
      <p:sp>
        <p:nvSpPr>
          <p:cNvPr id="8" name="Hộp Văn bản 8">
            <a:extLst>
              <a:ext uri="{FF2B5EF4-FFF2-40B4-BE49-F238E27FC236}">
                <a16:creationId xmlns="" xmlns:a16="http://schemas.microsoft.com/office/drawing/2014/main" id="{6578D4A6-2384-1E4E-8D20-4867303DB692}"/>
              </a:ext>
            </a:extLst>
          </p:cNvPr>
          <p:cNvSpPr txBox="1"/>
          <p:nvPr/>
        </p:nvSpPr>
        <p:spPr>
          <a:xfrm rot="10800000" flipV="1">
            <a:off x="1019907" y="1411205"/>
            <a:ext cx="10844431" cy="1334211"/>
          </a:xfrm>
          <a:prstGeom prst="rect">
            <a:avLst/>
          </a:prstGeom>
          <a:noFill/>
        </p:spPr>
        <p:txBody>
          <a:bodyPr wrap="square">
            <a:spAutoFit/>
          </a:bodyPr>
          <a:lstStyle/>
          <a:p>
            <a:pPr>
              <a:lnSpc>
                <a:spcPct val="115000"/>
              </a:lnSpc>
              <a:spcBef>
                <a:spcPts val="300"/>
              </a:spcBef>
            </a:pPr>
            <a:r>
              <a:rPr lang="fr-FR" sz="3400" b="1" dirty="0" smtClean="0">
                <a:solidFill>
                  <a:srgbClr val="1706F8"/>
                </a:solidFill>
                <a:latin typeface="Times New Roman"/>
                <a:ea typeface="Times New Roman"/>
              </a:rPr>
              <a:t>- </a:t>
            </a:r>
            <a:r>
              <a:rPr lang="fr-FR" sz="3400" b="1" dirty="0" err="1" smtClean="0">
                <a:solidFill>
                  <a:srgbClr val="1706F8"/>
                </a:solidFill>
                <a:latin typeface="Times New Roman"/>
                <a:ea typeface="Times New Roman"/>
              </a:rPr>
              <a:t>Ông</a:t>
            </a:r>
            <a:r>
              <a:rPr lang="fr-FR" sz="3400" b="1" dirty="0" smtClean="0">
                <a:solidFill>
                  <a:srgbClr val="1706F8"/>
                </a:solidFill>
                <a:latin typeface="Times New Roman"/>
                <a:ea typeface="Times New Roman"/>
              </a:rPr>
              <a:t> </a:t>
            </a:r>
            <a:r>
              <a:rPr lang="fr-FR" sz="3400" b="1" dirty="0">
                <a:solidFill>
                  <a:srgbClr val="1706F8"/>
                </a:solidFill>
                <a:latin typeface="Times New Roman"/>
                <a:ea typeface="Times New Roman"/>
              </a:rPr>
              <a:t>Hai </a:t>
            </a:r>
            <a:r>
              <a:rPr lang="fr-FR" sz="3400" b="1" dirty="0" err="1">
                <a:solidFill>
                  <a:srgbClr val="1706F8"/>
                </a:solidFill>
                <a:latin typeface="Times New Roman"/>
                <a:ea typeface="Times New Roman"/>
              </a:rPr>
              <a:t>tình</a:t>
            </a:r>
            <a:r>
              <a:rPr lang="fr-FR" sz="3400" b="1" dirty="0">
                <a:solidFill>
                  <a:srgbClr val="1706F8"/>
                </a:solidFill>
                <a:latin typeface="Times New Roman"/>
                <a:ea typeface="Times New Roman"/>
              </a:rPr>
              <a:t> </a:t>
            </a:r>
            <a:r>
              <a:rPr lang="fr-FR" sz="3400" b="1" dirty="0" err="1">
                <a:solidFill>
                  <a:srgbClr val="1706F8"/>
                </a:solidFill>
                <a:latin typeface="Times New Roman"/>
                <a:ea typeface="Times New Roman"/>
              </a:rPr>
              <a:t>cờ</a:t>
            </a:r>
            <a:r>
              <a:rPr lang="fr-FR" sz="3400" b="1" dirty="0">
                <a:solidFill>
                  <a:srgbClr val="1706F8"/>
                </a:solidFill>
                <a:latin typeface="Times New Roman"/>
                <a:ea typeface="Times New Roman"/>
              </a:rPr>
              <a:t> </a:t>
            </a:r>
            <a:r>
              <a:rPr lang="fr-FR" sz="3400" b="1" dirty="0" err="1">
                <a:solidFill>
                  <a:srgbClr val="1706F8"/>
                </a:solidFill>
                <a:latin typeface="Times New Roman"/>
                <a:ea typeface="Times New Roman"/>
              </a:rPr>
              <a:t>nghe</a:t>
            </a:r>
            <a:r>
              <a:rPr lang="fr-FR" sz="3400" b="1" dirty="0">
                <a:solidFill>
                  <a:srgbClr val="1706F8"/>
                </a:solidFill>
                <a:latin typeface="Times New Roman"/>
                <a:ea typeface="Times New Roman"/>
              </a:rPr>
              <a:t> </a:t>
            </a:r>
            <a:r>
              <a:rPr lang="fr-FR" sz="3400" b="1" dirty="0" err="1">
                <a:solidFill>
                  <a:srgbClr val="1706F8"/>
                </a:solidFill>
                <a:latin typeface="Times New Roman"/>
                <a:ea typeface="Times New Roman"/>
              </a:rPr>
              <a:t>được</a:t>
            </a:r>
            <a:r>
              <a:rPr lang="fr-FR" sz="3400" b="1" dirty="0">
                <a:solidFill>
                  <a:srgbClr val="1706F8"/>
                </a:solidFill>
                <a:latin typeface="Times New Roman"/>
                <a:ea typeface="Times New Roman"/>
              </a:rPr>
              <a:t> tin </a:t>
            </a:r>
            <a:r>
              <a:rPr lang="fr-FR" sz="3400" b="1" dirty="0" err="1">
                <a:solidFill>
                  <a:srgbClr val="1706F8"/>
                </a:solidFill>
                <a:latin typeface="Times New Roman"/>
                <a:ea typeface="Times New Roman"/>
              </a:rPr>
              <a:t>làng</a:t>
            </a:r>
            <a:r>
              <a:rPr lang="fr-FR" sz="3400" b="1" dirty="0">
                <a:solidFill>
                  <a:srgbClr val="1706F8"/>
                </a:solidFill>
                <a:latin typeface="Times New Roman"/>
                <a:ea typeface="Times New Roman"/>
              </a:rPr>
              <a:t> </a:t>
            </a:r>
            <a:r>
              <a:rPr lang="fr-FR" sz="3400" b="1" dirty="0" err="1">
                <a:solidFill>
                  <a:srgbClr val="1706F8"/>
                </a:solidFill>
                <a:latin typeface="Times New Roman"/>
                <a:ea typeface="Times New Roman"/>
              </a:rPr>
              <a:t>Chợ</a:t>
            </a:r>
            <a:r>
              <a:rPr lang="fr-FR" sz="3400" b="1" dirty="0">
                <a:solidFill>
                  <a:srgbClr val="1706F8"/>
                </a:solidFill>
                <a:latin typeface="Times New Roman"/>
                <a:ea typeface="Times New Roman"/>
              </a:rPr>
              <a:t> </a:t>
            </a:r>
            <a:r>
              <a:rPr lang="fr-FR" sz="3400" b="1" dirty="0" err="1">
                <a:solidFill>
                  <a:srgbClr val="1706F8"/>
                </a:solidFill>
                <a:latin typeface="Times New Roman"/>
                <a:ea typeface="Times New Roman"/>
              </a:rPr>
              <a:t>Dầu</a:t>
            </a:r>
            <a:r>
              <a:rPr lang="fr-FR" sz="3400" b="1" dirty="0">
                <a:solidFill>
                  <a:srgbClr val="1706F8"/>
                </a:solidFill>
                <a:latin typeface="Times New Roman"/>
                <a:ea typeface="Times New Roman"/>
              </a:rPr>
              <a:t> </a:t>
            </a:r>
            <a:r>
              <a:rPr lang="fr-FR" sz="3400" b="1" dirty="0" err="1">
                <a:solidFill>
                  <a:srgbClr val="1706F8"/>
                </a:solidFill>
                <a:latin typeface="Times New Roman"/>
                <a:ea typeface="Times New Roman"/>
              </a:rPr>
              <a:t>theo</a:t>
            </a:r>
            <a:r>
              <a:rPr lang="fr-FR" sz="3400" b="1" dirty="0">
                <a:solidFill>
                  <a:srgbClr val="1706F8"/>
                </a:solidFill>
                <a:latin typeface="Times New Roman"/>
                <a:ea typeface="Times New Roman"/>
              </a:rPr>
              <a:t> </a:t>
            </a:r>
            <a:r>
              <a:rPr lang="fr-FR" sz="3400" b="1" dirty="0" err="1" smtClean="0">
                <a:solidFill>
                  <a:srgbClr val="1706F8"/>
                </a:solidFill>
                <a:latin typeface="Times New Roman"/>
                <a:ea typeface="Times New Roman"/>
              </a:rPr>
              <a:t>giặc</a:t>
            </a:r>
            <a:endParaRPr lang="fr-FR" sz="3400" b="1" dirty="0" smtClean="0">
              <a:solidFill>
                <a:srgbClr val="1706F8"/>
              </a:solidFill>
              <a:latin typeface="Times New Roman"/>
              <a:ea typeface="Times New Roman"/>
            </a:endParaRPr>
          </a:p>
          <a:p>
            <a:pPr>
              <a:lnSpc>
                <a:spcPct val="115000"/>
              </a:lnSpc>
              <a:spcBef>
                <a:spcPts val="300"/>
              </a:spcBef>
            </a:pPr>
            <a:r>
              <a:rPr lang="fr-FR" sz="3400" b="1" dirty="0" smtClean="0">
                <a:solidFill>
                  <a:srgbClr val="1706F8"/>
                </a:solidFill>
                <a:latin typeface="Times New Roman"/>
                <a:ea typeface="Times New Roman"/>
              </a:rPr>
              <a:t>-&gt; </a:t>
            </a:r>
            <a:r>
              <a:rPr lang="fr-FR" sz="3400" b="1" dirty="0" err="1">
                <a:solidFill>
                  <a:srgbClr val="1706F8"/>
                </a:solidFill>
                <a:latin typeface="Times New Roman"/>
                <a:ea typeface="Times New Roman"/>
              </a:rPr>
              <a:t>Tình</a:t>
            </a:r>
            <a:r>
              <a:rPr lang="fr-FR" sz="3400" b="1" dirty="0">
                <a:solidFill>
                  <a:srgbClr val="1706F8"/>
                </a:solidFill>
                <a:latin typeface="Times New Roman"/>
                <a:ea typeface="Times New Roman"/>
              </a:rPr>
              <a:t> </a:t>
            </a:r>
            <a:r>
              <a:rPr lang="fr-FR" sz="3400" b="1" dirty="0" err="1">
                <a:solidFill>
                  <a:srgbClr val="1706F8"/>
                </a:solidFill>
                <a:latin typeface="Times New Roman"/>
                <a:ea typeface="Times New Roman"/>
              </a:rPr>
              <a:t>huống</a:t>
            </a:r>
            <a:r>
              <a:rPr lang="fr-FR" sz="3400" b="1" dirty="0">
                <a:solidFill>
                  <a:srgbClr val="1706F8"/>
                </a:solidFill>
                <a:latin typeface="Times New Roman"/>
                <a:ea typeface="Times New Roman"/>
              </a:rPr>
              <a:t> </a:t>
            </a:r>
            <a:r>
              <a:rPr lang="fr-FR" sz="3400" b="1" dirty="0" err="1">
                <a:solidFill>
                  <a:srgbClr val="1706F8"/>
                </a:solidFill>
                <a:latin typeface="Times New Roman"/>
                <a:ea typeface="Times New Roman"/>
              </a:rPr>
              <a:t>đặc</a:t>
            </a:r>
            <a:r>
              <a:rPr lang="fr-FR" sz="3400" b="1" dirty="0">
                <a:solidFill>
                  <a:srgbClr val="1706F8"/>
                </a:solidFill>
                <a:latin typeface="Times New Roman"/>
                <a:ea typeface="Times New Roman"/>
              </a:rPr>
              <a:t> </a:t>
            </a:r>
            <a:r>
              <a:rPr lang="fr-FR" sz="3400" b="1" dirty="0" err="1">
                <a:solidFill>
                  <a:srgbClr val="1706F8"/>
                </a:solidFill>
                <a:latin typeface="Times New Roman"/>
                <a:ea typeface="Times New Roman"/>
              </a:rPr>
              <a:t>sắc</a:t>
            </a:r>
            <a:r>
              <a:rPr lang="fr-FR" sz="3400" b="1" dirty="0">
                <a:solidFill>
                  <a:srgbClr val="1706F8"/>
                </a:solidFill>
                <a:latin typeface="Times New Roman"/>
                <a:ea typeface="Times New Roman"/>
              </a:rPr>
              <a:t>, </a:t>
            </a:r>
            <a:r>
              <a:rPr lang="fr-FR" sz="3400" b="1" dirty="0" err="1">
                <a:solidFill>
                  <a:srgbClr val="1706F8"/>
                </a:solidFill>
                <a:latin typeface="Times New Roman"/>
                <a:ea typeface="Times New Roman"/>
              </a:rPr>
              <a:t>bất</a:t>
            </a:r>
            <a:r>
              <a:rPr lang="fr-FR" sz="3400" b="1" dirty="0">
                <a:solidFill>
                  <a:srgbClr val="1706F8"/>
                </a:solidFill>
                <a:latin typeface="Times New Roman"/>
                <a:ea typeface="Times New Roman"/>
              </a:rPr>
              <a:t> </a:t>
            </a:r>
            <a:r>
              <a:rPr lang="fr-FR" sz="3400" b="1" dirty="0" err="1">
                <a:solidFill>
                  <a:srgbClr val="1706F8"/>
                </a:solidFill>
                <a:latin typeface="Times New Roman"/>
                <a:ea typeface="Times New Roman"/>
              </a:rPr>
              <a:t>ngờ</a:t>
            </a:r>
            <a:r>
              <a:rPr lang="fr-FR" sz="3400" b="1" dirty="0">
                <a:solidFill>
                  <a:srgbClr val="1706F8"/>
                </a:solidFill>
                <a:latin typeface="Times New Roman"/>
                <a:ea typeface="Times New Roman"/>
              </a:rPr>
              <a:t>, gay </a:t>
            </a:r>
            <a:r>
              <a:rPr lang="fr-FR" sz="3400" b="1" dirty="0" err="1">
                <a:solidFill>
                  <a:srgbClr val="1706F8"/>
                </a:solidFill>
                <a:latin typeface="Times New Roman"/>
                <a:ea typeface="Times New Roman"/>
              </a:rPr>
              <a:t>cấn</a:t>
            </a:r>
            <a:r>
              <a:rPr lang="fr-FR" sz="3400" b="1" dirty="0">
                <a:solidFill>
                  <a:srgbClr val="1706F8"/>
                </a:solidFill>
                <a:latin typeface="Times New Roman"/>
                <a:ea typeface="Times New Roman"/>
              </a:rPr>
              <a:t>.</a:t>
            </a:r>
            <a:endParaRPr lang="en-US" sz="3400" b="1" dirty="0">
              <a:solidFill>
                <a:srgbClr val="1706F8"/>
              </a:solidFill>
              <a:latin typeface="Times New Roman"/>
              <a:ea typeface="Calibri"/>
            </a:endParaRPr>
          </a:p>
        </p:txBody>
      </p:sp>
      <p:sp>
        <p:nvSpPr>
          <p:cNvPr id="9" name="Text Box 4"/>
          <p:cNvSpPr txBox="1">
            <a:spLocks noChangeArrowheads="1"/>
          </p:cNvSpPr>
          <p:nvPr/>
        </p:nvSpPr>
        <p:spPr bwMode="auto">
          <a:xfrm>
            <a:off x="312417" y="134469"/>
            <a:ext cx="779522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3200" b="1" dirty="0">
                <a:solidFill>
                  <a:srgbClr val="FF0000"/>
                </a:solidFill>
                <a:latin typeface="Times New Roman" panose="02020603050405020304" pitchFamily="18" charset="0"/>
                <a:cs typeface="Times New Roman" panose="02020603050405020304" pitchFamily="18" charset="0"/>
              </a:rPr>
              <a:t>II. TÌM HIỂU VĂN BẢN</a:t>
            </a:r>
          </a:p>
        </p:txBody>
      </p:sp>
    </p:spTree>
    <p:extLst>
      <p:ext uri="{BB962C8B-B14F-4D97-AF65-F5344CB8AC3E}">
        <p14:creationId xmlns:p14="http://schemas.microsoft.com/office/powerpoint/2010/main" val="396666615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818166" y="1086426"/>
            <a:ext cx="10540426" cy="6940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115000"/>
              </a:lnSpc>
              <a:spcBef>
                <a:spcPts val="300"/>
              </a:spcBef>
              <a:spcAft>
                <a:spcPts val="0"/>
              </a:spcAft>
            </a:pPr>
            <a:r>
              <a:rPr lang="fr-FR" sz="3200" b="1" dirty="0" smtClean="0">
                <a:solidFill>
                  <a:srgbClr val="FF0000"/>
                </a:solidFill>
                <a:latin typeface="Times New Roman"/>
                <a:ea typeface="Times New Roman"/>
              </a:rPr>
              <a:t>a</a:t>
            </a:r>
            <a:r>
              <a:rPr lang="fr-FR" sz="3400" b="1" dirty="0" smtClean="0">
                <a:solidFill>
                  <a:srgbClr val="FF0000"/>
                </a:solidFill>
                <a:latin typeface="Times New Roman"/>
                <a:ea typeface="Times New Roman"/>
              </a:rPr>
              <a:t>) </a:t>
            </a:r>
            <a:r>
              <a:rPr lang="fr-FR" sz="3400" b="1" dirty="0" err="1">
                <a:solidFill>
                  <a:srgbClr val="FF0000"/>
                </a:solidFill>
                <a:latin typeface="Times New Roman"/>
                <a:ea typeface="Times New Roman"/>
              </a:rPr>
              <a:t>Trước</a:t>
            </a:r>
            <a:r>
              <a:rPr lang="fr-FR" sz="3400" b="1" dirty="0">
                <a:solidFill>
                  <a:srgbClr val="FF0000"/>
                </a:solidFill>
                <a:latin typeface="Times New Roman"/>
                <a:ea typeface="Times New Roman"/>
              </a:rPr>
              <a:t> khi </a:t>
            </a:r>
            <a:r>
              <a:rPr lang="fr-FR" sz="3400" b="1" dirty="0" err="1">
                <a:solidFill>
                  <a:srgbClr val="FF0000"/>
                </a:solidFill>
                <a:latin typeface="Times New Roman"/>
                <a:ea typeface="Times New Roman"/>
              </a:rPr>
              <a:t>nghe</a:t>
            </a:r>
            <a:r>
              <a:rPr lang="fr-FR" sz="3400" b="1" dirty="0">
                <a:solidFill>
                  <a:srgbClr val="FF0000"/>
                </a:solidFill>
                <a:latin typeface="Times New Roman"/>
                <a:ea typeface="Times New Roman"/>
              </a:rPr>
              <a:t> tin </a:t>
            </a:r>
            <a:r>
              <a:rPr lang="fr-FR" sz="3400" b="1" dirty="0" err="1">
                <a:solidFill>
                  <a:srgbClr val="FF0000"/>
                </a:solidFill>
                <a:latin typeface="Times New Roman"/>
                <a:ea typeface="Times New Roman"/>
              </a:rPr>
              <a:t>làng</a:t>
            </a:r>
            <a:r>
              <a:rPr lang="fr-FR" sz="3400" b="1" dirty="0">
                <a:solidFill>
                  <a:srgbClr val="FF0000"/>
                </a:solidFill>
                <a:latin typeface="Times New Roman"/>
                <a:ea typeface="Times New Roman"/>
              </a:rPr>
              <a:t> </a:t>
            </a:r>
            <a:r>
              <a:rPr lang="fr-FR" sz="3400" b="1" dirty="0" err="1">
                <a:solidFill>
                  <a:srgbClr val="FF0000"/>
                </a:solidFill>
                <a:latin typeface="Times New Roman"/>
                <a:ea typeface="Times New Roman"/>
              </a:rPr>
              <a:t>Chợ</a:t>
            </a:r>
            <a:r>
              <a:rPr lang="fr-FR" sz="3400" b="1" dirty="0">
                <a:solidFill>
                  <a:srgbClr val="FF0000"/>
                </a:solidFill>
                <a:latin typeface="Times New Roman"/>
                <a:ea typeface="Times New Roman"/>
              </a:rPr>
              <a:t> </a:t>
            </a:r>
            <a:r>
              <a:rPr lang="fr-FR" sz="3400" b="1" dirty="0" err="1">
                <a:solidFill>
                  <a:srgbClr val="FF0000"/>
                </a:solidFill>
                <a:latin typeface="Times New Roman"/>
                <a:ea typeface="Times New Roman"/>
              </a:rPr>
              <a:t>Dầu</a:t>
            </a:r>
            <a:r>
              <a:rPr lang="fr-FR" sz="3400" b="1" dirty="0">
                <a:solidFill>
                  <a:srgbClr val="FF0000"/>
                </a:solidFill>
                <a:latin typeface="Times New Roman"/>
                <a:ea typeface="Times New Roman"/>
              </a:rPr>
              <a:t> </a:t>
            </a:r>
            <a:r>
              <a:rPr lang="fr-FR" sz="3400" b="1" dirty="0" err="1">
                <a:solidFill>
                  <a:srgbClr val="FF0000"/>
                </a:solidFill>
                <a:latin typeface="Times New Roman"/>
                <a:ea typeface="Times New Roman"/>
              </a:rPr>
              <a:t>theo</a:t>
            </a:r>
            <a:r>
              <a:rPr lang="fr-FR" sz="3400" b="1" dirty="0">
                <a:solidFill>
                  <a:srgbClr val="FF0000"/>
                </a:solidFill>
                <a:latin typeface="Times New Roman"/>
                <a:ea typeface="Times New Roman"/>
              </a:rPr>
              <a:t> </a:t>
            </a:r>
            <a:r>
              <a:rPr lang="fr-FR" sz="3400" b="1" dirty="0" err="1">
                <a:solidFill>
                  <a:srgbClr val="FF0000"/>
                </a:solidFill>
                <a:latin typeface="Times New Roman"/>
                <a:ea typeface="Times New Roman"/>
              </a:rPr>
              <a:t>giặc</a:t>
            </a:r>
            <a:r>
              <a:rPr lang="fr-FR" sz="3400" b="1" dirty="0">
                <a:solidFill>
                  <a:srgbClr val="FF0000"/>
                </a:solidFill>
                <a:latin typeface="Times New Roman"/>
                <a:ea typeface="Times New Roman"/>
              </a:rPr>
              <a:t>:</a:t>
            </a:r>
            <a:endParaRPr lang="en-US" sz="3400" b="1" dirty="0">
              <a:solidFill>
                <a:srgbClr val="FF0000"/>
              </a:solidFill>
              <a:effectLst/>
              <a:latin typeface="Times New Roman"/>
              <a:ea typeface="Calibri"/>
            </a:endParaRPr>
          </a:p>
        </p:txBody>
      </p:sp>
      <p:sp>
        <p:nvSpPr>
          <p:cNvPr id="3" name="Rectangle 2"/>
          <p:cNvSpPr/>
          <p:nvPr/>
        </p:nvSpPr>
        <p:spPr>
          <a:xfrm>
            <a:off x="60960" y="91094"/>
            <a:ext cx="12054839" cy="6659880"/>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Times New Roman" panose="02020603050405020304" pitchFamily="18" charset="0"/>
              <a:cs typeface="Times New Roman" panose="02020603050405020304" pitchFamily="18" charset="0"/>
            </a:endParaRPr>
          </a:p>
        </p:txBody>
      </p:sp>
      <p:sp>
        <p:nvSpPr>
          <p:cNvPr id="7" name="Hộp Văn bản 8">
            <a:extLst>
              <a:ext uri="{FF2B5EF4-FFF2-40B4-BE49-F238E27FC236}">
                <a16:creationId xmlns="" xmlns:a16="http://schemas.microsoft.com/office/drawing/2014/main" id="{6578D4A6-2384-1E4E-8D20-4867303DB692}"/>
              </a:ext>
            </a:extLst>
          </p:cNvPr>
          <p:cNvSpPr txBox="1"/>
          <p:nvPr/>
        </p:nvSpPr>
        <p:spPr>
          <a:xfrm rot="10800000" flipV="1">
            <a:off x="927737" y="3644149"/>
            <a:ext cx="10771894" cy="694036"/>
          </a:xfrm>
          <a:prstGeom prst="rect">
            <a:avLst/>
          </a:prstGeom>
          <a:noFill/>
        </p:spPr>
        <p:txBody>
          <a:bodyPr wrap="square">
            <a:spAutoFit/>
          </a:bodyPr>
          <a:lstStyle/>
          <a:p>
            <a:pPr>
              <a:lnSpc>
                <a:spcPct val="115000"/>
              </a:lnSpc>
              <a:spcBef>
                <a:spcPts val="300"/>
              </a:spcBef>
              <a:spcAft>
                <a:spcPts val="0"/>
              </a:spcAft>
            </a:pPr>
            <a:r>
              <a:rPr lang="fr-FR" sz="3400" b="1" dirty="0">
                <a:latin typeface="Times New Roman"/>
                <a:ea typeface="Times New Roman"/>
              </a:rPr>
              <a:t>-&gt; </a:t>
            </a:r>
            <a:r>
              <a:rPr lang="fr-FR" sz="3400" b="1" dirty="0" err="1">
                <a:latin typeface="Times New Roman"/>
                <a:ea typeface="Times New Roman"/>
              </a:rPr>
              <a:t>Yêu</a:t>
            </a:r>
            <a:r>
              <a:rPr lang="fr-FR" sz="3400" b="1" dirty="0">
                <a:latin typeface="Times New Roman"/>
                <a:ea typeface="Times New Roman"/>
              </a:rPr>
              <a:t> </a:t>
            </a:r>
            <a:r>
              <a:rPr lang="fr-FR" sz="3400" b="1" dirty="0" err="1">
                <a:latin typeface="Times New Roman"/>
                <a:ea typeface="Times New Roman"/>
              </a:rPr>
              <a:t>tha</a:t>
            </a:r>
            <a:r>
              <a:rPr lang="fr-FR" sz="3400" b="1" dirty="0">
                <a:latin typeface="Times New Roman"/>
                <a:ea typeface="Times New Roman"/>
              </a:rPr>
              <a:t> </a:t>
            </a:r>
            <a:r>
              <a:rPr lang="fr-FR" sz="3400" b="1" dirty="0" err="1">
                <a:latin typeface="Times New Roman"/>
                <a:ea typeface="Times New Roman"/>
              </a:rPr>
              <a:t>thiết</a:t>
            </a:r>
            <a:r>
              <a:rPr lang="fr-FR" sz="3400" b="1" dirty="0">
                <a:latin typeface="Times New Roman"/>
                <a:ea typeface="Times New Roman"/>
              </a:rPr>
              <a:t>, </a:t>
            </a:r>
            <a:r>
              <a:rPr lang="fr-FR" sz="3400" b="1" dirty="0" err="1">
                <a:latin typeface="Times New Roman"/>
                <a:ea typeface="Times New Roman"/>
              </a:rPr>
              <a:t>mãnh</a:t>
            </a:r>
            <a:r>
              <a:rPr lang="fr-FR" sz="3400" b="1" dirty="0">
                <a:latin typeface="Times New Roman"/>
                <a:ea typeface="Times New Roman"/>
              </a:rPr>
              <a:t> </a:t>
            </a:r>
            <a:r>
              <a:rPr lang="fr-FR" sz="3400" b="1" dirty="0" err="1">
                <a:latin typeface="Times New Roman"/>
                <a:ea typeface="Times New Roman"/>
              </a:rPr>
              <a:t>liệt</a:t>
            </a:r>
            <a:r>
              <a:rPr lang="fr-FR" sz="3400" b="1" dirty="0">
                <a:latin typeface="Times New Roman"/>
                <a:ea typeface="Times New Roman"/>
              </a:rPr>
              <a:t>, </a:t>
            </a:r>
            <a:r>
              <a:rPr lang="fr-FR" sz="3400" b="1" dirty="0" err="1">
                <a:latin typeface="Times New Roman"/>
                <a:ea typeface="Times New Roman"/>
              </a:rPr>
              <a:t>tự</a:t>
            </a:r>
            <a:r>
              <a:rPr lang="fr-FR" sz="3400" b="1" dirty="0">
                <a:latin typeface="Times New Roman"/>
                <a:ea typeface="Times New Roman"/>
              </a:rPr>
              <a:t> </a:t>
            </a:r>
            <a:r>
              <a:rPr lang="fr-FR" sz="3400" b="1" dirty="0" err="1">
                <a:latin typeface="Times New Roman"/>
                <a:ea typeface="Times New Roman"/>
              </a:rPr>
              <a:t>hào</a:t>
            </a:r>
            <a:r>
              <a:rPr lang="fr-FR" sz="3400" b="1" dirty="0">
                <a:latin typeface="Times New Roman"/>
                <a:ea typeface="Times New Roman"/>
              </a:rPr>
              <a:t>, </a:t>
            </a:r>
            <a:r>
              <a:rPr lang="fr-FR" sz="3400" b="1" dirty="0" err="1">
                <a:latin typeface="Times New Roman"/>
                <a:ea typeface="Times New Roman"/>
              </a:rPr>
              <a:t>gắn</a:t>
            </a:r>
            <a:r>
              <a:rPr lang="fr-FR" sz="3400" b="1" dirty="0">
                <a:latin typeface="Times New Roman"/>
                <a:ea typeface="Times New Roman"/>
              </a:rPr>
              <a:t> </a:t>
            </a:r>
            <a:r>
              <a:rPr lang="fr-FR" sz="3400" b="1" dirty="0" err="1">
                <a:latin typeface="Times New Roman"/>
                <a:ea typeface="Times New Roman"/>
              </a:rPr>
              <a:t>bó</a:t>
            </a:r>
            <a:r>
              <a:rPr lang="fr-FR" sz="3400" b="1" dirty="0">
                <a:latin typeface="Times New Roman"/>
                <a:ea typeface="Times New Roman"/>
              </a:rPr>
              <a:t> </a:t>
            </a:r>
            <a:r>
              <a:rPr lang="fr-FR" sz="3400" b="1" dirty="0" err="1">
                <a:latin typeface="Times New Roman"/>
                <a:ea typeface="Times New Roman"/>
              </a:rPr>
              <a:t>với</a:t>
            </a:r>
            <a:r>
              <a:rPr lang="fr-FR" sz="3400" b="1" dirty="0">
                <a:latin typeface="Times New Roman"/>
                <a:ea typeface="Times New Roman"/>
              </a:rPr>
              <a:t> </a:t>
            </a:r>
            <a:r>
              <a:rPr lang="fr-FR" sz="3400" b="1" dirty="0" err="1">
                <a:latin typeface="Times New Roman"/>
                <a:ea typeface="Times New Roman"/>
              </a:rPr>
              <a:t>làng</a:t>
            </a:r>
            <a:r>
              <a:rPr lang="fr-FR" sz="3400" b="1" dirty="0">
                <a:latin typeface="Times New Roman"/>
                <a:ea typeface="Times New Roman"/>
              </a:rPr>
              <a:t> </a:t>
            </a:r>
            <a:r>
              <a:rPr lang="fr-FR" sz="3400" b="1" dirty="0" err="1">
                <a:latin typeface="Times New Roman"/>
                <a:ea typeface="Times New Roman"/>
              </a:rPr>
              <a:t>quê</a:t>
            </a:r>
            <a:r>
              <a:rPr lang="fr-FR" sz="3400" b="1" dirty="0">
                <a:latin typeface="Times New Roman"/>
                <a:ea typeface="Times New Roman"/>
              </a:rPr>
              <a:t>.</a:t>
            </a:r>
            <a:endParaRPr lang="en-US" sz="3400" b="1" dirty="0">
              <a:effectLst/>
              <a:latin typeface="Times New Roman"/>
              <a:ea typeface="Calibri"/>
            </a:endParaRPr>
          </a:p>
        </p:txBody>
      </p:sp>
      <p:sp>
        <p:nvSpPr>
          <p:cNvPr id="8" name="Hộp Văn bản 8">
            <a:extLst>
              <a:ext uri="{FF2B5EF4-FFF2-40B4-BE49-F238E27FC236}">
                <a16:creationId xmlns="" xmlns:a16="http://schemas.microsoft.com/office/drawing/2014/main" id="{6578D4A6-2384-1E4E-8D20-4867303DB692}"/>
              </a:ext>
            </a:extLst>
          </p:cNvPr>
          <p:cNvSpPr txBox="1"/>
          <p:nvPr/>
        </p:nvSpPr>
        <p:spPr>
          <a:xfrm rot="10800000" flipV="1">
            <a:off x="1184030" y="2173513"/>
            <a:ext cx="10680308" cy="1247521"/>
          </a:xfrm>
          <a:prstGeom prst="rect">
            <a:avLst/>
          </a:prstGeom>
          <a:noFill/>
        </p:spPr>
        <p:txBody>
          <a:bodyPr wrap="square">
            <a:spAutoFit/>
          </a:bodyPr>
          <a:lstStyle/>
          <a:p>
            <a:pPr>
              <a:lnSpc>
                <a:spcPct val="115000"/>
              </a:lnSpc>
              <a:spcBef>
                <a:spcPts val="300"/>
              </a:spcBef>
              <a:spcAft>
                <a:spcPts val="0"/>
              </a:spcAft>
              <a:tabLst>
                <a:tab pos="1143000" algn="ctr"/>
                <a:tab pos="4826000" algn="ctr"/>
              </a:tabLst>
            </a:pPr>
            <a:r>
              <a:rPr lang="fr-FR" sz="3400" b="1" dirty="0" err="1">
                <a:latin typeface="Times New Roman"/>
                <a:ea typeface="Times New Roman"/>
              </a:rPr>
              <a:t>Nhớ</a:t>
            </a:r>
            <a:r>
              <a:rPr lang="fr-FR" sz="3400" b="1" dirty="0">
                <a:latin typeface="Times New Roman"/>
                <a:ea typeface="Times New Roman"/>
              </a:rPr>
              <a:t> </a:t>
            </a:r>
            <a:r>
              <a:rPr lang="fr-FR" sz="3400" b="1" dirty="0" err="1">
                <a:latin typeface="Times New Roman"/>
                <a:ea typeface="Times New Roman"/>
              </a:rPr>
              <a:t>làng</a:t>
            </a:r>
            <a:r>
              <a:rPr lang="fr-FR" sz="3400" b="1" dirty="0">
                <a:latin typeface="Times New Roman"/>
                <a:ea typeface="Times New Roman"/>
              </a:rPr>
              <a:t>, </a:t>
            </a:r>
            <a:r>
              <a:rPr lang="fr-FR" sz="3400" b="1" dirty="0" err="1">
                <a:latin typeface="Times New Roman"/>
                <a:ea typeface="Times New Roman"/>
              </a:rPr>
              <a:t>nhớ</a:t>
            </a:r>
            <a:r>
              <a:rPr lang="fr-FR" sz="3400" b="1" dirty="0">
                <a:latin typeface="Times New Roman"/>
                <a:ea typeface="Times New Roman"/>
              </a:rPr>
              <a:t> </a:t>
            </a:r>
            <a:r>
              <a:rPr lang="fr-FR" sz="3400" b="1" dirty="0" err="1">
                <a:latin typeface="Times New Roman"/>
                <a:ea typeface="Times New Roman"/>
              </a:rPr>
              <a:t>phong</a:t>
            </a:r>
            <a:r>
              <a:rPr lang="fr-FR" sz="3400" b="1" dirty="0">
                <a:latin typeface="Times New Roman"/>
                <a:ea typeface="Times New Roman"/>
              </a:rPr>
              <a:t> </a:t>
            </a:r>
            <a:r>
              <a:rPr lang="fr-FR" sz="3400" b="1" dirty="0" err="1">
                <a:latin typeface="Times New Roman"/>
                <a:ea typeface="Times New Roman"/>
              </a:rPr>
              <a:t>trào</a:t>
            </a:r>
            <a:r>
              <a:rPr lang="fr-FR" sz="3400" b="1" dirty="0">
                <a:latin typeface="Times New Roman"/>
                <a:ea typeface="Times New Roman"/>
              </a:rPr>
              <a:t>  </a:t>
            </a:r>
            <a:r>
              <a:rPr lang="fr-FR" sz="3400" b="1" dirty="0" err="1">
                <a:latin typeface="Times New Roman"/>
                <a:ea typeface="Times New Roman"/>
              </a:rPr>
              <a:t>kháng</a:t>
            </a:r>
            <a:r>
              <a:rPr lang="fr-FR" sz="3400" b="1" dirty="0">
                <a:latin typeface="Times New Roman"/>
                <a:ea typeface="Times New Roman"/>
              </a:rPr>
              <a:t> </a:t>
            </a:r>
            <a:r>
              <a:rPr lang="fr-FR" sz="3400" b="1" dirty="0" err="1">
                <a:latin typeface="Times New Roman"/>
                <a:ea typeface="Times New Roman"/>
              </a:rPr>
              <a:t>chiến</a:t>
            </a:r>
            <a:r>
              <a:rPr lang="fr-FR" sz="3400" b="1" dirty="0">
                <a:latin typeface="Times New Roman"/>
                <a:ea typeface="Times New Roman"/>
              </a:rPr>
              <a:t> ở </a:t>
            </a:r>
            <a:r>
              <a:rPr lang="fr-FR" sz="3400" b="1" dirty="0" err="1">
                <a:latin typeface="Times New Roman"/>
                <a:ea typeface="Times New Roman"/>
              </a:rPr>
              <a:t>làng</a:t>
            </a:r>
            <a:r>
              <a:rPr lang="fr-FR" sz="3400" b="1" dirty="0">
                <a:latin typeface="Times New Roman"/>
                <a:ea typeface="Times New Roman"/>
              </a:rPr>
              <a:t>, </a:t>
            </a:r>
            <a:r>
              <a:rPr lang="fr-FR" sz="3400" b="1" dirty="0" err="1">
                <a:latin typeface="Times New Roman"/>
                <a:ea typeface="Times New Roman"/>
              </a:rPr>
              <a:t>muốn</a:t>
            </a:r>
            <a:r>
              <a:rPr lang="fr-FR" sz="3400" b="1" dirty="0">
                <a:latin typeface="Times New Roman"/>
                <a:ea typeface="Times New Roman"/>
              </a:rPr>
              <a:t> </a:t>
            </a:r>
            <a:r>
              <a:rPr lang="fr-FR" sz="3400" b="1" dirty="0" err="1">
                <a:latin typeface="Times New Roman"/>
                <a:ea typeface="Times New Roman"/>
              </a:rPr>
              <a:t>về</a:t>
            </a:r>
            <a:r>
              <a:rPr lang="fr-FR" sz="3400" b="1" dirty="0">
                <a:latin typeface="Times New Roman"/>
                <a:ea typeface="Times New Roman"/>
              </a:rPr>
              <a:t> </a:t>
            </a:r>
            <a:r>
              <a:rPr lang="fr-FR" sz="3400" b="1" dirty="0" err="1">
                <a:latin typeface="Times New Roman"/>
                <a:ea typeface="Times New Roman"/>
              </a:rPr>
              <a:t>làng</a:t>
            </a:r>
            <a:r>
              <a:rPr lang="fr-FR" sz="3400" b="1" dirty="0">
                <a:latin typeface="Times New Roman"/>
                <a:ea typeface="Times New Roman"/>
              </a:rPr>
              <a:t>.</a:t>
            </a:r>
            <a:endParaRPr lang="en-US" sz="3400" b="1" dirty="0">
              <a:effectLst/>
              <a:latin typeface="Times New Roman"/>
              <a:ea typeface="Calibri"/>
            </a:endParaRPr>
          </a:p>
        </p:txBody>
      </p:sp>
      <p:sp>
        <p:nvSpPr>
          <p:cNvPr id="9" name="Text Box 4"/>
          <p:cNvSpPr txBox="1">
            <a:spLocks noChangeArrowheads="1"/>
          </p:cNvSpPr>
          <p:nvPr/>
        </p:nvSpPr>
        <p:spPr bwMode="auto">
          <a:xfrm>
            <a:off x="410307" y="386195"/>
            <a:ext cx="9249508" cy="6940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115000"/>
              </a:lnSpc>
              <a:spcBef>
                <a:spcPts val="300"/>
              </a:spcBef>
            </a:pPr>
            <a:r>
              <a:rPr lang="fr-FR" sz="3400" b="1" dirty="0">
                <a:solidFill>
                  <a:prstClr val="black"/>
                </a:solidFill>
                <a:latin typeface="Times New Roman"/>
                <a:ea typeface="Times New Roman"/>
              </a:rPr>
              <a:t>2. </a:t>
            </a:r>
            <a:r>
              <a:rPr lang="fr-FR" sz="3400" b="1" dirty="0" err="1">
                <a:solidFill>
                  <a:prstClr val="black"/>
                </a:solidFill>
                <a:latin typeface="Times New Roman"/>
                <a:ea typeface="Times New Roman"/>
              </a:rPr>
              <a:t>Diễn</a:t>
            </a:r>
            <a:r>
              <a:rPr lang="fr-FR" sz="3400" b="1" dirty="0">
                <a:solidFill>
                  <a:prstClr val="black"/>
                </a:solidFill>
                <a:latin typeface="Times New Roman"/>
                <a:ea typeface="Times New Roman"/>
              </a:rPr>
              <a:t> </a:t>
            </a:r>
            <a:r>
              <a:rPr lang="fr-FR" sz="3400" b="1" dirty="0" err="1">
                <a:solidFill>
                  <a:prstClr val="black"/>
                </a:solidFill>
                <a:latin typeface="Times New Roman"/>
                <a:ea typeface="Times New Roman"/>
              </a:rPr>
              <a:t>biến</a:t>
            </a:r>
            <a:r>
              <a:rPr lang="fr-FR" sz="3400" b="1" dirty="0">
                <a:solidFill>
                  <a:prstClr val="black"/>
                </a:solidFill>
                <a:latin typeface="Times New Roman"/>
                <a:ea typeface="Times New Roman"/>
              </a:rPr>
              <a:t> </a:t>
            </a:r>
            <a:r>
              <a:rPr lang="fr-FR" sz="3400" b="1" dirty="0" err="1">
                <a:solidFill>
                  <a:prstClr val="black"/>
                </a:solidFill>
                <a:latin typeface="Times New Roman"/>
                <a:ea typeface="Times New Roman"/>
              </a:rPr>
              <a:t>tâm</a:t>
            </a:r>
            <a:r>
              <a:rPr lang="fr-FR" sz="3400" b="1" dirty="0">
                <a:solidFill>
                  <a:prstClr val="black"/>
                </a:solidFill>
                <a:latin typeface="Times New Roman"/>
                <a:ea typeface="Times New Roman"/>
              </a:rPr>
              <a:t> </a:t>
            </a:r>
            <a:r>
              <a:rPr lang="fr-FR" sz="3400" b="1" dirty="0" err="1">
                <a:solidFill>
                  <a:prstClr val="black"/>
                </a:solidFill>
                <a:latin typeface="Times New Roman"/>
                <a:ea typeface="Times New Roman"/>
              </a:rPr>
              <a:t>trạng</a:t>
            </a:r>
            <a:r>
              <a:rPr lang="fr-FR" sz="3400" b="1" dirty="0">
                <a:solidFill>
                  <a:prstClr val="black"/>
                </a:solidFill>
                <a:latin typeface="Times New Roman"/>
                <a:ea typeface="Times New Roman"/>
              </a:rPr>
              <a:t> </a:t>
            </a:r>
            <a:r>
              <a:rPr lang="fr-FR" sz="3400" b="1" dirty="0" err="1">
                <a:solidFill>
                  <a:prstClr val="black"/>
                </a:solidFill>
                <a:latin typeface="Times New Roman"/>
                <a:ea typeface="Times New Roman"/>
              </a:rPr>
              <a:t>nhân</a:t>
            </a:r>
            <a:r>
              <a:rPr lang="fr-FR" sz="3400" b="1" dirty="0">
                <a:solidFill>
                  <a:prstClr val="black"/>
                </a:solidFill>
                <a:latin typeface="Times New Roman"/>
                <a:ea typeface="Times New Roman"/>
              </a:rPr>
              <a:t> </a:t>
            </a:r>
            <a:r>
              <a:rPr lang="fr-FR" sz="3400" b="1" dirty="0" err="1">
                <a:solidFill>
                  <a:prstClr val="black"/>
                </a:solidFill>
                <a:latin typeface="Times New Roman"/>
                <a:ea typeface="Times New Roman"/>
              </a:rPr>
              <a:t>vật</a:t>
            </a:r>
            <a:r>
              <a:rPr lang="fr-FR" sz="3400" b="1" dirty="0">
                <a:solidFill>
                  <a:prstClr val="black"/>
                </a:solidFill>
                <a:latin typeface="Times New Roman"/>
                <a:ea typeface="Times New Roman"/>
              </a:rPr>
              <a:t> </a:t>
            </a:r>
            <a:r>
              <a:rPr lang="fr-FR" sz="3400" b="1" dirty="0" err="1">
                <a:solidFill>
                  <a:prstClr val="black"/>
                </a:solidFill>
                <a:latin typeface="Times New Roman"/>
                <a:ea typeface="Times New Roman"/>
              </a:rPr>
              <a:t>ông</a:t>
            </a:r>
            <a:r>
              <a:rPr lang="fr-FR" sz="3400" b="1" dirty="0">
                <a:solidFill>
                  <a:prstClr val="black"/>
                </a:solidFill>
                <a:latin typeface="Times New Roman"/>
                <a:ea typeface="Times New Roman"/>
              </a:rPr>
              <a:t> Hai</a:t>
            </a:r>
            <a:r>
              <a:rPr lang="fr-FR" sz="3400" dirty="0">
                <a:solidFill>
                  <a:prstClr val="black"/>
                </a:solidFill>
                <a:latin typeface="Times New Roman"/>
                <a:ea typeface="Times New Roman"/>
              </a:rPr>
              <a:t>:</a:t>
            </a:r>
            <a:endParaRPr lang="en-US" sz="3400" dirty="0">
              <a:solidFill>
                <a:prstClr val="black"/>
              </a:solidFill>
              <a:latin typeface="Times New Roman"/>
              <a:ea typeface="Calibri"/>
            </a:endParaRPr>
          </a:p>
        </p:txBody>
      </p:sp>
    </p:spTree>
    <p:extLst>
      <p:ext uri="{BB962C8B-B14F-4D97-AF65-F5344CB8AC3E}">
        <p14:creationId xmlns:p14="http://schemas.microsoft.com/office/powerpoint/2010/main" val="368310078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388622" y="1470740"/>
            <a:ext cx="11457551"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lvl="0" eaLnBrk="1" hangingPunct="1"/>
            <a:r>
              <a:rPr lang="en-US" sz="3200" b="1" dirty="0">
                <a:solidFill>
                  <a:srgbClr val="0070C0"/>
                </a:solidFill>
                <a:latin typeface="Times New Roman" panose="02020603050405020304" pitchFamily="18" charset="0"/>
                <a:cs typeface="Times New Roman" panose="02020603050405020304" pitchFamily="18" charset="0"/>
              </a:rPr>
              <a:t>G</a:t>
            </a:r>
            <a:r>
              <a:rPr lang="vi-VN" sz="3200" b="1" dirty="0" smtClean="0">
                <a:solidFill>
                  <a:srgbClr val="0070C0"/>
                </a:solidFill>
                <a:latin typeface="Times New Roman" panose="02020603050405020304" pitchFamily="18" charset="0"/>
                <a:cs typeface="Times New Roman" panose="02020603050405020304" pitchFamily="18" charset="0"/>
              </a:rPr>
              <a:t>iàu đẹp</a:t>
            </a:r>
            <a:r>
              <a:rPr lang="vi-VN" sz="3200" b="1" dirty="0">
                <a:solidFill>
                  <a:srgbClr val="0070C0"/>
                </a:solidFill>
                <a:latin typeface="Times New Roman" panose="02020603050405020304" pitchFamily="18" charset="0"/>
                <a:cs typeface="Times New Roman" panose="02020603050405020304" pitchFamily="18" charset="0"/>
              </a:rPr>
              <a:t>, lát đá xanh, có nhà ngói san sát sầm uất như </a:t>
            </a:r>
            <a:r>
              <a:rPr lang="vi-VN" sz="3200" b="1" dirty="0" smtClean="0">
                <a:solidFill>
                  <a:srgbClr val="0070C0"/>
                </a:solidFill>
                <a:latin typeface="Times New Roman" panose="02020603050405020304" pitchFamily="18" charset="0"/>
                <a:cs typeface="Times New Roman" panose="02020603050405020304" pitchFamily="18" charset="0"/>
              </a:rPr>
              <a:t>tỉnh</a:t>
            </a:r>
            <a:r>
              <a:rPr lang="en-US" sz="3200" b="1" dirty="0" smtClean="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khoe</a:t>
            </a:r>
            <a:r>
              <a:rPr lang="en-US" sz="3200" b="1" dirty="0">
                <a:solidFill>
                  <a:srgbClr val="0070C0"/>
                </a:solidFill>
                <a:latin typeface="Times New Roman" panose="02020603050405020304" pitchFamily="18" charset="0"/>
                <a:cs typeface="Times New Roman" panose="02020603050405020304" pitchFamily="18" charset="0"/>
              </a:rPr>
              <a:t> c</a:t>
            </a:r>
            <a:r>
              <a:rPr lang="vi-VN" sz="3200" b="1" dirty="0">
                <a:solidFill>
                  <a:srgbClr val="0070C0"/>
                </a:solidFill>
                <a:latin typeface="Times New Roman" panose="02020603050405020304" pitchFamily="18" charset="0"/>
                <a:cs typeface="Times New Roman" panose="02020603050405020304" pitchFamily="18" charset="0"/>
              </a:rPr>
              <a:t>ái sinh phần của tổng đốc </a:t>
            </a:r>
            <a:r>
              <a:rPr lang="en-US" sz="3200" b="1" dirty="0">
                <a:solidFill>
                  <a:srgbClr val="0070C0"/>
                </a:solidFill>
                <a:latin typeface="Times New Roman" panose="02020603050405020304" pitchFamily="18" charset="0"/>
                <a:cs typeface="Times New Roman" panose="02020603050405020304" pitchFamily="18" charset="0"/>
              </a:rPr>
              <a:t>to </a:t>
            </a:r>
            <a:r>
              <a:rPr lang="en-US" sz="3200" b="1" dirty="0" err="1">
                <a:solidFill>
                  <a:srgbClr val="0070C0"/>
                </a:solidFill>
                <a:latin typeface="Times New Roman" panose="02020603050405020304" pitchFamily="18" charset="0"/>
                <a:cs typeface="Times New Roman" panose="02020603050405020304" pitchFamily="18" charset="0"/>
              </a:rPr>
              <a:t>nhất</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huyện</a:t>
            </a:r>
            <a:r>
              <a:rPr lang="vi-VN" sz="3200" b="1" dirty="0">
                <a:solidFill>
                  <a:srgbClr val="0070C0"/>
                </a:solidFill>
                <a:latin typeface="Times New Roman" panose="02020603050405020304" pitchFamily="18" charset="0"/>
                <a:cs typeface="Times New Roman" panose="02020603050405020304" pitchFamily="18" charset="0"/>
              </a:rPr>
              <a:t>, vinh dự vì làng có bề dày lịch sử</a:t>
            </a:r>
            <a:endParaRPr lang="vi-VN" sz="3200" b="1" dirty="0">
              <a:solidFill>
                <a:srgbClr val="0070C0"/>
              </a:solidFill>
              <a:latin typeface="Times New Roman" panose="02020603050405020304" pitchFamily="18" charset="0"/>
              <a:cs typeface="Times New Roman" panose="02020603050405020304" pitchFamily="18" charset="0"/>
            </a:endParaRPr>
          </a:p>
        </p:txBody>
      </p:sp>
      <p:sp>
        <p:nvSpPr>
          <p:cNvPr id="3" name="Rectangle 2"/>
          <p:cNvSpPr/>
          <p:nvPr/>
        </p:nvSpPr>
        <p:spPr>
          <a:xfrm>
            <a:off x="60960" y="91094"/>
            <a:ext cx="12054839" cy="6659880"/>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Times New Roman" panose="02020603050405020304" pitchFamily="18" charset="0"/>
              <a:cs typeface="Times New Roman" panose="02020603050405020304" pitchFamily="18" charset="0"/>
            </a:endParaRPr>
          </a:p>
        </p:txBody>
      </p:sp>
      <p:sp>
        <p:nvSpPr>
          <p:cNvPr id="7" name="Hộp Văn bản 8">
            <a:extLst>
              <a:ext uri="{FF2B5EF4-FFF2-40B4-BE49-F238E27FC236}">
                <a16:creationId xmlns="" xmlns:a16="http://schemas.microsoft.com/office/drawing/2014/main" id="{6578D4A6-2384-1E4E-8D20-4867303DB692}"/>
              </a:ext>
            </a:extLst>
          </p:cNvPr>
          <p:cNvSpPr txBox="1"/>
          <p:nvPr/>
        </p:nvSpPr>
        <p:spPr>
          <a:xfrm rot="10800000" flipV="1">
            <a:off x="388622" y="3440453"/>
            <a:ext cx="11803378" cy="1077218"/>
          </a:xfrm>
          <a:prstGeom prst="rect">
            <a:avLst/>
          </a:prstGeom>
          <a:noFill/>
        </p:spPr>
        <p:txBody>
          <a:bodyPr wrap="square">
            <a:spAutoFit/>
          </a:bodyPr>
          <a:lstStyle/>
          <a:p>
            <a:pPr lvl="0">
              <a:spcBef>
                <a:spcPct val="50000"/>
              </a:spcBef>
            </a:pPr>
            <a:r>
              <a:rPr lang="en-US" sz="3200" b="1" dirty="0" smtClean="0">
                <a:solidFill>
                  <a:srgbClr val="FF0000"/>
                </a:solidFill>
                <a:latin typeface="Times New Roman" panose="02020603050405020304" pitchFamily="18" charset="0"/>
                <a:cs typeface="Times New Roman" panose="02020603050405020304" pitchFamily="18" charset="0"/>
              </a:rPr>
              <a:t>H? Sau CMT8 </a:t>
            </a:r>
            <a:r>
              <a:rPr lang="fr-FR" sz="3000" b="1" dirty="0" err="1" smtClean="0">
                <a:solidFill>
                  <a:srgbClr val="FF0000"/>
                </a:solidFill>
                <a:latin typeface="Times New Roman"/>
                <a:ea typeface="Times New Roman"/>
              </a:rPr>
              <a:t>ông</a:t>
            </a:r>
            <a:r>
              <a:rPr lang="fr-FR" sz="3000" b="1" dirty="0" smtClean="0">
                <a:solidFill>
                  <a:srgbClr val="FF0000"/>
                </a:solidFill>
                <a:latin typeface="Times New Roman"/>
                <a:ea typeface="Times New Roman"/>
              </a:rPr>
              <a:t> </a:t>
            </a:r>
            <a:r>
              <a:rPr lang="fr-FR" sz="3000" b="1" dirty="0">
                <a:solidFill>
                  <a:srgbClr val="FF0000"/>
                </a:solidFill>
                <a:latin typeface="Times New Roman"/>
                <a:ea typeface="Times New Roman"/>
              </a:rPr>
              <a:t>Hai </a:t>
            </a:r>
            <a:r>
              <a:rPr lang="fr-FR" sz="3000" b="1" dirty="0" err="1" smtClean="0">
                <a:solidFill>
                  <a:srgbClr val="FF0000"/>
                </a:solidFill>
                <a:latin typeface="Times New Roman"/>
                <a:ea typeface="Times New Roman"/>
              </a:rPr>
              <a:t>lại</a:t>
            </a:r>
            <a:r>
              <a:rPr lang="fr-FR" sz="3000" b="1" dirty="0" smtClean="0">
                <a:solidFill>
                  <a:srgbClr val="FF0000"/>
                </a:solidFill>
                <a:latin typeface="Times New Roman"/>
                <a:ea typeface="Times New Roman"/>
              </a:rPr>
              <a:t> </a:t>
            </a:r>
            <a:r>
              <a:rPr lang="fr-FR" sz="3000" b="1" dirty="0" err="1">
                <a:solidFill>
                  <a:srgbClr val="FF0000"/>
                </a:solidFill>
                <a:latin typeface="Times New Roman"/>
                <a:ea typeface="Times New Roman"/>
              </a:rPr>
              <a:t>khoe</a:t>
            </a:r>
            <a:r>
              <a:rPr lang="fr-FR" sz="3000" b="1" dirty="0">
                <a:solidFill>
                  <a:srgbClr val="FF0000"/>
                </a:solidFill>
                <a:latin typeface="Times New Roman"/>
                <a:ea typeface="Times New Roman"/>
              </a:rPr>
              <a:t> </a:t>
            </a:r>
            <a:r>
              <a:rPr lang="fr-FR" sz="3000" b="1" dirty="0" err="1">
                <a:solidFill>
                  <a:srgbClr val="FF0000"/>
                </a:solidFill>
                <a:latin typeface="Times New Roman"/>
                <a:ea typeface="Times New Roman"/>
              </a:rPr>
              <a:t>về</a:t>
            </a:r>
            <a:r>
              <a:rPr lang="fr-FR" sz="3000" b="1" dirty="0">
                <a:solidFill>
                  <a:srgbClr val="FF0000"/>
                </a:solidFill>
                <a:latin typeface="Times New Roman"/>
                <a:ea typeface="Times New Roman"/>
              </a:rPr>
              <a:t> </a:t>
            </a:r>
            <a:r>
              <a:rPr lang="fr-FR" sz="3000" b="1" dirty="0" err="1">
                <a:solidFill>
                  <a:srgbClr val="FF0000"/>
                </a:solidFill>
                <a:latin typeface="Times New Roman"/>
                <a:ea typeface="Times New Roman"/>
              </a:rPr>
              <a:t>làng</a:t>
            </a:r>
            <a:r>
              <a:rPr lang="fr-FR" sz="3000" b="1" dirty="0">
                <a:solidFill>
                  <a:srgbClr val="FF0000"/>
                </a:solidFill>
                <a:latin typeface="Times New Roman"/>
                <a:ea typeface="Times New Roman"/>
              </a:rPr>
              <a:t> </a:t>
            </a:r>
            <a:r>
              <a:rPr lang="fr-FR" sz="3000" b="1" dirty="0" err="1">
                <a:solidFill>
                  <a:srgbClr val="FF0000"/>
                </a:solidFill>
                <a:latin typeface="Times New Roman"/>
                <a:ea typeface="Times New Roman"/>
              </a:rPr>
              <a:t>như</a:t>
            </a:r>
            <a:r>
              <a:rPr lang="fr-FR" sz="3000" b="1" dirty="0">
                <a:solidFill>
                  <a:srgbClr val="FF0000"/>
                </a:solidFill>
                <a:latin typeface="Times New Roman"/>
                <a:ea typeface="Times New Roman"/>
              </a:rPr>
              <a:t> </a:t>
            </a:r>
            <a:r>
              <a:rPr lang="fr-FR" sz="3000" b="1" dirty="0" err="1">
                <a:solidFill>
                  <a:srgbClr val="FF0000"/>
                </a:solidFill>
                <a:latin typeface="Times New Roman"/>
                <a:ea typeface="Times New Roman"/>
              </a:rPr>
              <a:t>thế</a:t>
            </a:r>
            <a:r>
              <a:rPr lang="fr-FR" sz="3000" b="1" dirty="0">
                <a:solidFill>
                  <a:srgbClr val="FF0000"/>
                </a:solidFill>
                <a:latin typeface="Times New Roman"/>
                <a:ea typeface="Times New Roman"/>
              </a:rPr>
              <a:t> </a:t>
            </a:r>
            <a:r>
              <a:rPr lang="fr-FR" sz="3000" b="1" dirty="0" err="1">
                <a:solidFill>
                  <a:srgbClr val="FF0000"/>
                </a:solidFill>
                <a:latin typeface="Times New Roman"/>
                <a:ea typeface="Times New Roman"/>
              </a:rPr>
              <a:t>nào</a:t>
            </a:r>
            <a:r>
              <a:rPr lang="fr-FR" sz="3000" b="1" dirty="0">
                <a:solidFill>
                  <a:srgbClr val="FF0000"/>
                </a:solidFill>
                <a:latin typeface="Times New Roman"/>
                <a:ea typeface="Times New Roman"/>
              </a:rPr>
              <a:t>?</a:t>
            </a:r>
            <a:endParaRPr lang="en-US" sz="3000" b="1" dirty="0">
              <a:solidFill>
                <a:srgbClr val="FF0000"/>
              </a:solidFill>
              <a:latin typeface="Times New Roman"/>
              <a:ea typeface="Calibri"/>
            </a:endParaRPr>
          </a:p>
          <a:p>
            <a:endParaRPr lang="vi-VN" sz="3200" dirty="0">
              <a:solidFill>
                <a:srgbClr val="0070C0"/>
              </a:solidFill>
              <a:latin typeface="Times New Roman" panose="02020603050405020304" pitchFamily="18" charset="0"/>
              <a:cs typeface="Times New Roman" panose="02020603050405020304" pitchFamily="18" charset="0"/>
            </a:endParaRPr>
          </a:p>
        </p:txBody>
      </p:sp>
      <p:sp>
        <p:nvSpPr>
          <p:cNvPr id="9" name="Text Box 4"/>
          <p:cNvSpPr txBox="1">
            <a:spLocks noChangeArrowheads="1"/>
          </p:cNvSpPr>
          <p:nvPr/>
        </p:nvSpPr>
        <p:spPr bwMode="auto">
          <a:xfrm>
            <a:off x="334106" y="181361"/>
            <a:ext cx="11781693"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lvl="0" eaLnBrk="1" hangingPunct="1">
              <a:spcBef>
                <a:spcPct val="50000"/>
              </a:spcBef>
            </a:pPr>
            <a:r>
              <a:rPr lang="fr-FR" sz="3000" b="1" dirty="0" smtClean="0">
                <a:solidFill>
                  <a:srgbClr val="FF0000"/>
                </a:solidFill>
                <a:latin typeface="Times New Roman"/>
                <a:ea typeface="Times New Roman"/>
              </a:rPr>
              <a:t>H? </a:t>
            </a:r>
            <a:r>
              <a:rPr lang="en-US" sz="3000" b="1" dirty="0" err="1" smtClean="0">
                <a:solidFill>
                  <a:srgbClr val="FF0000"/>
                </a:solidFill>
                <a:latin typeface="Times New Roman" panose="02020603050405020304" pitchFamily="18" charset="0"/>
                <a:cs typeface="Times New Roman" panose="02020603050405020304" pitchFamily="18" charset="0"/>
              </a:rPr>
              <a:t>Trước</a:t>
            </a:r>
            <a:r>
              <a:rPr lang="en-US" sz="3000" b="1" dirty="0" smtClean="0">
                <a:solidFill>
                  <a:srgbClr val="FF0000"/>
                </a:solidFill>
                <a:latin typeface="Times New Roman" panose="02020603050405020304" pitchFamily="18" charset="0"/>
                <a:cs typeface="Times New Roman" panose="02020603050405020304" pitchFamily="18" charset="0"/>
              </a:rPr>
              <a:t> </a:t>
            </a:r>
            <a:r>
              <a:rPr lang="en-US" sz="3000" b="1" dirty="0" err="1" smtClean="0">
                <a:solidFill>
                  <a:srgbClr val="FF0000"/>
                </a:solidFill>
                <a:latin typeface="Times New Roman" panose="02020603050405020304" pitchFamily="18" charset="0"/>
                <a:cs typeface="Times New Roman" panose="02020603050405020304" pitchFamily="18" charset="0"/>
              </a:rPr>
              <a:t>cách</a:t>
            </a:r>
            <a:r>
              <a:rPr lang="en-US" sz="3000" b="1" dirty="0" smtClean="0">
                <a:solidFill>
                  <a:srgbClr val="FF0000"/>
                </a:solidFill>
                <a:latin typeface="Times New Roman" panose="02020603050405020304" pitchFamily="18" charset="0"/>
                <a:cs typeface="Times New Roman" panose="02020603050405020304" pitchFamily="18" charset="0"/>
              </a:rPr>
              <a:t> </a:t>
            </a:r>
            <a:r>
              <a:rPr lang="en-US" sz="3000" b="1" dirty="0" err="1" smtClean="0">
                <a:solidFill>
                  <a:srgbClr val="FF0000"/>
                </a:solidFill>
                <a:latin typeface="Times New Roman" panose="02020603050405020304" pitchFamily="18" charset="0"/>
                <a:cs typeface="Times New Roman" panose="02020603050405020304" pitchFamily="18" charset="0"/>
              </a:rPr>
              <a:t>mạng</a:t>
            </a:r>
            <a:r>
              <a:rPr lang="en-US" sz="3000" b="1" dirty="0" smtClean="0">
                <a:solidFill>
                  <a:srgbClr val="FF0000"/>
                </a:solidFill>
                <a:latin typeface="Times New Roman" panose="02020603050405020304" pitchFamily="18" charset="0"/>
                <a:cs typeface="Times New Roman" panose="02020603050405020304" pitchFamily="18" charset="0"/>
              </a:rPr>
              <a:t> </a:t>
            </a:r>
            <a:r>
              <a:rPr lang="en-US" sz="3000" b="1" dirty="0" err="1" smtClean="0">
                <a:solidFill>
                  <a:srgbClr val="FF0000"/>
                </a:solidFill>
                <a:latin typeface="Times New Roman" panose="02020603050405020304" pitchFamily="18" charset="0"/>
                <a:cs typeface="Times New Roman" panose="02020603050405020304" pitchFamily="18" charset="0"/>
              </a:rPr>
              <a:t>tháng</a:t>
            </a:r>
            <a:r>
              <a:rPr lang="en-US" sz="3000" b="1" dirty="0" smtClean="0">
                <a:solidFill>
                  <a:srgbClr val="FF0000"/>
                </a:solidFill>
                <a:latin typeface="Times New Roman" panose="02020603050405020304" pitchFamily="18" charset="0"/>
                <a:cs typeface="Times New Roman" panose="02020603050405020304" pitchFamily="18" charset="0"/>
              </a:rPr>
              <a:t> </a:t>
            </a:r>
            <a:r>
              <a:rPr lang="en-US" sz="3000" b="1" dirty="0" err="1" smtClean="0">
                <a:solidFill>
                  <a:srgbClr val="FF0000"/>
                </a:solidFill>
                <a:latin typeface="Times New Roman" panose="02020603050405020304" pitchFamily="18" charset="0"/>
                <a:cs typeface="Times New Roman" panose="02020603050405020304" pitchFamily="18" charset="0"/>
              </a:rPr>
              <a:t>Tám</a:t>
            </a:r>
            <a:r>
              <a:rPr lang="en-US" sz="3000" b="1" dirty="0" smtClean="0">
                <a:solidFill>
                  <a:srgbClr val="FF0000"/>
                </a:solidFill>
                <a:latin typeface="Times New Roman" panose="02020603050405020304" pitchFamily="18" charset="0"/>
                <a:cs typeface="Times New Roman" panose="02020603050405020304" pitchFamily="18" charset="0"/>
              </a:rPr>
              <a:t> </a:t>
            </a:r>
            <a:r>
              <a:rPr lang="en-US" sz="3000" b="1" dirty="0" err="1" smtClean="0">
                <a:solidFill>
                  <a:srgbClr val="FF0000"/>
                </a:solidFill>
                <a:latin typeface="Times New Roman" panose="02020603050405020304" pitchFamily="18" charset="0"/>
                <a:cs typeface="Times New Roman" panose="02020603050405020304" pitchFamily="18" charset="0"/>
              </a:rPr>
              <a:t>và</a:t>
            </a:r>
            <a:r>
              <a:rPr lang="en-US" sz="3000" b="1" dirty="0" smtClean="0">
                <a:solidFill>
                  <a:srgbClr val="FF0000"/>
                </a:solidFill>
                <a:latin typeface="Times New Roman" panose="02020603050405020304" pitchFamily="18" charset="0"/>
                <a:cs typeface="Times New Roman" panose="02020603050405020304" pitchFamily="18" charset="0"/>
              </a:rPr>
              <a:t> </a:t>
            </a:r>
            <a:r>
              <a:rPr lang="en-US" sz="3000" b="1" dirty="0" err="1" smtClean="0">
                <a:solidFill>
                  <a:srgbClr val="FF0000"/>
                </a:solidFill>
                <a:latin typeface="Times New Roman" panose="02020603050405020304" pitchFamily="18" charset="0"/>
                <a:cs typeface="Times New Roman" panose="02020603050405020304" pitchFamily="18" charset="0"/>
              </a:rPr>
              <a:t>trước</a:t>
            </a:r>
            <a:r>
              <a:rPr lang="en-US" sz="3000" b="1" dirty="0" smtClean="0">
                <a:solidFill>
                  <a:srgbClr val="FF0000"/>
                </a:solidFill>
                <a:latin typeface="Times New Roman" panose="02020603050405020304" pitchFamily="18" charset="0"/>
                <a:cs typeface="Times New Roman" panose="02020603050405020304" pitchFamily="18" charset="0"/>
              </a:rPr>
              <a:t> </a:t>
            </a:r>
            <a:r>
              <a:rPr lang="en-US" sz="3000" b="1" dirty="0" err="1" smtClean="0">
                <a:solidFill>
                  <a:srgbClr val="FF0000"/>
                </a:solidFill>
                <a:latin typeface="Times New Roman" panose="02020603050405020304" pitchFamily="18" charset="0"/>
                <a:cs typeface="Times New Roman" panose="02020603050405020304" pitchFamily="18" charset="0"/>
              </a:rPr>
              <a:t>khi</a:t>
            </a:r>
            <a:r>
              <a:rPr lang="en-US" sz="3000" b="1" dirty="0" smtClean="0">
                <a:solidFill>
                  <a:srgbClr val="FF0000"/>
                </a:solidFill>
                <a:latin typeface="Times New Roman" panose="02020603050405020304" pitchFamily="18" charset="0"/>
                <a:cs typeface="Times New Roman" panose="02020603050405020304" pitchFamily="18" charset="0"/>
              </a:rPr>
              <a:t> </a:t>
            </a:r>
            <a:r>
              <a:rPr lang="en-US" sz="3000" b="1" dirty="0" err="1">
                <a:solidFill>
                  <a:srgbClr val="FF0000"/>
                </a:solidFill>
                <a:latin typeface="Times New Roman" panose="02020603050405020304" pitchFamily="18" charset="0"/>
                <a:cs typeface="Times New Roman" panose="02020603050405020304" pitchFamily="18" charset="0"/>
              </a:rPr>
              <a:t>nghe</a:t>
            </a:r>
            <a:r>
              <a:rPr lang="en-US" sz="3000" b="1" dirty="0">
                <a:solidFill>
                  <a:srgbClr val="FF0000"/>
                </a:solidFill>
                <a:latin typeface="Times New Roman" panose="02020603050405020304" pitchFamily="18" charset="0"/>
                <a:cs typeface="Times New Roman" panose="02020603050405020304" pitchFamily="18" charset="0"/>
              </a:rPr>
              <a:t> tin </a:t>
            </a:r>
            <a:r>
              <a:rPr lang="en-US" sz="3000" b="1" dirty="0" err="1">
                <a:solidFill>
                  <a:srgbClr val="FF0000"/>
                </a:solidFill>
                <a:latin typeface="Times New Roman" panose="02020603050405020304" pitchFamily="18" charset="0"/>
                <a:cs typeface="Times New Roman" panose="02020603050405020304" pitchFamily="18" charset="0"/>
              </a:rPr>
              <a:t>làng</a:t>
            </a:r>
            <a:r>
              <a:rPr lang="en-US" sz="3000" b="1" dirty="0">
                <a:solidFill>
                  <a:srgbClr val="FF0000"/>
                </a:solidFill>
                <a:latin typeface="Times New Roman" panose="02020603050405020304" pitchFamily="18" charset="0"/>
                <a:cs typeface="Times New Roman" panose="02020603050405020304" pitchFamily="18" charset="0"/>
              </a:rPr>
              <a:t> </a:t>
            </a:r>
            <a:r>
              <a:rPr lang="en-US" sz="3000" b="1" dirty="0" err="1">
                <a:solidFill>
                  <a:srgbClr val="FF0000"/>
                </a:solidFill>
                <a:latin typeface="Times New Roman" panose="02020603050405020304" pitchFamily="18" charset="0"/>
                <a:cs typeface="Times New Roman" panose="02020603050405020304" pitchFamily="18" charset="0"/>
              </a:rPr>
              <a:t>theo</a:t>
            </a:r>
            <a:r>
              <a:rPr lang="en-US" sz="3000" b="1" dirty="0">
                <a:solidFill>
                  <a:srgbClr val="FF0000"/>
                </a:solidFill>
                <a:latin typeface="Times New Roman" panose="02020603050405020304" pitchFamily="18" charset="0"/>
                <a:cs typeface="Times New Roman" panose="02020603050405020304" pitchFamily="18" charset="0"/>
              </a:rPr>
              <a:t> </a:t>
            </a:r>
            <a:r>
              <a:rPr lang="en-US" sz="3000" b="1" dirty="0" err="1" smtClean="0">
                <a:solidFill>
                  <a:srgbClr val="FF0000"/>
                </a:solidFill>
                <a:latin typeface="Times New Roman" panose="02020603050405020304" pitchFamily="18" charset="0"/>
                <a:cs typeface="Times New Roman" panose="02020603050405020304" pitchFamily="18" charset="0"/>
              </a:rPr>
              <a:t>giặc</a:t>
            </a:r>
            <a:r>
              <a:rPr lang="en-US" sz="3000" b="1" dirty="0" smtClean="0">
                <a:solidFill>
                  <a:srgbClr val="FF0000"/>
                </a:solidFill>
                <a:latin typeface="Times New Roman" panose="02020603050405020304" pitchFamily="18" charset="0"/>
                <a:cs typeface="Times New Roman" panose="02020603050405020304" pitchFamily="18" charset="0"/>
              </a:rPr>
              <a:t> </a:t>
            </a:r>
            <a:r>
              <a:rPr lang="fr-FR" sz="3000" b="1" dirty="0" err="1" smtClean="0">
                <a:solidFill>
                  <a:srgbClr val="FF0000"/>
                </a:solidFill>
                <a:latin typeface="Times New Roman"/>
                <a:ea typeface="Times New Roman"/>
              </a:rPr>
              <a:t>ông</a:t>
            </a:r>
            <a:r>
              <a:rPr lang="fr-FR" sz="3000" b="1" dirty="0" smtClean="0">
                <a:solidFill>
                  <a:srgbClr val="FF0000"/>
                </a:solidFill>
                <a:latin typeface="Times New Roman"/>
                <a:ea typeface="Times New Roman"/>
              </a:rPr>
              <a:t> Hai </a:t>
            </a:r>
            <a:r>
              <a:rPr lang="fr-FR" sz="3000" b="1" dirty="0" err="1" smtClean="0">
                <a:solidFill>
                  <a:srgbClr val="FF0000"/>
                </a:solidFill>
                <a:latin typeface="Times New Roman"/>
                <a:ea typeface="Times New Roman"/>
              </a:rPr>
              <a:t>thường</a:t>
            </a:r>
            <a:r>
              <a:rPr lang="fr-FR" sz="3000" b="1" dirty="0" smtClean="0">
                <a:solidFill>
                  <a:srgbClr val="FF0000"/>
                </a:solidFill>
                <a:latin typeface="Times New Roman"/>
                <a:ea typeface="Times New Roman"/>
              </a:rPr>
              <a:t> </a:t>
            </a:r>
            <a:r>
              <a:rPr lang="fr-FR" sz="3000" b="1" dirty="0" err="1" smtClean="0">
                <a:solidFill>
                  <a:srgbClr val="FF0000"/>
                </a:solidFill>
                <a:latin typeface="Times New Roman"/>
                <a:ea typeface="Times New Roman"/>
              </a:rPr>
              <a:t>khoe</a:t>
            </a:r>
            <a:r>
              <a:rPr lang="fr-FR" sz="3000" b="1" dirty="0" smtClean="0">
                <a:solidFill>
                  <a:srgbClr val="FF0000"/>
                </a:solidFill>
                <a:latin typeface="Times New Roman"/>
                <a:ea typeface="Times New Roman"/>
              </a:rPr>
              <a:t> </a:t>
            </a:r>
            <a:r>
              <a:rPr lang="fr-FR" sz="3000" b="1" dirty="0" err="1" smtClean="0">
                <a:solidFill>
                  <a:srgbClr val="FF0000"/>
                </a:solidFill>
                <a:latin typeface="Times New Roman"/>
                <a:ea typeface="Times New Roman"/>
              </a:rPr>
              <a:t>về</a:t>
            </a:r>
            <a:r>
              <a:rPr lang="fr-FR" sz="3000" b="1" dirty="0" smtClean="0">
                <a:solidFill>
                  <a:srgbClr val="FF0000"/>
                </a:solidFill>
                <a:latin typeface="Times New Roman"/>
                <a:ea typeface="Times New Roman"/>
              </a:rPr>
              <a:t> </a:t>
            </a:r>
            <a:r>
              <a:rPr lang="fr-FR" sz="3000" b="1" dirty="0" err="1" smtClean="0">
                <a:solidFill>
                  <a:srgbClr val="FF0000"/>
                </a:solidFill>
                <a:latin typeface="Times New Roman"/>
                <a:ea typeface="Times New Roman"/>
              </a:rPr>
              <a:t>làng</a:t>
            </a:r>
            <a:r>
              <a:rPr lang="fr-FR" sz="3000" b="1" dirty="0" smtClean="0">
                <a:solidFill>
                  <a:srgbClr val="FF0000"/>
                </a:solidFill>
                <a:latin typeface="Times New Roman"/>
                <a:ea typeface="Times New Roman"/>
              </a:rPr>
              <a:t> </a:t>
            </a:r>
            <a:r>
              <a:rPr lang="fr-FR" sz="3000" b="1" dirty="0" err="1" smtClean="0">
                <a:solidFill>
                  <a:srgbClr val="FF0000"/>
                </a:solidFill>
                <a:latin typeface="Times New Roman"/>
                <a:ea typeface="Times New Roman"/>
              </a:rPr>
              <a:t>như</a:t>
            </a:r>
            <a:r>
              <a:rPr lang="fr-FR" sz="3000" b="1" dirty="0" smtClean="0">
                <a:solidFill>
                  <a:srgbClr val="FF0000"/>
                </a:solidFill>
                <a:latin typeface="Times New Roman"/>
                <a:ea typeface="Times New Roman"/>
              </a:rPr>
              <a:t> </a:t>
            </a:r>
            <a:r>
              <a:rPr lang="fr-FR" sz="3000" b="1" dirty="0" err="1" smtClean="0">
                <a:solidFill>
                  <a:srgbClr val="FF0000"/>
                </a:solidFill>
                <a:latin typeface="Times New Roman"/>
                <a:ea typeface="Times New Roman"/>
              </a:rPr>
              <a:t>thế</a:t>
            </a:r>
            <a:r>
              <a:rPr lang="fr-FR" sz="3000" b="1" dirty="0" smtClean="0">
                <a:solidFill>
                  <a:srgbClr val="FF0000"/>
                </a:solidFill>
                <a:latin typeface="Times New Roman"/>
                <a:ea typeface="Times New Roman"/>
              </a:rPr>
              <a:t> </a:t>
            </a:r>
            <a:r>
              <a:rPr lang="fr-FR" sz="3000" b="1" dirty="0" err="1" smtClean="0">
                <a:solidFill>
                  <a:srgbClr val="FF0000"/>
                </a:solidFill>
                <a:latin typeface="Times New Roman"/>
                <a:ea typeface="Times New Roman"/>
              </a:rPr>
              <a:t>nào</a:t>
            </a:r>
            <a:r>
              <a:rPr lang="fr-FR" sz="3000" b="1" dirty="0" smtClean="0">
                <a:solidFill>
                  <a:srgbClr val="FF0000"/>
                </a:solidFill>
                <a:latin typeface="Times New Roman"/>
                <a:ea typeface="Times New Roman"/>
              </a:rPr>
              <a:t>?</a:t>
            </a:r>
            <a:endParaRPr lang="en-US" sz="3000" b="1" dirty="0">
              <a:solidFill>
                <a:srgbClr val="FF0000"/>
              </a:solidFill>
              <a:latin typeface="Times New Roman"/>
              <a:ea typeface="Calibri"/>
            </a:endParaRPr>
          </a:p>
        </p:txBody>
      </p:sp>
      <p:sp>
        <p:nvSpPr>
          <p:cNvPr id="5" name="Rectangle 4"/>
          <p:cNvSpPr/>
          <p:nvPr/>
        </p:nvSpPr>
        <p:spPr>
          <a:xfrm>
            <a:off x="443717" y="4517671"/>
            <a:ext cx="11289323" cy="1077218"/>
          </a:xfrm>
          <a:prstGeom prst="rect">
            <a:avLst/>
          </a:prstGeom>
        </p:spPr>
        <p:txBody>
          <a:bodyPr wrap="square">
            <a:spAutoFit/>
          </a:bodyPr>
          <a:lstStyle/>
          <a:p>
            <a:r>
              <a:rPr lang="en-US" sz="3200" b="1" dirty="0" err="1" smtClean="0">
                <a:solidFill>
                  <a:srgbClr val="0070C0"/>
                </a:solidFill>
                <a:latin typeface="Times New Roman" panose="02020603050405020304" pitchFamily="18" charset="0"/>
                <a:cs typeface="Times New Roman" panose="02020603050405020304" pitchFamily="18" charset="0"/>
              </a:rPr>
              <a:t>Ông</a:t>
            </a:r>
            <a:r>
              <a:rPr lang="en-US" sz="3200" b="1" dirty="0" smtClean="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khoe</a:t>
            </a:r>
            <a:r>
              <a:rPr lang="en-US" sz="3200" b="1" dirty="0">
                <a:solidFill>
                  <a:srgbClr val="0070C0"/>
                </a:solidFill>
                <a:latin typeface="Times New Roman" panose="02020603050405020304" pitchFamily="18" charset="0"/>
                <a:cs typeface="Times New Roman" panose="02020603050405020304" pitchFamily="18" charset="0"/>
              </a:rPr>
              <a:t> </a:t>
            </a:r>
            <a:r>
              <a:rPr lang="vi-VN" sz="3200" b="1" dirty="0">
                <a:solidFill>
                  <a:srgbClr val="0070C0"/>
                </a:solidFill>
                <a:latin typeface="Times New Roman" panose="02020603050405020304" pitchFamily="18" charset="0"/>
                <a:cs typeface="Times New Roman" panose="02020603050405020304" pitchFamily="18" charset="0"/>
              </a:rPr>
              <a:t>phong trào cách mạng diễn ra sôi nổi, chòi phát thanh cao bằng ngọn tre...</a:t>
            </a:r>
            <a:endParaRPr lang="en-US" sz="3200" b="1" dirty="0">
              <a:solidFill>
                <a:prstClr val="black"/>
              </a:solidFill>
            </a:endParaRPr>
          </a:p>
        </p:txBody>
      </p:sp>
    </p:spTree>
    <p:extLst>
      <p:ext uri="{BB962C8B-B14F-4D97-AF65-F5344CB8AC3E}">
        <p14:creationId xmlns:p14="http://schemas.microsoft.com/office/powerpoint/2010/main" val="220987884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9"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Làng Nhỏ Kiểu Trung Quốc Hình ảnh | Định dạng hình ảnh PSD 401371369|  vn.lovepik.com"/>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5698" r="100000">
                        <a14:foregroundMark x1="14186" y1="61744" x2="25116" y2="68256"/>
                        <a14:foregroundMark x1="20698" y1="59302" x2="31860" y2="69419"/>
                        <a14:foregroundMark x1="13488" y1="61279" x2="13023" y2="69186"/>
                        <a14:foregroundMark x1="51977" y1="60233" x2="89302" y2="63953"/>
                        <a14:foregroundMark x1="55116" y1="60698" x2="78140" y2="66279"/>
                        <a14:foregroundMark x1="77209" y1="57558" x2="75698" y2="63953"/>
                        <a14:foregroundMark x1="56163" y1="61047" x2="60698" y2="67326"/>
                      </a14:backgroundRemoval>
                    </a14:imgEffect>
                  </a14:imgLayer>
                </a14:imgProps>
              </a:ext>
              <a:ext uri="{28A0092B-C50C-407E-A947-70E740481C1C}">
                <a14:useLocalDpi xmlns:a14="http://schemas.microsoft.com/office/drawing/2010/main" val="0"/>
              </a:ext>
            </a:extLst>
          </a:blip>
          <a:srcRect/>
          <a:stretch>
            <a:fillRect/>
          </a:stretch>
        </p:blipFill>
        <p:spPr bwMode="auto">
          <a:xfrm>
            <a:off x="-429185" y="1143000"/>
            <a:ext cx="7041282" cy="7041283"/>
          </a:xfrm>
          <a:prstGeom prst="rect">
            <a:avLst/>
          </a:prstGeom>
          <a:noFill/>
          <a:extLst>
            <a:ext uri="{909E8E84-426E-40DD-AFC4-6F175D3DCCD1}">
              <a14:hiddenFill xmlns:a14="http://schemas.microsoft.com/office/drawing/2010/main">
                <a:solidFill>
                  <a:srgbClr val="FFFFFF"/>
                </a:solidFill>
              </a14:hiddenFill>
            </a:ext>
          </a:extLst>
        </p:spPr>
      </p:pic>
      <p:sp>
        <p:nvSpPr>
          <p:cNvPr id="3" name="Text Box 4"/>
          <p:cNvSpPr txBox="1">
            <a:spLocks noChangeArrowheads="1"/>
          </p:cNvSpPr>
          <p:nvPr/>
        </p:nvSpPr>
        <p:spPr bwMode="auto">
          <a:xfrm>
            <a:off x="1750673" y="191243"/>
            <a:ext cx="810532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3200" b="1">
                <a:solidFill>
                  <a:srgbClr val="FF0000"/>
                </a:solidFill>
                <a:latin typeface="Times New Roman" panose="02020603050405020304" pitchFamily="18" charset="0"/>
                <a:cs typeface="Times New Roman" panose="02020603050405020304" pitchFamily="18" charset="0"/>
              </a:rPr>
              <a:t>KHI Ở NƠI TẢN CƯ</a:t>
            </a:r>
          </a:p>
        </p:txBody>
      </p:sp>
      <p:sp>
        <p:nvSpPr>
          <p:cNvPr id="4" name="Rectangle 3"/>
          <p:cNvSpPr>
            <a:spLocks noChangeArrowheads="1"/>
          </p:cNvSpPr>
          <p:nvPr/>
        </p:nvSpPr>
        <p:spPr bwMode="auto">
          <a:xfrm>
            <a:off x="3949541" y="1238017"/>
            <a:ext cx="8007350" cy="1815882"/>
          </a:xfrm>
          <a:prstGeom prst="rect">
            <a:avLst/>
          </a:prstGeom>
          <a:noFill/>
          <a:ln w="9525">
            <a:solidFill>
              <a:schemeClr val="accent2">
                <a:lumMod val="60000"/>
                <a:lumOff val="4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fontAlgn="base" hangingPunct="1">
              <a:spcBef>
                <a:spcPct val="0"/>
              </a:spcBef>
              <a:spcAft>
                <a:spcPct val="0"/>
              </a:spcAft>
            </a:pPr>
            <a:r>
              <a:rPr lang="fr-FR" altLang="en-US" sz="2800">
                <a:solidFill>
                  <a:prstClr val="black"/>
                </a:solidFill>
                <a:latin typeface="Times New Roman" panose="02020603050405020304" pitchFamily="18" charset="0"/>
                <a:cs typeface="Times New Roman" panose="02020603050405020304" pitchFamily="18" charset="0"/>
              </a:rPr>
              <a:t>- </a:t>
            </a:r>
            <a:r>
              <a:rPr lang="fr-FR" altLang="en-US" sz="2800" err="1">
                <a:solidFill>
                  <a:prstClr val="black"/>
                </a:solidFill>
                <a:latin typeface="Times New Roman" panose="02020603050405020304" pitchFamily="18" charset="0"/>
                <a:cs typeface="Times New Roman" panose="02020603050405020304" pitchFamily="18" charset="0"/>
              </a:rPr>
              <a:t>Tìm</a:t>
            </a:r>
            <a:r>
              <a:rPr lang="fr-FR" altLang="en-US" sz="2800">
                <a:solidFill>
                  <a:prstClr val="black"/>
                </a:solidFill>
                <a:latin typeface="Times New Roman" panose="02020603050405020304" pitchFamily="18" charset="0"/>
                <a:cs typeface="Times New Roman" panose="02020603050405020304" pitchFamily="18" charset="0"/>
              </a:rPr>
              <a:t> </a:t>
            </a:r>
            <a:r>
              <a:rPr lang="fr-FR" altLang="en-US" sz="2800" err="1">
                <a:solidFill>
                  <a:prstClr val="black"/>
                </a:solidFill>
                <a:latin typeface="Times New Roman" panose="02020603050405020304" pitchFamily="18" charset="0"/>
                <a:cs typeface="Times New Roman" panose="02020603050405020304" pitchFamily="18" charset="0"/>
              </a:rPr>
              <a:t>những</a:t>
            </a:r>
            <a:r>
              <a:rPr lang="fr-FR" altLang="en-US" sz="2800">
                <a:solidFill>
                  <a:prstClr val="black"/>
                </a:solidFill>
                <a:latin typeface="Times New Roman" panose="02020603050405020304" pitchFamily="18" charset="0"/>
                <a:cs typeface="Times New Roman" panose="02020603050405020304" pitchFamily="18" charset="0"/>
              </a:rPr>
              <a:t> chi </a:t>
            </a:r>
            <a:r>
              <a:rPr lang="fr-FR" altLang="en-US" sz="2800" err="1">
                <a:solidFill>
                  <a:prstClr val="black"/>
                </a:solidFill>
                <a:latin typeface="Times New Roman" panose="02020603050405020304" pitchFamily="18" charset="0"/>
                <a:cs typeface="Times New Roman" panose="02020603050405020304" pitchFamily="18" charset="0"/>
              </a:rPr>
              <a:t>tiết</a:t>
            </a:r>
            <a:r>
              <a:rPr lang="fr-FR" altLang="en-US" sz="2800">
                <a:solidFill>
                  <a:prstClr val="black"/>
                </a:solidFill>
                <a:latin typeface="Times New Roman" panose="02020603050405020304" pitchFamily="18" charset="0"/>
                <a:cs typeface="Times New Roman" panose="02020603050405020304" pitchFamily="18" charset="0"/>
              </a:rPr>
              <a:t> </a:t>
            </a:r>
            <a:r>
              <a:rPr lang="fr-FR" altLang="en-US" sz="2800" err="1">
                <a:solidFill>
                  <a:prstClr val="black"/>
                </a:solidFill>
                <a:latin typeface="Times New Roman" panose="02020603050405020304" pitchFamily="18" charset="0"/>
                <a:cs typeface="Times New Roman" panose="02020603050405020304" pitchFamily="18" charset="0"/>
              </a:rPr>
              <a:t>nói</a:t>
            </a:r>
            <a:r>
              <a:rPr lang="fr-FR" altLang="en-US" sz="2800">
                <a:solidFill>
                  <a:prstClr val="black"/>
                </a:solidFill>
                <a:latin typeface="Times New Roman" panose="02020603050405020304" pitchFamily="18" charset="0"/>
                <a:cs typeface="Times New Roman" panose="02020603050405020304" pitchFamily="18" charset="0"/>
              </a:rPr>
              <a:t> </a:t>
            </a:r>
            <a:r>
              <a:rPr lang="fr-FR" altLang="en-US" sz="2800" err="1">
                <a:solidFill>
                  <a:prstClr val="black"/>
                </a:solidFill>
                <a:latin typeface="Times New Roman" panose="02020603050405020304" pitchFamily="18" charset="0"/>
                <a:cs typeface="Times New Roman" panose="02020603050405020304" pitchFamily="18" charset="0"/>
              </a:rPr>
              <a:t>về</a:t>
            </a:r>
            <a:r>
              <a:rPr lang="fr-FR" altLang="en-US" sz="2800">
                <a:solidFill>
                  <a:prstClr val="black"/>
                </a:solidFill>
                <a:latin typeface="Times New Roman" panose="02020603050405020304" pitchFamily="18" charset="0"/>
                <a:cs typeface="Times New Roman" panose="02020603050405020304" pitchFamily="18" charset="0"/>
              </a:rPr>
              <a:t> </a:t>
            </a:r>
            <a:r>
              <a:rPr lang="fr-FR" altLang="en-US" sz="2800" err="1">
                <a:solidFill>
                  <a:prstClr val="black"/>
                </a:solidFill>
                <a:latin typeface="Times New Roman" panose="02020603050405020304" pitchFamily="18" charset="0"/>
                <a:cs typeface="Times New Roman" panose="02020603050405020304" pitchFamily="18" charset="0"/>
              </a:rPr>
              <a:t>nỗi</a:t>
            </a:r>
            <a:r>
              <a:rPr lang="fr-FR" altLang="en-US" sz="2800">
                <a:solidFill>
                  <a:prstClr val="black"/>
                </a:solidFill>
                <a:latin typeface="Times New Roman" panose="02020603050405020304" pitchFamily="18" charset="0"/>
                <a:cs typeface="Times New Roman" panose="02020603050405020304" pitchFamily="18" charset="0"/>
              </a:rPr>
              <a:t> </a:t>
            </a:r>
            <a:r>
              <a:rPr lang="fr-FR" altLang="en-US" sz="2800" err="1">
                <a:solidFill>
                  <a:prstClr val="black"/>
                </a:solidFill>
                <a:latin typeface="Times New Roman" panose="02020603050405020304" pitchFamily="18" charset="0"/>
                <a:cs typeface="Times New Roman" panose="02020603050405020304" pitchFamily="18" charset="0"/>
              </a:rPr>
              <a:t>nhớ</a:t>
            </a:r>
            <a:r>
              <a:rPr lang="fr-FR" altLang="en-US" sz="2800">
                <a:solidFill>
                  <a:prstClr val="black"/>
                </a:solidFill>
                <a:latin typeface="Times New Roman" panose="02020603050405020304" pitchFamily="18" charset="0"/>
                <a:cs typeface="Times New Roman" panose="02020603050405020304" pitchFamily="18" charset="0"/>
              </a:rPr>
              <a:t> </a:t>
            </a:r>
            <a:r>
              <a:rPr lang="fr-FR" altLang="en-US" sz="2800" err="1">
                <a:solidFill>
                  <a:prstClr val="black"/>
                </a:solidFill>
                <a:latin typeface="Times New Roman" panose="02020603050405020304" pitchFamily="18" charset="0"/>
                <a:cs typeface="Times New Roman" panose="02020603050405020304" pitchFamily="18" charset="0"/>
              </a:rPr>
              <a:t>làng</a:t>
            </a:r>
            <a:r>
              <a:rPr lang="fr-FR" altLang="en-US" sz="2800">
                <a:solidFill>
                  <a:prstClr val="black"/>
                </a:solidFill>
                <a:latin typeface="Times New Roman" panose="02020603050405020304" pitchFamily="18" charset="0"/>
                <a:cs typeface="Times New Roman" panose="02020603050405020304" pitchFamily="18" charset="0"/>
              </a:rPr>
              <a:t>, </a:t>
            </a:r>
            <a:r>
              <a:rPr lang="fr-FR" altLang="en-US" sz="2800" err="1">
                <a:solidFill>
                  <a:prstClr val="black"/>
                </a:solidFill>
                <a:latin typeface="Times New Roman" panose="02020603050405020304" pitchFamily="18" charset="0"/>
                <a:cs typeface="Times New Roman" panose="02020603050405020304" pitchFamily="18" charset="0"/>
              </a:rPr>
              <a:t>kháng</a:t>
            </a:r>
            <a:r>
              <a:rPr lang="fr-FR" altLang="en-US" sz="2800">
                <a:solidFill>
                  <a:prstClr val="black"/>
                </a:solidFill>
                <a:latin typeface="Times New Roman" panose="02020603050405020304" pitchFamily="18" charset="0"/>
                <a:cs typeface="Times New Roman" panose="02020603050405020304" pitchFamily="18" charset="0"/>
              </a:rPr>
              <a:t> </a:t>
            </a:r>
            <a:r>
              <a:rPr lang="fr-FR" altLang="en-US" sz="2800" err="1">
                <a:solidFill>
                  <a:prstClr val="black"/>
                </a:solidFill>
                <a:latin typeface="Times New Roman" panose="02020603050405020304" pitchFamily="18" charset="0"/>
                <a:cs typeface="Times New Roman" panose="02020603050405020304" pitchFamily="18" charset="0"/>
              </a:rPr>
              <a:t>chiến</a:t>
            </a:r>
            <a:r>
              <a:rPr lang="fr-FR" altLang="en-US" sz="2800">
                <a:solidFill>
                  <a:prstClr val="black"/>
                </a:solidFill>
                <a:latin typeface="Times New Roman" panose="02020603050405020304" pitchFamily="18" charset="0"/>
                <a:cs typeface="Times New Roman" panose="02020603050405020304" pitchFamily="18" charset="0"/>
              </a:rPr>
              <a:t> </a:t>
            </a:r>
            <a:r>
              <a:rPr lang="fr-FR" altLang="en-US" sz="2800" err="1">
                <a:solidFill>
                  <a:prstClr val="black"/>
                </a:solidFill>
                <a:latin typeface="Times New Roman" panose="02020603050405020304" pitchFamily="18" charset="0"/>
                <a:cs typeface="Times New Roman" panose="02020603050405020304" pitchFamily="18" charset="0"/>
              </a:rPr>
              <a:t>của</a:t>
            </a:r>
            <a:r>
              <a:rPr lang="fr-FR" altLang="en-US" sz="2800">
                <a:solidFill>
                  <a:prstClr val="black"/>
                </a:solidFill>
                <a:latin typeface="Times New Roman" panose="02020603050405020304" pitchFamily="18" charset="0"/>
                <a:cs typeface="Times New Roman" panose="02020603050405020304" pitchFamily="18" charset="0"/>
              </a:rPr>
              <a:t> </a:t>
            </a:r>
            <a:r>
              <a:rPr lang="fr-FR" altLang="en-US" sz="2800" err="1">
                <a:solidFill>
                  <a:prstClr val="black"/>
                </a:solidFill>
                <a:latin typeface="Times New Roman" panose="02020603050405020304" pitchFamily="18" charset="0"/>
                <a:cs typeface="Times New Roman" panose="02020603050405020304" pitchFamily="18" charset="0"/>
              </a:rPr>
              <a:t>ông</a:t>
            </a:r>
            <a:r>
              <a:rPr lang="fr-FR" altLang="en-US" sz="2800">
                <a:solidFill>
                  <a:prstClr val="black"/>
                </a:solidFill>
                <a:latin typeface="Times New Roman" panose="02020603050405020304" pitchFamily="18" charset="0"/>
                <a:cs typeface="Times New Roman" panose="02020603050405020304" pitchFamily="18" charset="0"/>
              </a:rPr>
              <a:t> Hai ? </a:t>
            </a:r>
            <a:endParaRPr lang="en-US" altLang="en-US" sz="2800">
              <a:solidFill>
                <a:prstClr val="black"/>
              </a:solidFill>
              <a:latin typeface="Times New Roman" panose="02020603050405020304" pitchFamily="18" charset="0"/>
              <a:cs typeface="Times New Roman" panose="02020603050405020304" pitchFamily="18" charset="0"/>
            </a:endParaRPr>
          </a:p>
          <a:p>
            <a:pPr eaLnBrk="1" fontAlgn="base" hangingPunct="1">
              <a:spcBef>
                <a:spcPct val="0"/>
              </a:spcBef>
              <a:spcAft>
                <a:spcPct val="0"/>
              </a:spcAft>
            </a:pPr>
            <a:r>
              <a:rPr lang="fr-FR" altLang="en-US" sz="2800">
                <a:solidFill>
                  <a:prstClr val="black"/>
                </a:solidFill>
                <a:latin typeface="Times New Roman" panose="02020603050405020304" pitchFamily="18" charset="0"/>
                <a:cs typeface="Times New Roman" panose="02020603050405020304" pitchFamily="18" charset="0"/>
              </a:rPr>
              <a:t>- </a:t>
            </a:r>
            <a:r>
              <a:rPr lang="fr-FR" altLang="en-US" sz="2800" err="1">
                <a:solidFill>
                  <a:prstClr val="black"/>
                </a:solidFill>
                <a:latin typeface="Times New Roman" panose="02020603050405020304" pitchFamily="18" charset="0"/>
                <a:cs typeface="Times New Roman" panose="02020603050405020304" pitchFamily="18" charset="0"/>
              </a:rPr>
              <a:t>Những</a:t>
            </a:r>
            <a:r>
              <a:rPr lang="fr-FR" altLang="en-US" sz="2800">
                <a:solidFill>
                  <a:prstClr val="black"/>
                </a:solidFill>
                <a:latin typeface="Times New Roman" panose="02020603050405020304" pitchFamily="18" charset="0"/>
                <a:cs typeface="Times New Roman" panose="02020603050405020304" pitchFamily="18" charset="0"/>
              </a:rPr>
              <a:t> </a:t>
            </a:r>
            <a:r>
              <a:rPr lang="fr-FR" altLang="en-US" sz="2800" err="1">
                <a:solidFill>
                  <a:prstClr val="black"/>
                </a:solidFill>
                <a:latin typeface="Times New Roman" panose="02020603050405020304" pitchFamily="18" charset="0"/>
                <a:cs typeface="Times New Roman" panose="02020603050405020304" pitchFamily="18" charset="0"/>
              </a:rPr>
              <a:t>nét</a:t>
            </a:r>
            <a:r>
              <a:rPr lang="fr-FR" altLang="en-US" sz="2800">
                <a:solidFill>
                  <a:prstClr val="black"/>
                </a:solidFill>
                <a:latin typeface="Times New Roman" panose="02020603050405020304" pitchFamily="18" charset="0"/>
                <a:cs typeface="Times New Roman" panose="02020603050405020304" pitchFamily="18" charset="0"/>
              </a:rPr>
              <a:t> </a:t>
            </a:r>
            <a:r>
              <a:rPr lang="fr-FR" altLang="en-US" sz="2800" err="1">
                <a:solidFill>
                  <a:prstClr val="black"/>
                </a:solidFill>
                <a:latin typeface="Times New Roman" panose="02020603050405020304" pitchFamily="18" charset="0"/>
                <a:cs typeface="Times New Roman" panose="02020603050405020304" pitchFamily="18" charset="0"/>
              </a:rPr>
              <a:t>đặc</a:t>
            </a:r>
            <a:r>
              <a:rPr lang="fr-FR" altLang="en-US" sz="2800">
                <a:solidFill>
                  <a:prstClr val="black"/>
                </a:solidFill>
                <a:latin typeface="Times New Roman" panose="02020603050405020304" pitchFamily="18" charset="0"/>
                <a:cs typeface="Times New Roman" panose="02020603050405020304" pitchFamily="18" charset="0"/>
              </a:rPr>
              <a:t> </a:t>
            </a:r>
            <a:r>
              <a:rPr lang="fr-FR" altLang="en-US" sz="2800" err="1">
                <a:solidFill>
                  <a:prstClr val="black"/>
                </a:solidFill>
                <a:latin typeface="Times New Roman" panose="02020603050405020304" pitchFamily="18" charset="0"/>
                <a:cs typeface="Times New Roman" panose="02020603050405020304" pitchFamily="18" charset="0"/>
              </a:rPr>
              <a:t>sắc</a:t>
            </a:r>
            <a:r>
              <a:rPr lang="fr-FR" altLang="en-US" sz="2800">
                <a:solidFill>
                  <a:prstClr val="black"/>
                </a:solidFill>
                <a:latin typeface="Times New Roman" panose="02020603050405020304" pitchFamily="18" charset="0"/>
                <a:cs typeface="Times New Roman" panose="02020603050405020304" pitchFamily="18" charset="0"/>
              </a:rPr>
              <a:t> </a:t>
            </a:r>
            <a:r>
              <a:rPr lang="fr-FR" altLang="en-US" sz="2800" err="1">
                <a:solidFill>
                  <a:prstClr val="black"/>
                </a:solidFill>
                <a:latin typeface="Times New Roman" panose="02020603050405020304" pitchFamily="18" charset="0"/>
                <a:cs typeface="Times New Roman" panose="02020603050405020304" pitchFamily="18" charset="0"/>
              </a:rPr>
              <a:t>về</a:t>
            </a:r>
            <a:r>
              <a:rPr lang="fr-FR" altLang="en-US" sz="2800">
                <a:solidFill>
                  <a:prstClr val="black"/>
                </a:solidFill>
                <a:latin typeface="Times New Roman" panose="02020603050405020304" pitchFamily="18" charset="0"/>
                <a:cs typeface="Times New Roman" panose="02020603050405020304" pitchFamily="18" charset="0"/>
              </a:rPr>
              <a:t> </a:t>
            </a:r>
            <a:r>
              <a:rPr lang="fr-FR" altLang="en-US" sz="2800" err="1">
                <a:solidFill>
                  <a:prstClr val="black"/>
                </a:solidFill>
                <a:latin typeface="Times New Roman" panose="02020603050405020304" pitchFamily="18" charset="0"/>
                <a:cs typeface="Times New Roman" panose="02020603050405020304" pitchFamily="18" charset="0"/>
              </a:rPr>
              <a:t>nghệ</a:t>
            </a:r>
            <a:r>
              <a:rPr lang="fr-FR" altLang="en-US" sz="2800">
                <a:solidFill>
                  <a:prstClr val="black"/>
                </a:solidFill>
                <a:latin typeface="Times New Roman" panose="02020603050405020304" pitchFamily="18" charset="0"/>
                <a:cs typeface="Times New Roman" panose="02020603050405020304" pitchFamily="18" charset="0"/>
              </a:rPr>
              <a:t> </a:t>
            </a:r>
            <a:r>
              <a:rPr lang="fr-FR" altLang="en-US" sz="2800" err="1">
                <a:solidFill>
                  <a:prstClr val="black"/>
                </a:solidFill>
                <a:latin typeface="Times New Roman" panose="02020603050405020304" pitchFamily="18" charset="0"/>
                <a:cs typeface="Times New Roman" panose="02020603050405020304" pitchFamily="18" charset="0"/>
              </a:rPr>
              <a:t>thuật</a:t>
            </a:r>
            <a:r>
              <a:rPr lang="fr-FR" altLang="en-US" sz="2800">
                <a:solidFill>
                  <a:prstClr val="black"/>
                </a:solidFill>
                <a:latin typeface="Times New Roman" panose="02020603050405020304" pitchFamily="18" charset="0"/>
                <a:cs typeface="Times New Roman" panose="02020603050405020304" pitchFamily="18" charset="0"/>
              </a:rPr>
              <a:t> </a:t>
            </a:r>
            <a:r>
              <a:rPr lang="fr-FR" altLang="en-US" sz="2800" err="1">
                <a:solidFill>
                  <a:prstClr val="black"/>
                </a:solidFill>
                <a:latin typeface="Times New Roman" panose="02020603050405020304" pitchFamily="18" charset="0"/>
                <a:cs typeface="Times New Roman" panose="02020603050405020304" pitchFamily="18" charset="0"/>
              </a:rPr>
              <a:t>trong</a:t>
            </a:r>
            <a:r>
              <a:rPr lang="fr-FR" altLang="en-US" sz="2800">
                <a:solidFill>
                  <a:prstClr val="black"/>
                </a:solidFill>
                <a:latin typeface="Times New Roman" panose="02020603050405020304" pitchFamily="18" charset="0"/>
                <a:cs typeface="Times New Roman" panose="02020603050405020304" pitchFamily="18" charset="0"/>
              </a:rPr>
              <a:t> </a:t>
            </a:r>
            <a:r>
              <a:rPr lang="fr-FR" altLang="en-US" sz="2800" err="1">
                <a:solidFill>
                  <a:prstClr val="black"/>
                </a:solidFill>
                <a:latin typeface="Times New Roman" panose="02020603050405020304" pitchFamily="18" charset="0"/>
                <a:cs typeface="Times New Roman" panose="02020603050405020304" pitchFamily="18" charset="0"/>
              </a:rPr>
              <a:t>đoạn</a:t>
            </a:r>
            <a:r>
              <a:rPr lang="fr-FR" altLang="en-US" sz="2800">
                <a:solidFill>
                  <a:prstClr val="black"/>
                </a:solidFill>
                <a:latin typeface="Times New Roman" panose="02020603050405020304" pitchFamily="18" charset="0"/>
                <a:cs typeface="Times New Roman" panose="02020603050405020304" pitchFamily="18" charset="0"/>
              </a:rPr>
              <a:t> </a:t>
            </a:r>
            <a:r>
              <a:rPr lang="fr-FR" altLang="en-US" sz="2800" err="1">
                <a:solidFill>
                  <a:prstClr val="black"/>
                </a:solidFill>
                <a:latin typeface="Times New Roman" panose="02020603050405020304" pitchFamily="18" charset="0"/>
                <a:cs typeface="Times New Roman" panose="02020603050405020304" pitchFamily="18" charset="0"/>
              </a:rPr>
              <a:t>văn</a:t>
            </a:r>
            <a:r>
              <a:rPr lang="fr-FR" altLang="en-US" sz="2800">
                <a:solidFill>
                  <a:prstClr val="black"/>
                </a:solidFill>
                <a:latin typeface="Times New Roman" panose="02020603050405020304" pitchFamily="18" charset="0"/>
                <a:cs typeface="Times New Roman" panose="02020603050405020304" pitchFamily="18" charset="0"/>
              </a:rPr>
              <a:t> ? </a:t>
            </a:r>
          </a:p>
          <a:p>
            <a:pPr eaLnBrk="1" fontAlgn="base" hangingPunct="1">
              <a:spcBef>
                <a:spcPct val="0"/>
              </a:spcBef>
              <a:spcAft>
                <a:spcPct val="0"/>
              </a:spcAft>
            </a:pPr>
            <a:r>
              <a:rPr lang="fr-FR" altLang="en-US" sz="2800">
                <a:solidFill>
                  <a:prstClr val="black"/>
                </a:solidFill>
                <a:latin typeface="Times New Roman" panose="02020603050405020304" pitchFamily="18" charset="0"/>
                <a:cs typeface="Times New Roman" panose="02020603050405020304" pitchFamily="18" charset="0"/>
              </a:rPr>
              <a:t>- </a:t>
            </a:r>
            <a:r>
              <a:rPr lang="fr-FR" altLang="en-US" sz="2800" err="1">
                <a:solidFill>
                  <a:prstClr val="black"/>
                </a:solidFill>
                <a:latin typeface="Times New Roman" panose="02020603050405020304" pitchFamily="18" charset="0"/>
                <a:cs typeface="Times New Roman" panose="02020603050405020304" pitchFamily="18" charset="0"/>
              </a:rPr>
              <a:t>Tác</a:t>
            </a:r>
            <a:r>
              <a:rPr lang="fr-FR" altLang="en-US" sz="2800">
                <a:solidFill>
                  <a:prstClr val="black"/>
                </a:solidFill>
                <a:latin typeface="Times New Roman" panose="02020603050405020304" pitchFamily="18" charset="0"/>
                <a:cs typeface="Times New Roman" panose="02020603050405020304" pitchFamily="18" charset="0"/>
              </a:rPr>
              <a:t> </a:t>
            </a:r>
            <a:r>
              <a:rPr lang="fr-FR" altLang="en-US" sz="2800" err="1">
                <a:solidFill>
                  <a:prstClr val="black"/>
                </a:solidFill>
                <a:latin typeface="Times New Roman" panose="02020603050405020304" pitchFamily="18" charset="0"/>
                <a:cs typeface="Times New Roman" panose="02020603050405020304" pitchFamily="18" charset="0"/>
              </a:rPr>
              <a:t>dụng</a:t>
            </a:r>
            <a:r>
              <a:rPr lang="fr-FR" altLang="en-US" sz="2800">
                <a:solidFill>
                  <a:prstClr val="black"/>
                </a:solidFill>
                <a:latin typeface="Times New Roman" panose="02020603050405020304" pitchFamily="18" charset="0"/>
                <a:cs typeface="Times New Roman" panose="02020603050405020304" pitchFamily="18" charset="0"/>
              </a:rPr>
              <a:t> </a:t>
            </a:r>
            <a:r>
              <a:rPr lang="fr-FR" altLang="en-US" sz="2800" err="1">
                <a:solidFill>
                  <a:prstClr val="black"/>
                </a:solidFill>
                <a:latin typeface="Times New Roman" panose="02020603050405020304" pitchFamily="18" charset="0"/>
                <a:cs typeface="Times New Roman" panose="02020603050405020304" pitchFamily="18" charset="0"/>
              </a:rPr>
              <a:t>của</a:t>
            </a:r>
            <a:r>
              <a:rPr lang="fr-FR" altLang="en-US" sz="2800">
                <a:solidFill>
                  <a:prstClr val="black"/>
                </a:solidFill>
                <a:latin typeface="Times New Roman" panose="02020603050405020304" pitchFamily="18" charset="0"/>
                <a:cs typeface="Times New Roman" panose="02020603050405020304" pitchFamily="18" charset="0"/>
              </a:rPr>
              <a:t> </a:t>
            </a:r>
            <a:r>
              <a:rPr lang="fr-FR" altLang="en-US" sz="2800" err="1">
                <a:solidFill>
                  <a:prstClr val="black"/>
                </a:solidFill>
                <a:latin typeface="Times New Roman" panose="02020603050405020304" pitchFamily="18" charset="0"/>
                <a:cs typeface="Times New Roman" panose="02020603050405020304" pitchFamily="18" charset="0"/>
              </a:rPr>
              <a:t>biện</a:t>
            </a:r>
            <a:r>
              <a:rPr lang="fr-FR" altLang="en-US" sz="2800">
                <a:solidFill>
                  <a:prstClr val="black"/>
                </a:solidFill>
                <a:latin typeface="Times New Roman" panose="02020603050405020304" pitchFamily="18" charset="0"/>
                <a:cs typeface="Times New Roman" panose="02020603050405020304" pitchFamily="18" charset="0"/>
              </a:rPr>
              <a:t> </a:t>
            </a:r>
            <a:r>
              <a:rPr lang="fr-FR" altLang="en-US" sz="2800" err="1">
                <a:solidFill>
                  <a:prstClr val="black"/>
                </a:solidFill>
                <a:latin typeface="Times New Roman" panose="02020603050405020304" pitchFamily="18" charset="0"/>
                <a:cs typeface="Times New Roman" panose="02020603050405020304" pitchFamily="18" charset="0"/>
              </a:rPr>
              <a:t>pháp</a:t>
            </a:r>
            <a:r>
              <a:rPr lang="fr-FR" altLang="en-US" sz="2800">
                <a:solidFill>
                  <a:prstClr val="black"/>
                </a:solidFill>
                <a:latin typeface="Times New Roman" panose="02020603050405020304" pitchFamily="18" charset="0"/>
                <a:cs typeface="Times New Roman" panose="02020603050405020304" pitchFamily="18" charset="0"/>
              </a:rPr>
              <a:t> </a:t>
            </a:r>
            <a:r>
              <a:rPr lang="fr-FR" altLang="en-US" sz="2800" err="1">
                <a:solidFill>
                  <a:prstClr val="black"/>
                </a:solidFill>
                <a:latin typeface="Times New Roman" panose="02020603050405020304" pitchFamily="18" charset="0"/>
                <a:cs typeface="Times New Roman" panose="02020603050405020304" pitchFamily="18" charset="0"/>
              </a:rPr>
              <a:t>nghệ</a:t>
            </a:r>
            <a:r>
              <a:rPr lang="fr-FR" altLang="en-US" sz="2800">
                <a:solidFill>
                  <a:prstClr val="black"/>
                </a:solidFill>
                <a:latin typeface="Times New Roman" panose="02020603050405020304" pitchFamily="18" charset="0"/>
                <a:cs typeface="Times New Roman" panose="02020603050405020304" pitchFamily="18" charset="0"/>
              </a:rPr>
              <a:t> </a:t>
            </a:r>
            <a:r>
              <a:rPr lang="fr-FR" altLang="en-US" sz="2800" err="1">
                <a:solidFill>
                  <a:prstClr val="black"/>
                </a:solidFill>
                <a:latin typeface="Times New Roman" panose="02020603050405020304" pitchFamily="18" charset="0"/>
                <a:cs typeface="Times New Roman" panose="02020603050405020304" pitchFamily="18" charset="0"/>
              </a:rPr>
              <a:t>thuật</a:t>
            </a:r>
            <a:r>
              <a:rPr lang="fr-FR" altLang="en-US" sz="2800">
                <a:solidFill>
                  <a:prstClr val="black"/>
                </a:solidFill>
                <a:latin typeface="Times New Roman" panose="02020603050405020304" pitchFamily="18" charset="0"/>
                <a:cs typeface="Times New Roman" panose="02020603050405020304" pitchFamily="18" charset="0"/>
              </a:rPr>
              <a:t> </a:t>
            </a:r>
            <a:r>
              <a:rPr lang="fr-FR" altLang="en-US" sz="2800" err="1">
                <a:solidFill>
                  <a:prstClr val="black"/>
                </a:solidFill>
                <a:latin typeface="Times New Roman" panose="02020603050405020304" pitchFamily="18" charset="0"/>
                <a:cs typeface="Times New Roman" panose="02020603050405020304" pitchFamily="18" charset="0"/>
              </a:rPr>
              <a:t>ấy</a:t>
            </a:r>
            <a:r>
              <a:rPr lang="fr-FR" altLang="en-US" sz="2800">
                <a:solidFill>
                  <a:prstClr val="black"/>
                </a:solidFill>
                <a:latin typeface="Times New Roman" panose="02020603050405020304" pitchFamily="18" charset="0"/>
                <a:cs typeface="Times New Roman" panose="02020603050405020304" pitchFamily="18" charset="0"/>
              </a:rPr>
              <a:t> ?</a:t>
            </a:r>
            <a:endParaRPr lang="en-US" altLang="en-US" sz="2800">
              <a:solidFill>
                <a:prstClr val="black"/>
              </a:solidFill>
              <a:latin typeface="Times New Roman" panose="02020603050405020304" pitchFamily="18" charset="0"/>
              <a:cs typeface="Times New Roman" panose="02020603050405020304" pitchFamily="18" charset="0"/>
            </a:endParaRPr>
          </a:p>
        </p:txBody>
      </p:sp>
      <p:sp>
        <p:nvSpPr>
          <p:cNvPr id="7" name="Rectangle 6"/>
          <p:cNvSpPr/>
          <p:nvPr/>
        </p:nvSpPr>
        <p:spPr>
          <a:xfrm>
            <a:off x="60960" y="91094"/>
            <a:ext cx="12054839" cy="6659880"/>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32720863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4095" y="457201"/>
            <a:ext cx="11537576" cy="5314275"/>
          </a:xfrm>
          <a:prstGeom prst="rect">
            <a:avLst/>
          </a:prstGeom>
        </p:spPr>
        <p:txBody>
          <a:bodyPr wrap="square">
            <a:spAutoFit/>
          </a:bodyPr>
          <a:lstStyle/>
          <a:p>
            <a:pPr algn="just" fontAlgn="base">
              <a:spcBef>
                <a:spcPts val="100"/>
              </a:spcBef>
              <a:spcAft>
                <a:spcPts val="100"/>
              </a:spcAft>
              <a:defRPr/>
            </a:pPr>
            <a:r>
              <a:rPr lang="en-US" sz="2800" i="1">
                <a:solidFill>
                  <a:srgbClr val="002060"/>
                </a:solidFill>
                <a:latin typeface="Times New Roman" pitchFamily="18" charset="0"/>
                <a:cs typeface="Times New Roman" pitchFamily="18" charset="0"/>
              </a:rPr>
              <a:t>….</a:t>
            </a:r>
            <a:r>
              <a:rPr lang="vi-VN" sz="2800" i="1">
                <a:solidFill>
                  <a:srgbClr val="002060"/>
                </a:solidFill>
                <a:latin typeface="Times New Roman" pitchFamily="18" charset="0"/>
                <a:cs typeface="Times New Roman" pitchFamily="18" charset="0"/>
              </a:rPr>
              <a:t>Ông Hai hì hục vỡ một vạt đất rậm ngoài bờ suối từ sáng đến giờ, ông tính để trồng thêm vài trăm gốc sắn ăn vào những tháng đói sang năm. Có một mình, ông phải làm cố, hai vai mỏi nhừ. Ông nằm vật lên giường vắt tay lên trán nghĩ ngợi vẩn vơ. </a:t>
            </a:r>
            <a:r>
              <a:rPr lang="vi-VN" sz="2800" i="1">
                <a:solidFill>
                  <a:srgbClr val="002060"/>
                </a:solidFill>
                <a:uFill>
                  <a:solidFill>
                    <a:srgbClr val="FF0000"/>
                  </a:solidFill>
                </a:uFill>
                <a:latin typeface="Times New Roman" pitchFamily="18" charset="0"/>
                <a:cs typeface="Times New Roman" pitchFamily="18" charset="0"/>
              </a:rPr>
              <a:t>Ông lại nghĩ về cái làng của ông</a:t>
            </a:r>
            <a:r>
              <a:rPr lang="vi-VN" sz="2800" i="1">
                <a:solidFill>
                  <a:srgbClr val="002060"/>
                </a:solidFill>
                <a:latin typeface="Times New Roman" pitchFamily="18" charset="0"/>
                <a:cs typeface="Times New Roman" pitchFamily="18" charset="0"/>
              </a:rPr>
              <a:t>, lại nghĩ đến những ngày cùng làm với anh em. </a:t>
            </a:r>
            <a:r>
              <a:rPr lang="en-US" sz="2800" i="1">
                <a:solidFill>
                  <a:srgbClr val="002060"/>
                </a:solidFill>
                <a:latin typeface="Times New Roman" pitchFamily="18" charset="0"/>
                <a:cs typeface="Times New Roman" pitchFamily="18" charset="0"/>
              </a:rPr>
              <a:t>Ồ</a:t>
            </a:r>
            <a:r>
              <a:rPr lang="vi-VN" sz="2800" i="1">
                <a:solidFill>
                  <a:srgbClr val="002060"/>
                </a:solidFill>
                <a:latin typeface="Times New Roman" pitchFamily="18" charset="0"/>
                <a:cs typeface="Times New Roman" pitchFamily="18" charset="0"/>
              </a:rPr>
              <a:t>, sao mà độ ấy vui thế. Ông thấy mình như trẻ ra. Cũng hát hỏng, bông phèng, cũng đào, cũng cuốc mê man suốt ngày. Trong lòng ông lão lại thấy náo nức hẳn lên. Ông lại muốn về làng, lại muốn được cùng anh em đào đường đắp ụ, xẻ hào, khuân đá… Không biết cái chòi gác ở đầu làng đã dựng xong chưa? Những đường hầm bí mật chắc là còn khướt lắm. Chao ôi! Ông lão nhớ làng, nhớ cái làng quá…</a:t>
            </a:r>
            <a:endParaRPr lang="en-US" sz="2800" i="1">
              <a:solidFill>
                <a:srgbClr val="002060"/>
              </a:solidFill>
              <a:latin typeface="Times New Roman" pitchFamily="18" charset="0"/>
              <a:cs typeface="Times New Roman" pitchFamily="18" charset="0"/>
            </a:endParaRPr>
          </a:p>
          <a:p>
            <a:pPr algn="r" fontAlgn="base">
              <a:spcBef>
                <a:spcPts val="100"/>
              </a:spcBef>
              <a:spcAft>
                <a:spcPts val="100"/>
              </a:spcAft>
              <a:defRPr/>
            </a:pPr>
            <a:r>
              <a:rPr lang="en-US" sz="2800" b="1">
                <a:solidFill>
                  <a:srgbClr val="002060"/>
                </a:solidFill>
                <a:latin typeface="Times New Roman" panose="02020603050405020304" pitchFamily="18" charset="0"/>
                <a:cs typeface="Times New Roman" panose="02020603050405020304" pitchFamily="18" charset="0"/>
              </a:rPr>
              <a:t>(</a:t>
            </a:r>
            <a:r>
              <a:rPr lang="en-US" sz="2800" b="1" err="1">
                <a:solidFill>
                  <a:srgbClr val="002060"/>
                </a:solidFill>
                <a:latin typeface="Times New Roman" panose="02020603050405020304" pitchFamily="18" charset="0"/>
                <a:cs typeface="Times New Roman" panose="02020603050405020304" pitchFamily="18" charset="0"/>
              </a:rPr>
              <a:t>Trích</a:t>
            </a:r>
            <a:r>
              <a:rPr lang="en-US" sz="2800" b="1">
                <a:solidFill>
                  <a:srgbClr val="002060"/>
                </a:solidFill>
                <a:latin typeface="Times New Roman" panose="02020603050405020304" pitchFamily="18" charset="0"/>
                <a:cs typeface="Times New Roman" panose="02020603050405020304" pitchFamily="18" charset="0"/>
              </a:rPr>
              <a:t> </a:t>
            </a:r>
            <a:r>
              <a:rPr lang="en-US" sz="2800" b="1" err="1">
                <a:solidFill>
                  <a:srgbClr val="002060"/>
                </a:solidFill>
                <a:latin typeface="Times New Roman" panose="02020603050405020304" pitchFamily="18" charset="0"/>
                <a:cs typeface="Times New Roman" panose="02020603050405020304" pitchFamily="18" charset="0"/>
              </a:rPr>
              <a:t>Làng</a:t>
            </a:r>
            <a:r>
              <a:rPr lang="en-US" sz="2800" b="1">
                <a:solidFill>
                  <a:srgbClr val="002060"/>
                </a:solidFill>
                <a:latin typeface="Times New Roman" panose="02020603050405020304" pitchFamily="18" charset="0"/>
                <a:cs typeface="Times New Roman" panose="02020603050405020304" pitchFamily="18" charset="0"/>
              </a:rPr>
              <a:t> – Kim </a:t>
            </a:r>
            <a:r>
              <a:rPr lang="en-US" sz="2800" b="1" err="1">
                <a:solidFill>
                  <a:srgbClr val="002060"/>
                </a:solidFill>
                <a:latin typeface="Times New Roman" panose="02020603050405020304" pitchFamily="18" charset="0"/>
                <a:cs typeface="Times New Roman" panose="02020603050405020304" pitchFamily="18" charset="0"/>
              </a:rPr>
              <a:t>Lân</a:t>
            </a:r>
            <a:r>
              <a:rPr lang="en-US" sz="2800" b="1">
                <a:solidFill>
                  <a:srgbClr val="002060"/>
                </a:solidFill>
                <a:latin typeface="Times New Roman" panose="02020603050405020304" pitchFamily="18" charset="0"/>
                <a:cs typeface="Times New Roman" panose="02020603050405020304" pitchFamily="18" charset="0"/>
              </a:rPr>
              <a:t>)</a:t>
            </a:r>
          </a:p>
          <a:p>
            <a:pPr algn="just" fontAlgn="base">
              <a:spcBef>
                <a:spcPts val="100"/>
              </a:spcBef>
              <a:spcAft>
                <a:spcPts val="100"/>
              </a:spcAft>
              <a:defRPr/>
            </a:pPr>
            <a:endParaRPr lang="en-US" sz="2800" i="1">
              <a:solidFill>
                <a:srgbClr val="002060"/>
              </a:solidFill>
              <a:latin typeface="Times New Roman" pitchFamily="18" charset="0"/>
              <a:cs typeface="Times New Roman" pitchFamily="18" charset="0"/>
            </a:endParaRPr>
          </a:p>
        </p:txBody>
      </p:sp>
      <p:cxnSp>
        <p:nvCxnSpPr>
          <p:cNvPr id="9" name="Straight Connector 8"/>
          <p:cNvCxnSpPr/>
          <p:nvPr/>
        </p:nvCxnSpPr>
        <p:spPr>
          <a:xfrm>
            <a:off x="4217895" y="2179207"/>
            <a:ext cx="34671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674595" y="3455894"/>
            <a:ext cx="5578288" cy="2689"/>
          </a:xfrm>
          <a:prstGeom prst="line">
            <a:avLst/>
          </a:prstGeom>
          <a:ln w="38100">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6481482" y="3455894"/>
            <a:ext cx="314661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1506070" y="4822115"/>
            <a:ext cx="64008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8404412" y="3872753"/>
            <a:ext cx="3334870" cy="806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84095" y="4342503"/>
            <a:ext cx="4316505" cy="89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1055594" y="5472225"/>
            <a:ext cx="10851776" cy="1077218"/>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vi-VN" sz="3200">
                <a:solidFill>
                  <a:prstClr val="black"/>
                </a:solidFill>
                <a:latin typeface="Times New Roman"/>
              </a:rPr>
              <a:t>Nỗi nhớ làng của ông Hai cũng là nỗi nhớ chung của những người con khi xa quê</a:t>
            </a:r>
            <a:endParaRPr lang="en-US" sz="3200">
              <a:solidFill>
                <a:prstClr val="black"/>
              </a:solidFill>
            </a:endParaRPr>
          </a:p>
        </p:txBody>
      </p:sp>
      <p:pic>
        <p:nvPicPr>
          <p:cNvPr id="4" name="Picture 3"/>
          <p:cNvPicPr>
            <a:picLocks noChangeAspect="1"/>
          </p:cNvPicPr>
          <p:nvPr/>
        </p:nvPicPr>
        <p:blipFill>
          <a:blip r:embed="rId2"/>
          <a:stretch>
            <a:fillRect/>
          </a:stretch>
        </p:blipFill>
        <p:spPr>
          <a:xfrm rot="1599165">
            <a:off x="178144" y="4732542"/>
            <a:ext cx="1166676" cy="1231681"/>
          </a:xfrm>
          <a:prstGeom prst="rect">
            <a:avLst/>
          </a:prstGeom>
        </p:spPr>
      </p:pic>
    </p:spTree>
    <p:extLst>
      <p:ext uri="{BB962C8B-B14F-4D97-AF65-F5344CB8AC3E}">
        <p14:creationId xmlns:p14="http://schemas.microsoft.com/office/powerpoint/2010/main" val="249242911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down)">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wipe(down)">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additive="base">
                                        <p:cTn id="37" dur="500" fill="hold"/>
                                        <p:tgtEl>
                                          <p:spTgt spid="4"/>
                                        </p:tgtEl>
                                        <p:attrNameLst>
                                          <p:attrName>ppt_x</p:attrName>
                                        </p:attrNameLst>
                                      </p:cBhvr>
                                      <p:tavLst>
                                        <p:tav tm="0">
                                          <p:val>
                                            <p:strVal val="#ppt_x"/>
                                          </p:val>
                                        </p:tav>
                                        <p:tav tm="100000">
                                          <p:val>
                                            <p:strVal val="#ppt_x"/>
                                          </p:val>
                                        </p:tav>
                                      </p:tavLst>
                                    </p:anim>
                                    <p:anim calcmode="lin" valueType="num">
                                      <p:cBhvr additive="base">
                                        <p:cTn id="38" dur="500" fill="hold"/>
                                        <p:tgtEl>
                                          <p:spTgt spid="4"/>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
                                        </p:tgtEl>
                                        <p:attrNameLst>
                                          <p:attrName>style.visibility</p:attrName>
                                        </p:attrNameLst>
                                      </p:cBhvr>
                                      <p:to>
                                        <p:strVal val="visible"/>
                                      </p:to>
                                    </p:set>
                                    <p:anim calcmode="lin" valueType="num">
                                      <p:cBhvr additive="base">
                                        <p:cTn id="41" dur="500" fill="hold"/>
                                        <p:tgtEl>
                                          <p:spTgt spid="3"/>
                                        </p:tgtEl>
                                        <p:attrNameLst>
                                          <p:attrName>ppt_x</p:attrName>
                                        </p:attrNameLst>
                                      </p:cBhvr>
                                      <p:tavLst>
                                        <p:tav tm="0">
                                          <p:val>
                                            <p:strVal val="#ppt_x"/>
                                          </p:val>
                                        </p:tav>
                                        <p:tav tm="100000">
                                          <p:val>
                                            <p:strVal val="#ppt_x"/>
                                          </p:val>
                                        </p:tav>
                                      </p:tavLst>
                                    </p:anim>
                                    <p:anim calcmode="lin" valueType="num">
                                      <p:cBhvr additive="base">
                                        <p:cTn id="4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 xmlns:a16="http://schemas.microsoft.com/office/drawing/2014/main" id="{BC620A7E-AEB6-431E-C32B-85A0D54EE936}"/>
              </a:ext>
            </a:extLst>
          </p:cNvPr>
          <p:cNvSpPr txBox="1"/>
          <p:nvPr/>
        </p:nvSpPr>
        <p:spPr>
          <a:xfrm>
            <a:off x="0" y="0"/>
            <a:ext cx="12192000" cy="7171194"/>
          </a:xfrm>
          <a:prstGeom prst="rect">
            <a:avLst/>
          </a:prstGeom>
          <a:noFill/>
        </p:spPr>
        <p:txBody>
          <a:bodyPr wrap="square">
            <a:spAutoFit/>
          </a:bodyPr>
          <a:lstStyle/>
          <a:p>
            <a:r>
              <a:rPr lang="en-US" sz="2000">
                <a:solidFill>
                  <a:srgbClr val="000000"/>
                </a:solidFill>
              </a:rPr>
              <a:t>     </a:t>
            </a:r>
            <a:r>
              <a:rPr lang="vi-VN" sz="2000">
                <a:solidFill>
                  <a:srgbClr val="000000"/>
                </a:solidFill>
                <a:latin typeface="Times New Roman"/>
              </a:rPr>
              <a:t>Ông Hai đi nghênh ngang giữa đường vắng, cái đầu cung cúc</a:t>
            </a:r>
            <a:r>
              <a:rPr lang="en-US" sz="2000" baseline="30000">
                <a:solidFill>
                  <a:srgbClr val="000000"/>
                </a:solidFill>
              </a:rPr>
              <a:t>(4)</a:t>
            </a:r>
            <a:r>
              <a:rPr lang="vi-VN" sz="2000">
                <a:solidFill>
                  <a:srgbClr val="000000"/>
                </a:solidFill>
                <a:latin typeface="Times New Roman"/>
              </a:rPr>
              <a:t> lao về phía trước. Hai tay vung vẩy, nhấp nhổm. Gặp ai quen ông lão cũng níu lại, cười </a:t>
            </a:r>
            <a:r>
              <a:rPr lang="vi-VN" sz="2000" err="1">
                <a:solidFill>
                  <a:srgbClr val="000000"/>
                </a:solidFill>
                <a:latin typeface="Times New Roman"/>
              </a:rPr>
              <a:t>cười</a:t>
            </a:r>
            <a:r>
              <a:rPr lang="vi-VN" sz="2000">
                <a:solidFill>
                  <a:srgbClr val="000000"/>
                </a:solidFill>
                <a:latin typeface="Times New Roman"/>
              </a:rPr>
              <a:t>:</a:t>
            </a:r>
            <a:endParaRPr lang="en-US" sz="2000">
              <a:solidFill>
                <a:srgbClr val="000000"/>
              </a:solidFill>
            </a:endParaRPr>
          </a:p>
          <a:p>
            <a:r>
              <a:rPr lang="vi-VN" sz="2000">
                <a:solidFill>
                  <a:srgbClr val="000000"/>
                </a:solidFill>
                <a:latin typeface="Times New Roman"/>
              </a:rPr>
              <a:t> </a:t>
            </a:r>
            <a:r>
              <a:rPr lang="en-US" sz="2000">
                <a:solidFill>
                  <a:srgbClr val="000000"/>
                </a:solidFill>
              </a:rPr>
              <a:t>     </a:t>
            </a:r>
            <a:r>
              <a:rPr lang="vi-VN" sz="2000">
                <a:solidFill>
                  <a:srgbClr val="000000"/>
                </a:solidFill>
                <a:latin typeface="Times New Roman"/>
              </a:rPr>
              <a:t>– Nắng này là bỏ mẹ chúng nó!</a:t>
            </a:r>
            <a:endParaRPr lang="en-US" sz="2000">
              <a:solidFill>
                <a:srgbClr val="000000"/>
              </a:solidFill>
            </a:endParaRPr>
          </a:p>
          <a:p>
            <a:r>
              <a:rPr lang="en-US" sz="2000">
                <a:solidFill>
                  <a:srgbClr val="000000"/>
                </a:solidFill>
              </a:rPr>
              <a:t>     </a:t>
            </a:r>
            <a:r>
              <a:rPr lang="vi-VN" sz="2000">
                <a:solidFill>
                  <a:srgbClr val="000000"/>
                </a:solidFill>
                <a:latin typeface="Times New Roman"/>
              </a:rPr>
              <a:t> Có người bỡ ngỡ hỏi lại: “Chúng nó nào?” thì ông lão bật cười, giơ tay trỏ về phía tiếng súng:</a:t>
            </a:r>
            <a:endParaRPr lang="en-US" sz="2000">
              <a:solidFill>
                <a:srgbClr val="000000"/>
              </a:solidFill>
            </a:endParaRPr>
          </a:p>
          <a:p>
            <a:r>
              <a:rPr lang="en-US" sz="2000">
                <a:solidFill>
                  <a:srgbClr val="000000"/>
                </a:solidFill>
              </a:rPr>
              <a:t>     </a:t>
            </a:r>
            <a:r>
              <a:rPr lang="vi-VN" sz="2000">
                <a:solidFill>
                  <a:srgbClr val="000000"/>
                </a:solidFill>
                <a:latin typeface="Times New Roman"/>
              </a:rPr>
              <a:t> – Tây ấy chứ còn chúng nó nào nữa. Ngồi trong vị trí</a:t>
            </a:r>
            <a:r>
              <a:rPr lang="en-US" sz="2000" baseline="30000">
                <a:solidFill>
                  <a:srgbClr val="000000"/>
                </a:solidFill>
              </a:rPr>
              <a:t>(</a:t>
            </a:r>
            <a:r>
              <a:rPr lang="vi-VN" sz="2000" baseline="30000">
                <a:solidFill>
                  <a:srgbClr val="000000"/>
                </a:solidFill>
                <a:latin typeface="Times New Roman"/>
              </a:rPr>
              <a:t>5</a:t>
            </a:r>
            <a:r>
              <a:rPr lang="en-US" sz="2000" baseline="30000">
                <a:solidFill>
                  <a:srgbClr val="000000"/>
                </a:solidFill>
              </a:rPr>
              <a:t>)</a:t>
            </a:r>
            <a:r>
              <a:rPr lang="vi-VN" sz="2000">
                <a:solidFill>
                  <a:srgbClr val="000000"/>
                </a:solidFill>
                <a:latin typeface="Times New Roman"/>
              </a:rPr>
              <a:t> giờ bằng ngồi tù.</a:t>
            </a:r>
            <a:endParaRPr lang="en-US" sz="2000">
              <a:solidFill>
                <a:srgbClr val="000000"/>
              </a:solidFill>
            </a:endParaRPr>
          </a:p>
          <a:p>
            <a:r>
              <a:rPr lang="en-US" sz="2000">
                <a:solidFill>
                  <a:srgbClr val="000000"/>
                </a:solidFill>
              </a:rPr>
              <a:t>     </a:t>
            </a:r>
            <a:r>
              <a:rPr lang="vi-VN" sz="2000">
                <a:solidFill>
                  <a:srgbClr val="000000"/>
                </a:solidFill>
                <a:latin typeface="Times New Roman"/>
              </a:rPr>
              <a:t> Dứt lời, ông lão lại đi, làm như đang bận nhiều công việc lắm. Cũng như mọi hôm, </a:t>
            </a:r>
            <a:r>
              <a:rPr lang="vi-VN" sz="2000">
                <a:solidFill>
                  <a:prstClr val="black"/>
                </a:solidFill>
                <a:uFill>
                  <a:solidFill>
                    <a:srgbClr val="FF0000"/>
                  </a:solidFill>
                </a:uFill>
                <a:latin typeface="Times New Roman"/>
              </a:rPr>
              <a:t>việc đầu tiên là ông vào phòng thông tin nghe đọc báo.</a:t>
            </a:r>
            <a:r>
              <a:rPr lang="vi-VN" sz="2000">
                <a:solidFill>
                  <a:srgbClr val="000000"/>
                </a:solidFill>
                <a:latin typeface="Times New Roman"/>
              </a:rPr>
              <a:t> Ông cứ đứng vờ </a:t>
            </a:r>
            <a:r>
              <a:rPr lang="vi-VN" sz="2000" err="1">
                <a:solidFill>
                  <a:srgbClr val="000000"/>
                </a:solidFill>
                <a:latin typeface="Times New Roman"/>
              </a:rPr>
              <a:t>vờ</a:t>
            </a:r>
            <a:r>
              <a:rPr lang="vi-VN" sz="2000">
                <a:solidFill>
                  <a:srgbClr val="000000"/>
                </a:solidFill>
                <a:latin typeface="Times New Roman"/>
              </a:rPr>
              <a:t> xem tranh ảnh chờ người khác đọc rồi nghe lỏm. Điều này ông khổ tâm hết sức.</a:t>
            </a:r>
            <a:endParaRPr lang="en-US" sz="2000">
              <a:solidFill>
                <a:srgbClr val="000000"/>
              </a:solidFill>
            </a:endParaRPr>
          </a:p>
          <a:p>
            <a:r>
              <a:rPr lang="en-US" sz="2000">
                <a:solidFill>
                  <a:srgbClr val="000000"/>
                </a:solidFill>
              </a:rPr>
              <a:t>     </a:t>
            </a:r>
            <a:r>
              <a:rPr lang="vi-VN" sz="2000">
                <a:solidFill>
                  <a:srgbClr val="000000"/>
                </a:solidFill>
                <a:latin typeface="Times New Roman"/>
              </a:rPr>
              <a:t> Ông cũng đã có học một </a:t>
            </a:r>
            <a:r>
              <a:rPr lang="vi-VN" sz="2000" err="1">
                <a:solidFill>
                  <a:srgbClr val="000000"/>
                </a:solidFill>
                <a:latin typeface="Times New Roman"/>
              </a:rPr>
              <a:t>khoá</a:t>
            </a:r>
            <a:r>
              <a:rPr lang="vi-VN" sz="2000">
                <a:solidFill>
                  <a:srgbClr val="000000"/>
                </a:solidFill>
                <a:latin typeface="Times New Roman"/>
              </a:rPr>
              <a:t> bình dân học vụ</a:t>
            </a:r>
            <a:r>
              <a:rPr lang="en-US" sz="2000" baseline="30000">
                <a:solidFill>
                  <a:srgbClr val="000000"/>
                </a:solidFill>
              </a:rPr>
              <a:t>(</a:t>
            </a:r>
            <a:r>
              <a:rPr lang="vi-VN" sz="2000" baseline="30000">
                <a:solidFill>
                  <a:srgbClr val="000000"/>
                </a:solidFill>
                <a:latin typeface="Times New Roman"/>
              </a:rPr>
              <a:t>6</a:t>
            </a:r>
            <a:r>
              <a:rPr lang="en-US" sz="2000" baseline="30000">
                <a:solidFill>
                  <a:srgbClr val="000000"/>
                </a:solidFill>
              </a:rPr>
              <a:t>)</a:t>
            </a:r>
            <a:r>
              <a:rPr lang="vi-VN" sz="2000">
                <a:solidFill>
                  <a:srgbClr val="000000"/>
                </a:solidFill>
                <a:latin typeface="Times New Roman"/>
              </a:rPr>
              <a:t> ở làng, cũng đã biết đọc, biết viết. Nhưng chữ in khó nhận mặt chữ, ông đọc nó cứ bập bõm, câu được, câu chăng, mà chả lẽ cứ nghếch mãi cổ lên giữ chịt lấy tờ báo không cho người khác xem nữa? Ông ghét thậm những anh cậy ta đây lắm chữ, đọc báo cứ lại đọc thầm một mình, không đọc ra thành tiếng cho người khác nghe nhờ mấy. </a:t>
            </a:r>
            <a:endParaRPr lang="en-US" sz="2000">
              <a:solidFill>
                <a:srgbClr val="000000"/>
              </a:solidFill>
            </a:endParaRPr>
          </a:p>
          <a:p>
            <a:r>
              <a:rPr lang="en-US" sz="2000">
                <a:solidFill>
                  <a:srgbClr val="000000"/>
                </a:solidFill>
              </a:rPr>
              <a:t>     </a:t>
            </a:r>
            <a:r>
              <a:rPr lang="vi-VN" sz="2000">
                <a:solidFill>
                  <a:srgbClr val="000000"/>
                </a:solidFill>
                <a:latin typeface="Times New Roman"/>
              </a:rPr>
              <a:t>Hôm nay may quá, vớ được anh dân quân đọc rất to, dõng dạc, rành rọt từng tiếng một. Cơ chừng</a:t>
            </a:r>
            <a:r>
              <a:rPr lang="en-US" sz="2000" baseline="30000">
                <a:solidFill>
                  <a:srgbClr val="000000"/>
                </a:solidFill>
              </a:rPr>
              <a:t>(</a:t>
            </a:r>
            <a:r>
              <a:rPr lang="vi-VN" sz="2000" baseline="30000">
                <a:solidFill>
                  <a:srgbClr val="000000"/>
                </a:solidFill>
                <a:latin typeface="Times New Roman"/>
              </a:rPr>
              <a:t>7</a:t>
            </a:r>
            <a:r>
              <a:rPr lang="en-US" sz="2000" baseline="30000">
                <a:solidFill>
                  <a:srgbClr val="000000"/>
                </a:solidFill>
              </a:rPr>
              <a:t>)</a:t>
            </a:r>
            <a:r>
              <a:rPr lang="vi-VN" sz="2000">
                <a:solidFill>
                  <a:srgbClr val="000000"/>
                </a:solidFill>
                <a:latin typeface="Times New Roman"/>
              </a:rPr>
              <a:t> anh ta cũng mới học, đánh vần được chữ nào anh ta đọc luôn chữ ấy. Ông lão nghe chẳng sót một câu nào. Bao nhiêu là tin hay. Một em nhỏ trong ban tuyên truyền xung phong bơi ra giữa hồ Hoàn Kiếm cắm quốc kì lên Tháp Rùa. “Đấy, cứ kêu chúng nó trẻ con mãi đi, liệu đã bằng chúng nó chưa?”. Một anh trung đội trưởng sau khi chết giết được bảy tên giặc đã tự sát bằng một quả lựu đạn cuối cùng. Đội nữ du kích Trưng Trắc giả làm người đi mua hàng đã bắt sống một tên quan hai bốt</a:t>
            </a:r>
            <a:r>
              <a:rPr lang="en-US" sz="2000" baseline="30000">
                <a:solidFill>
                  <a:srgbClr val="000000"/>
                </a:solidFill>
              </a:rPr>
              <a:t>(</a:t>
            </a:r>
            <a:r>
              <a:rPr lang="vi-VN" sz="2000" baseline="30000">
                <a:solidFill>
                  <a:srgbClr val="000000"/>
                </a:solidFill>
                <a:latin typeface="Times New Roman"/>
              </a:rPr>
              <a:t>8</a:t>
            </a:r>
            <a:r>
              <a:rPr lang="en-US" sz="2000" baseline="30000">
                <a:solidFill>
                  <a:srgbClr val="000000"/>
                </a:solidFill>
              </a:rPr>
              <a:t>)</a:t>
            </a:r>
            <a:r>
              <a:rPr lang="vi-VN" sz="2000">
                <a:solidFill>
                  <a:srgbClr val="000000"/>
                </a:solidFill>
                <a:latin typeface="Times New Roman"/>
              </a:rPr>
              <a:t> Thao ngay giữa chợ. “Khiếp thật, tinh những người tài giỏi cả”. Lại còn bao nhiêu tin đột kích</a:t>
            </a:r>
            <a:r>
              <a:rPr lang="en-US" sz="2000" baseline="30000">
                <a:solidFill>
                  <a:srgbClr val="000000"/>
                </a:solidFill>
              </a:rPr>
              <a:t>(</a:t>
            </a:r>
            <a:r>
              <a:rPr lang="vi-VN" sz="2000" baseline="30000">
                <a:solidFill>
                  <a:srgbClr val="000000"/>
                </a:solidFill>
                <a:latin typeface="Times New Roman"/>
              </a:rPr>
              <a:t>9</a:t>
            </a:r>
            <a:r>
              <a:rPr lang="en-US" sz="2000" baseline="30000">
                <a:solidFill>
                  <a:srgbClr val="000000"/>
                </a:solidFill>
              </a:rPr>
              <a:t>)</a:t>
            </a:r>
            <a:r>
              <a:rPr lang="vi-VN" sz="2000">
                <a:solidFill>
                  <a:srgbClr val="000000"/>
                </a:solidFill>
                <a:latin typeface="Times New Roman"/>
              </a:rPr>
              <a:t> nữa, chỗ này giết được năm Pháp với hai Việt gian; chỗ kia phá đổ một xe tăng và một xe díp</a:t>
            </a:r>
            <a:r>
              <a:rPr lang="en-US" sz="2000" baseline="30000">
                <a:solidFill>
                  <a:srgbClr val="000000"/>
                </a:solidFill>
              </a:rPr>
              <a:t>(</a:t>
            </a:r>
            <a:r>
              <a:rPr lang="vi-VN" sz="2000" baseline="30000">
                <a:solidFill>
                  <a:srgbClr val="000000"/>
                </a:solidFill>
                <a:latin typeface="Times New Roman"/>
              </a:rPr>
              <a:t>10</a:t>
            </a:r>
            <a:r>
              <a:rPr lang="en-US" sz="2000" baseline="30000">
                <a:solidFill>
                  <a:srgbClr val="000000"/>
                </a:solidFill>
              </a:rPr>
              <a:t>)</a:t>
            </a:r>
            <a:r>
              <a:rPr lang="vi-VN" sz="2000">
                <a:solidFill>
                  <a:srgbClr val="000000"/>
                </a:solidFill>
                <a:latin typeface="Times New Roman"/>
              </a:rPr>
              <a:t>. “Cứ thế, chỗ này giết một tí, chỗ kia giết một tí, cả súng ống cũng vậy, hôm nay dăm khẩu, ngày mai dăm khẩu, tích tiểu thành đại</a:t>
            </a:r>
            <a:r>
              <a:rPr lang="en-US" sz="2000" baseline="30000">
                <a:solidFill>
                  <a:srgbClr val="000000"/>
                </a:solidFill>
              </a:rPr>
              <a:t>(</a:t>
            </a:r>
            <a:r>
              <a:rPr lang="vi-VN" sz="2000" baseline="30000">
                <a:solidFill>
                  <a:srgbClr val="000000"/>
                </a:solidFill>
                <a:latin typeface="Times New Roman"/>
              </a:rPr>
              <a:t>11</a:t>
            </a:r>
            <a:r>
              <a:rPr lang="en-US" sz="2000" baseline="30000">
                <a:solidFill>
                  <a:srgbClr val="000000"/>
                </a:solidFill>
              </a:rPr>
              <a:t>)</a:t>
            </a:r>
            <a:r>
              <a:rPr lang="vi-VN" sz="2000">
                <a:solidFill>
                  <a:srgbClr val="000000"/>
                </a:solidFill>
                <a:latin typeface="Times New Roman"/>
              </a:rPr>
              <a:t>, làm gì mà rồi thằng Tây không bước sớm”. </a:t>
            </a:r>
            <a:r>
              <a:rPr lang="vi-VN" sz="2000">
                <a:solidFill>
                  <a:srgbClr val="000000"/>
                </a:solidFill>
                <a:uFill>
                  <a:solidFill>
                    <a:srgbClr val="FF0000"/>
                  </a:solidFill>
                </a:uFill>
                <a:latin typeface="Times New Roman"/>
              </a:rPr>
              <a:t>Ruột gan ông lão cứ múa cả lên, vui quá!</a:t>
            </a:r>
            <a:r>
              <a:rPr lang="vi-VN" sz="2000">
                <a:solidFill>
                  <a:prstClr val="black"/>
                </a:solidFill>
                <a:latin typeface="Times New Roman"/>
              </a:rPr>
              <a:t/>
            </a:r>
            <a:br>
              <a:rPr lang="vi-VN" sz="2000">
                <a:solidFill>
                  <a:prstClr val="black"/>
                </a:solidFill>
                <a:latin typeface="Times New Roman"/>
              </a:rPr>
            </a:br>
            <a:r>
              <a:rPr lang="vi-VN" sz="2000">
                <a:solidFill>
                  <a:prstClr val="black"/>
                </a:solidFill>
                <a:latin typeface="Times New Roman"/>
              </a:rPr>
              <a:t/>
            </a:r>
            <a:br>
              <a:rPr lang="vi-VN" sz="2000">
                <a:solidFill>
                  <a:prstClr val="black"/>
                </a:solidFill>
                <a:latin typeface="Times New Roman"/>
              </a:rPr>
            </a:br>
            <a:endParaRPr lang="en-US" sz="2000">
              <a:solidFill>
                <a:prstClr val="black"/>
              </a:solidFill>
            </a:endParaRPr>
          </a:p>
        </p:txBody>
      </p:sp>
      <p:cxnSp>
        <p:nvCxnSpPr>
          <p:cNvPr id="9" name="Straight Connector 8">
            <a:extLst>
              <a:ext uri="{FF2B5EF4-FFF2-40B4-BE49-F238E27FC236}">
                <a16:creationId xmlns="" xmlns:a16="http://schemas.microsoft.com/office/drawing/2014/main" id="{659BF4D7-9AC1-420C-E74D-A125A621985C}"/>
              </a:ext>
            </a:extLst>
          </p:cNvPr>
          <p:cNvCxnSpPr>
            <a:cxnSpLocks/>
          </p:cNvCxnSpPr>
          <p:nvPr/>
        </p:nvCxnSpPr>
        <p:spPr>
          <a:xfrm>
            <a:off x="8911988" y="1842448"/>
            <a:ext cx="3125337" cy="0"/>
          </a:xfrm>
          <a:prstGeom prst="line">
            <a:avLst/>
          </a:prstGeom>
          <a:ln w="5715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13" name="Straight Connector 12">
            <a:extLst>
              <a:ext uri="{FF2B5EF4-FFF2-40B4-BE49-F238E27FC236}">
                <a16:creationId xmlns="" xmlns:a16="http://schemas.microsoft.com/office/drawing/2014/main" id="{16B12688-E0C6-E820-3DB1-6C8FF5AC0CB1}"/>
              </a:ext>
            </a:extLst>
          </p:cNvPr>
          <p:cNvCxnSpPr>
            <a:cxnSpLocks/>
          </p:cNvCxnSpPr>
          <p:nvPr/>
        </p:nvCxnSpPr>
        <p:spPr>
          <a:xfrm>
            <a:off x="0" y="2141317"/>
            <a:ext cx="233808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 xmlns:a16="http://schemas.microsoft.com/office/drawing/2014/main" id="{18E5A9E6-CFD0-2062-FE72-6B417EAE42B1}"/>
              </a:ext>
            </a:extLst>
          </p:cNvPr>
          <p:cNvCxnSpPr/>
          <p:nvPr/>
        </p:nvCxnSpPr>
        <p:spPr>
          <a:xfrm>
            <a:off x="3452884" y="6414448"/>
            <a:ext cx="418986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215105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1000"/>
                                        <p:tgtEl>
                                          <p:spTgt spid="16"/>
                                        </p:tgtEl>
                                      </p:cBhvr>
                                    </p:animEffect>
                                    <p:anim calcmode="lin" valueType="num">
                                      <p:cBhvr>
                                        <p:cTn id="22" dur="1000" fill="hold"/>
                                        <p:tgtEl>
                                          <p:spTgt spid="16"/>
                                        </p:tgtEl>
                                        <p:attrNameLst>
                                          <p:attrName>ppt_x</p:attrName>
                                        </p:attrNameLst>
                                      </p:cBhvr>
                                      <p:tavLst>
                                        <p:tav tm="0">
                                          <p:val>
                                            <p:strVal val="#ppt_x"/>
                                          </p:val>
                                        </p:tav>
                                        <p:tav tm="100000">
                                          <p:val>
                                            <p:strVal val="#ppt_x"/>
                                          </p:val>
                                        </p:tav>
                                      </p:tavLst>
                                    </p:anim>
                                    <p:anim calcmode="lin" valueType="num">
                                      <p:cBhvr>
                                        <p:cTn id="2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8" name="Picture 6" descr="Hình ảnh Thiết Kế Lá Cờ Việt Nam Ngày độc Lập , Ngày độc Lập., Việt Nam Tự  Do., Việt Nam Chúc Mừng Ngày độc Lập. Vector và PNG với nền tro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3000" y="-879918"/>
            <a:ext cx="3429000" cy="3429001"/>
          </a:xfrm>
          <a:prstGeom prst="rect">
            <a:avLst/>
          </a:prstGeom>
          <a:noFill/>
          <a:extLst>
            <a:ext uri="{909E8E84-426E-40DD-AFC4-6F175D3DCCD1}">
              <a14:hiddenFill xmlns:a14="http://schemas.microsoft.com/office/drawing/2010/main">
                <a:solidFill>
                  <a:srgbClr val="FFFFFF"/>
                </a:solidFill>
              </a14:hiddenFill>
            </a:ext>
          </a:extLst>
        </p:spPr>
      </p:pic>
      <p:pic>
        <p:nvPicPr>
          <p:cNvPr id="23556" name="Picture 4" descr="Ngôi Nhà Hình ảnh | Định dạng hình ảnh PNG 400202070| vn.lovepik.com"/>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0000" b="98837" l="10000" r="90000"/>
                    </a14:imgEffect>
                  </a14:imgLayer>
                </a14:imgProps>
              </a:ext>
              <a:ext uri="{28A0092B-C50C-407E-A947-70E740481C1C}">
                <a14:useLocalDpi xmlns:a14="http://schemas.microsoft.com/office/drawing/2010/main" val="0"/>
              </a:ext>
            </a:extLst>
          </a:blip>
          <a:srcRect/>
          <a:stretch>
            <a:fillRect/>
          </a:stretch>
        </p:blipFill>
        <p:spPr bwMode="auto">
          <a:xfrm>
            <a:off x="-381795" y="-616024"/>
            <a:ext cx="3610622" cy="3610622"/>
          </a:xfrm>
          <a:prstGeom prst="rect">
            <a:avLst/>
          </a:prstGeom>
          <a:noFill/>
          <a:extLst>
            <a:ext uri="{909E8E84-426E-40DD-AFC4-6F175D3DCCD1}">
              <a14:hiddenFill xmlns:a14="http://schemas.microsoft.com/office/drawing/2010/main">
                <a:solidFill>
                  <a:srgbClr val="FFFFFF"/>
                </a:solidFill>
              </a14:hiddenFill>
            </a:ext>
          </a:extLst>
        </p:spPr>
      </p:pic>
      <p:sp>
        <p:nvSpPr>
          <p:cNvPr id="6" name="Text Box 4"/>
          <p:cNvSpPr txBox="1">
            <a:spLocks noChangeArrowheads="1"/>
          </p:cNvSpPr>
          <p:nvPr/>
        </p:nvSpPr>
        <p:spPr bwMode="auto">
          <a:xfrm>
            <a:off x="-381795" y="3099664"/>
            <a:ext cx="388461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3200" b="1" err="1">
                <a:solidFill>
                  <a:srgbClr val="FF0000"/>
                </a:solidFill>
                <a:latin typeface="Times New Roman" panose="02020603050405020304" pitchFamily="18" charset="0"/>
                <a:cs typeface="Times New Roman" panose="02020603050405020304" pitchFamily="18" charset="0"/>
              </a:rPr>
              <a:t>Phòng</a:t>
            </a:r>
            <a:r>
              <a:rPr lang="en-US" sz="3200" b="1">
                <a:solidFill>
                  <a:srgbClr val="FF0000"/>
                </a:solidFill>
                <a:latin typeface="Times New Roman" panose="02020603050405020304" pitchFamily="18" charset="0"/>
                <a:cs typeface="Times New Roman" panose="02020603050405020304" pitchFamily="18" charset="0"/>
              </a:rPr>
              <a:t> T.T</a:t>
            </a:r>
          </a:p>
        </p:txBody>
      </p:sp>
      <p:sp>
        <p:nvSpPr>
          <p:cNvPr id="7" name="Rectangle 5"/>
          <p:cNvSpPr>
            <a:spLocks noChangeArrowheads="1"/>
          </p:cNvSpPr>
          <p:nvPr/>
        </p:nvSpPr>
        <p:spPr bwMode="auto">
          <a:xfrm>
            <a:off x="3960018" y="4495073"/>
            <a:ext cx="7239000" cy="584775"/>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sz="3200" b="1">
                <a:solidFill>
                  <a:srgbClr val="0070C0"/>
                </a:solidFill>
                <a:latin typeface="Times New Roman" panose="02020603050405020304" pitchFamily="18" charset="0"/>
              </a:rPr>
              <a:t>=&gt;</a:t>
            </a:r>
            <a:r>
              <a:rPr lang="en-US" altLang="en-US" sz="3200" b="1" err="1">
                <a:solidFill>
                  <a:srgbClr val="0070C0"/>
                </a:solidFill>
                <a:latin typeface="Times New Roman" panose="02020603050405020304" pitchFamily="18" charset="0"/>
              </a:rPr>
              <a:t>Ruột</a:t>
            </a:r>
            <a:r>
              <a:rPr lang="en-US" altLang="en-US" sz="3200" b="1">
                <a:solidFill>
                  <a:srgbClr val="0070C0"/>
                </a:solidFill>
                <a:latin typeface="Times New Roman" panose="02020603050405020304" pitchFamily="18" charset="0"/>
              </a:rPr>
              <a:t> </a:t>
            </a:r>
            <a:r>
              <a:rPr lang="en-US" altLang="en-US" sz="3200" b="1" err="1">
                <a:solidFill>
                  <a:srgbClr val="0070C0"/>
                </a:solidFill>
                <a:latin typeface="Times New Roman" panose="02020603050405020304" pitchFamily="18" charset="0"/>
              </a:rPr>
              <a:t>gan</a:t>
            </a:r>
            <a:r>
              <a:rPr lang="en-US" altLang="en-US" sz="3200" b="1">
                <a:solidFill>
                  <a:srgbClr val="0070C0"/>
                </a:solidFill>
                <a:latin typeface="Times New Roman" panose="02020603050405020304" pitchFamily="18" charset="0"/>
              </a:rPr>
              <a:t> </a:t>
            </a:r>
            <a:r>
              <a:rPr lang="en-US" altLang="en-US" sz="3200" b="1" err="1">
                <a:solidFill>
                  <a:srgbClr val="0070C0"/>
                </a:solidFill>
                <a:latin typeface="Times New Roman" panose="02020603050405020304" pitchFamily="18" charset="0"/>
              </a:rPr>
              <a:t>ông</a:t>
            </a:r>
            <a:r>
              <a:rPr lang="en-US" altLang="en-US" sz="3200" b="1">
                <a:solidFill>
                  <a:srgbClr val="0070C0"/>
                </a:solidFill>
                <a:latin typeface="Times New Roman" panose="02020603050405020304" pitchFamily="18" charset="0"/>
              </a:rPr>
              <a:t> </a:t>
            </a:r>
            <a:r>
              <a:rPr lang="en-US" altLang="en-US" sz="3200" b="1" err="1">
                <a:solidFill>
                  <a:srgbClr val="0070C0"/>
                </a:solidFill>
                <a:latin typeface="Times New Roman" panose="02020603050405020304" pitchFamily="18" charset="0"/>
              </a:rPr>
              <a:t>cứ</a:t>
            </a:r>
            <a:r>
              <a:rPr lang="en-US" altLang="en-US" sz="3200" b="1">
                <a:solidFill>
                  <a:srgbClr val="0070C0"/>
                </a:solidFill>
                <a:latin typeface="Times New Roman" panose="02020603050405020304" pitchFamily="18" charset="0"/>
              </a:rPr>
              <a:t> </a:t>
            </a:r>
            <a:r>
              <a:rPr lang="en-US" altLang="en-US" sz="3200" b="1" err="1">
                <a:solidFill>
                  <a:srgbClr val="0070C0"/>
                </a:solidFill>
                <a:latin typeface="Times New Roman" panose="02020603050405020304" pitchFamily="18" charset="0"/>
              </a:rPr>
              <a:t>múa</a:t>
            </a:r>
            <a:r>
              <a:rPr lang="en-US" altLang="en-US" sz="3200" b="1">
                <a:solidFill>
                  <a:srgbClr val="0070C0"/>
                </a:solidFill>
                <a:latin typeface="Times New Roman" panose="02020603050405020304" pitchFamily="18" charset="0"/>
              </a:rPr>
              <a:t> </a:t>
            </a:r>
            <a:r>
              <a:rPr lang="en-US" altLang="en-US" sz="3200" b="1" err="1">
                <a:solidFill>
                  <a:srgbClr val="0070C0"/>
                </a:solidFill>
                <a:latin typeface="Times New Roman" panose="02020603050405020304" pitchFamily="18" charset="0"/>
              </a:rPr>
              <a:t>cả</a:t>
            </a:r>
            <a:r>
              <a:rPr lang="en-US" altLang="en-US" sz="3200" b="1">
                <a:solidFill>
                  <a:srgbClr val="0070C0"/>
                </a:solidFill>
                <a:latin typeface="Times New Roman" panose="02020603050405020304" pitchFamily="18" charset="0"/>
              </a:rPr>
              <a:t> </a:t>
            </a:r>
            <a:r>
              <a:rPr lang="en-US" altLang="en-US" sz="3200" b="1" err="1">
                <a:solidFill>
                  <a:srgbClr val="0070C0"/>
                </a:solidFill>
                <a:latin typeface="Times New Roman" panose="02020603050405020304" pitchFamily="18" charset="0"/>
              </a:rPr>
              <a:t>lên</a:t>
            </a:r>
            <a:r>
              <a:rPr lang="en-US" altLang="en-US" sz="3200" b="1">
                <a:solidFill>
                  <a:srgbClr val="0070C0"/>
                </a:solidFill>
                <a:latin typeface="Times New Roman" panose="02020603050405020304" pitchFamily="18" charset="0"/>
              </a:rPr>
              <a:t>.</a:t>
            </a:r>
          </a:p>
        </p:txBody>
      </p:sp>
      <p:sp>
        <p:nvSpPr>
          <p:cNvPr id="8" name="Rectangle 8"/>
          <p:cNvSpPr>
            <a:spLocks noChangeArrowheads="1"/>
          </p:cNvSpPr>
          <p:nvPr/>
        </p:nvSpPr>
        <p:spPr bwMode="auto">
          <a:xfrm>
            <a:off x="2926079" y="2005600"/>
            <a:ext cx="633984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sz="2800">
                <a:solidFill>
                  <a:srgbClr val="0070C0"/>
                </a:solidFill>
                <a:latin typeface="Times New Roman" panose="02020603050405020304" pitchFamily="18" charset="0"/>
              </a:rPr>
              <a:t>- </a:t>
            </a:r>
            <a:r>
              <a:rPr lang="en-US" altLang="en-US" sz="2800" err="1">
                <a:solidFill>
                  <a:srgbClr val="0070C0"/>
                </a:solidFill>
                <a:latin typeface="Times New Roman" panose="02020603050405020304" pitchFamily="18" charset="0"/>
              </a:rPr>
              <a:t>Một</a:t>
            </a:r>
            <a:r>
              <a:rPr lang="en-US" altLang="en-US" sz="2800">
                <a:solidFill>
                  <a:srgbClr val="0070C0"/>
                </a:solidFill>
                <a:latin typeface="Times New Roman" panose="02020603050405020304" pitchFamily="18" charset="0"/>
              </a:rPr>
              <a:t> </a:t>
            </a:r>
            <a:r>
              <a:rPr lang="en-US" altLang="en-US" sz="2800" err="1">
                <a:solidFill>
                  <a:srgbClr val="0070C0"/>
                </a:solidFill>
                <a:latin typeface="Times New Roman" panose="02020603050405020304" pitchFamily="18" charset="0"/>
              </a:rPr>
              <a:t>em</a:t>
            </a:r>
            <a:r>
              <a:rPr lang="en-US" altLang="en-US" sz="2800">
                <a:solidFill>
                  <a:srgbClr val="0070C0"/>
                </a:solidFill>
                <a:latin typeface="Times New Roman" panose="02020603050405020304" pitchFamily="18" charset="0"/>
              </a:rPr>
              <a:t> </a:t>
            </a:r>
            <a:r>
              <a:rPr lang="en-US" altLang="en-US" sz="2800" err="1">
                <a:solidFill>
                  <a:srgbClr val="0070C0"/>
                </a:solidFill>
                <a:latin typeface="Times New Roman" panose="02020603050405020304" pitchFamily="18" charset="0"/>
              </a:rPr>
              <a:t>nhỏ</a:t>
            </a:r>
            <a:r>
              <a:rPr lang="en-US" altLang="en-US" sz="2800">
                <a:solidFill>
                  <a:srgbClr val="0070C0"/>
                </a:solidFill>
                <a:latin typeface="Times New Roman" panose="02020603050405020304" pitchFamily="18" charset="0"/>
              </a:rPr>
              <a:t> </a:t>
            </a:r>
            <a:r>
              <a:rPr lang="en-US" altLang="en-US" sz="2800" err="1">
                <a:solidFill>
                  <a:srgbClr val="0070C0"/>
                </a:solidFill>
                <a:latin typeface="Times New Roman" panose="02020603050405020304" pitchFamily="18" charset="0"/>
              </a:rPr>
              <a:t>xung</a:t>
            </a:r>
            <a:r>
              <a:rPr lang="en-US" altLang="en-US" sz="2800">
                <a:solidFill>
                  <a:srgbClr val="0070C0"/>
                </a:solidFill>
                <a:latin typeface="Times New Roman" panose="02020603050405020304" pitchFamily="18" charset="0"/>
              </a:rPr>
              <a:t> </a:t>
            </a:r>
            <a:r>
              <a:rPr lang="en-US" altLang="en-US" sz="2800" err="1">
                <a:solidFill>
                  <a:srgbClr val="0070C0"/>
                </a:solidFill>
                <a:latin typeface="Times New Roman" panose="02020603050405020304" pitchFamily="18" charset="0"/>
              </a:rPr>
              <a:t>phong</a:t>
            </a:r>
            <a:r>
              <a:rPr lang="en-US" altLang="en-US" sz="2800">
                <a:solidFill>
                  <a:srgbClr val="0070C0"/>
                </a:solidFill>
                <a:latin typeface="Times New Roman" panose="02020603050405020304" pitchFamily="18" charset="0"/>
              </a:rPr>
              <a:t> </a:t>
            </a:r>
            <a:r>
              <a:rPr lang="en-US" altLang="en-US" sz="2800" err="1">
                <a:solidFill>
                  <a:srgbClr val="0070C0"/>
                </a:solidFill>
                <a:latin typeface="Times New Roman" panose="02020603050405020304" pitchFamily="18" charset="0"/>
              </a:rPr>
              <a:t>bơi</a:t>
            </a:r>
            <a:r>
              <a:rPr lang="en-US" altLang="en-US" sz="2800">
                <a:solidFill>
                  <a:srgbClr val="0070C0"/>
                </a:solidFill>
                <a:latin typeface="Times New Roman" panose="02020603050405020304" pitchFamily="18" charset="0"/>
              </a:rPr>
              <a:t>  </a:t>
            </a:r>
            <a:r>
              <a:rPr lang="en-US" altLang="en-US" sz="2800" err="1">
                <a:solidFill>
                  <a:srgbClr val="0070C0"/>
                </a:solidFill>
                <a:latin typeface="Times New Roman" panose="02020603050405020304" pitchFamily="18" charset="0"/>
              </a:rPr>
              <a:t>ra</a:t>
            </a:r>
            <a:r>
              <a:rPr lang="en-US" altLang="en-US" sz="2800">
                <a:solidFill>
                  <a:srgbClr val="0070C0"/>
                </a:solidFill>
                <a:latin typeface="Times New Roman" panose="02020603050405020304" pitchFamily="18" charset="0"/>
              </a:rPr>
              <a:t> </a:t>
            </a:r>
            <a:r>
              <a:rPr lang="en-US" altLang="en-US" sz="2800" err="1">
                <a:solidFill>
                  <a:srgbClr val="0070C0"/>
                </a:solidFill>
                <a:latin typeface="Times New Roman" panose="02020603050405020304" pitchFamily="18" charset="0"/>
              </a:rPr>
              <a:t>giữa</a:t>
            </a:r>
            <a:r>
              <a:rPr lang="en-US" altLang="en-US" sz="2800">
                <a:solidFill>
                  <a:srgbClr val="0070C0"/>
                </a:solidFill>
                <a:latin typeface="Times New Roman" panose="02020603050405020304" pitchFamily="18" charset="0"/>
              </a:rPr>
              <a:t> </a:t>
            </a:r>
            <a:r>
              <a:rPr lang="en-US" altLang="en-US" sz="2800" err="1">
                <a:solidFill>
                  <a:srgbClr val="0070C0"/>
                </a:solidFill>
                <a:latin typeface="Times New Roman" panose="02020603050405020304" pitchFamily="18" charset="0"/>
              </a:rPr>
              <a:t>hồ</a:t>
            </a:r>
            <a:r>
              <a:rPr lang="en-US" altLang="en-US" sz="2800">
                <a:solidFill>
                  <a:srgbClr val="0070C0"/>
                </a:solidFill>
                <a:latin typeface="Times New Roman" panose="02020603050405020304" pitchFamily="18" charset="0"/>
              </a:rPr>
              <a:t> </a:t>
            </a:r>
            <a:r>
              <a:rPr lang="en-US" altLang="en-US" sz="2800" err="1">
                <a:solidFill>
                  <a:srgbClr val="0070C0"/>
                </a:solidFill>
                <a:latin typeface="Times New Roman" panose="02020603050405020304" pitchFamily="18" charset="0"/>
              </a:rPr>
              <a:t>Hoàn</a:t>
            </a:r>
            <a:r>
              <a:rPr lang="en-US" altLang="en-US" sz="2800">
                <a:solidFill>
                  <a:srgbClr val="0070C0"/>
                </a:solidFill>
                <a:latin typeface="Times New Roman" panose="02020603050405020304" pitchFamily="18" charset="0"/>
              </a:rPr>
              <a:t> </a:t>
            </a:r>
            <a:r>
              <a:rPr lang="en-US" altLang="en-US" sz="2800" err="1">
                <a:solidFill>
                  <a:srgbClr val="0070C0"/>
                </a:solidFill>
                <a:latin typeface="Times New Roman" panose="02020603050405020304" pitchFamily="18" charset="0"/>
              </a:rPr>
              <a:t>Kiếm</a:t>
            </a:r>
            <a:r>
              <a:rPr lang="en-US" altLang="en-US" sz="2800">
                <a:solidFill>
                  <a:srgbClr val="0070C0"/>
                </a:solidFill>
                <a:latin typeface="Times New Roman" panose="02020603050405020304" pitchFamily="18" charset="0"/>
              </a:rPr>
              <a:t> </a:t>
            </a:r>
            <a:r>
              <a:rPr lang="en-US" altLang="en-US" sz="2800" err="1">
                <a:solidFill>
                  <a:srgbClr val="0070C0"/>
                </a:solidFill>
                <a:latin typeface="Times New Roman" panose="02020603050405020304" pitchFamily="18" charset="0"/>
              </a:rPr>
              <a:t>cắm</a:t>
            </a:r>
            <a:r>
              <a:rPr lang="en-US" altLang="en-US" sz="2800">
                <a:solidFill>
                  <a:srgbClr val="0070C0"/>
                </a:solidFill>
                <a:latin typeface="Times New Roman" panose="02020603050405020304" pitchFamily="18" charset="0"/>
              </a:rPr>
              <a:t> </a:t>
            </a:r>
            <a:r>
              <a:rPr lang="en-US" altLang="en-US" sz="2800" err="1">
                <a:solidFill>
                  <a:srgbClr val="0070C0"/>
                </a:solidFill>
                <a:latin typeface="Times New Roman" panose="02020603050405020304" pitchFamily="18" charset="0"/>
              </a:rPr>
              <a:t>Quốc</a:t>
            </a:r>
            <a:r>
              <a:rPr lang="en-US" altLang="en-US" sz="2800">
                <a:solidFill>
                  <a:srgbClr val="0070C0"/>
                </a:solidFill>
                <a:latin typeface="Times New Roman" panose="02020603050405020304" pitchFamily="18" charset="0"/>
              </a:rPr>
              <a:t> </a:t>
            </a:r>
            <a:r>
              <a:rPr lang="en-US" altLang="en-US" sz="2800" err="1">
                <a:solidFill>
                  <a:srgbClr val="0070C0"/>
                </a:solidFill>
                <a:latin typeface="Times New Roman" panose="02020603050405020304" pitchFamily="18" charset="0"/>
              </a:rPr>
              <a:t>kì</a:t>
            </a:r>
            <a:r>
              <a:rPr lang="en-US" altLang="en-US" sz="2800">
                <a:solidFill>
                  <a:srgbClr val="0070C0"/>
                </a:solidFill>
                <a:latin typeface="Times New Roman" panose="02020603050405020304" pitchFamily="18" charset="0"/>
              </a:rPr>
              <a:t> </a:t>
            </a:r>
            <a:r>
              <a:rPr lang="en-US" altLang="en-US" sz="2800" err="1">
                <a:solidFill>
                  <a:srgbClr val="0070C0"/>
                </a:solidFill>
                <a:latin typeface="Times New Roman" panose="02020603050405020304" pitchFamily="18" charset="0"/>
              </a:rPr>
              <a:t>lên</a:t>
            </a:r>
            <a:r>
              <a:rPr lang="en-US" altLang="en-US" sz="2800">
                <a:solidFill>
                  <a:srgbClr val="0070C0"/>
                </a:solidFill>
                <a:latin typeface="Times New Roman" panose="02020603050405020304" pitchFamily="18" charset="0"/>
              </a:rPr>
              <a:t> </a:t>
            </a:r>
            <a:r>
              <a:rPr lang="en-US" altLang="en-US" sz="2800" err="1">
                <a:solidFill>
                  <a:srgbClr val="0070C0"/>
                </a:solidFill>
                <a:latin typeface="Times New Roman" panose="02020603050405020304" pitchFamily="18" charset="0"/>
              </a:rPr>
              <a:t>Tháp</a:t>
            </a:r>
            <a:r>
              <a:rPr lang="en-US" altLang="en-US" sz="2800">
                <a:solidFill>
                  <a:srgbClr val="0070C0"/>
                </a:solidFill>
                <a:latin typeface="Times New Roman" panose="02020603050405020304" pitchFamily="18" charset="0"/>
              </a:rPr>
              <a:t> </a:t>
            </a:r>
            <a:r>
              <a:rPr lang="en-US" altLang="en-US" sz="2800" err="1">
                <a:solidFill>
                  <a:srgbClr val="0070C0"/>
                </a:solidFill>
                <a:latin typeface="Times New Roman" panose="02020603050405020304" pitchFamily="18" charset="0"/>
              </a:rPr>
              <a:t>Rùa</a:t>
            </a:r>
            <a:r>
              <a:rPr lang="en-US" altLang="en-US" sz="2800">
                <a:solidFill>
                  <a:srgbClr val="0070C0"/>
                </a:solidFill>
                <a:latin typeface="Times New Roman" panose="02020603050405020304" pitchFamily="18" charset="0"/>
              </a:rPr>
              <a:t>.</a:t>
            </a:r>
          </a:p>
        </p:txBody>
      </p:sp>
      <p:sp>
        <p:nvSpPr>
          <p:cNvPr id="9" name="Rectangle 10"/>
          <p:cNvSpPr>
            <a:spLocks noChangeArrowheads="1"/>
          </p:cNvSpPr>
          <p:nvPr/>
        </p:nvSpPr>
        <p:spPr bwMode="auto">
          <a:xfrm>
            <a:off x="3451860" y="3091674"/>
            <a:ext cx="874014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sz="2800">
                <a:solidFill>
                  <a:srgbClr val="0070C0"/>
                </a:solidFill>
                <a:latin typeface="Times New Roman" panose="02020603050405020304" pitchFamily="18" charset="0"/>
              </a:rPr>
              <a:t>- </a:t>
            </a:r>
            <a:r>
              <a:rPr lang="en-US" altLang="en-US" sz="2800" err="1">
                <a:solidFill>
                  <a:srgbClr val="0070C0"/>
                </a:solidFill>
                <a:latin typeface="Times New Roman" panose="02020603050405020304" pitchFamily="18" charset="0"/>
              </a:rPr>
              <a:t>Đội</a:t>
            </a:r>
            <a:r>
              <a:rPr lang="en-US" altLang="en-US" sz="2800">
                <a:solidFill>
                  <a:srgbClr val="0070C0"/>
                </a:solidFill>
                <a:latin typeface="Times New Roman" panose="02020603050405020304" pitchFamily="18" charset="0"/>
              </a:rPr>
              <a:t> </a:t>
            </a:r>
            <a:r>
              <a:rPr lang="en-US" altLang="en-US" sz="2800" err="1">
                <a:solidFill>
                  <a:srgbClr val="0070C0"/>
                </a:solidFill>
                <a:latin typeface="Times New Roman" panose="02020603050405020304" pitchFamily="18" charset="0"/>
              </a:rPr>
              <a:t>nữ</a:t>
            </a:r>
            <a:r>
              <a:rPr lang="en-US" altLang="en-US" sz="2800">
                <a:solidFill>
                  <a:srgbClr val="0070C0"/>
                </a:solidFill>
                <a:latin typeface="Times New Roman" panose="02020603050405020304" pitchFamily="18" charset="0"/>
              </a:rPr>
              <a:t> du </a:t>
            </a:r>
            <a:r>
              <a:rPr lang="en-US" altLang="en-US" sz="2800" err="1">
                <a:solidFill>
                  <a:srgbClr val="0070C0"/>
                </a:solidFill>
                <a:latin typeface="Times New Roman" panose="02020603050405020304" pitchFamily="18" charset="0"/>
              </a:rPr>
              <a:t>kích</a:t>
            </a:r>
            <a:r>
              <a:rPr lang="en-US" altLang="en-US" sz="2800">
                <a:solidFill>
                  <a:srgbClr val="0070C0"/>
                </a:solidFill>
                <a:latin typeface="Times New Roman" panose="02020603050405020304" pitchFamily="18" charset="0"/>
              </a:rPr>
              <a:t> </a:t>
            </a:r>
            <a:r>
              <a:rPr lang="en-US" altLang="en-US" sz="2800" err="1">
                <a:solidFill>
                  <a:srgbClr val="0070C0"/>
                </a:solidFill>
                <a:latin typeface="Times New Roman" panose="02020603050405020304" pitchFamily="18" charset="0"/>
              </a:rPr>
              <a:t>Trưng</a:t>
            </a:r>
            <a:r>
              <a:rPr lang="en-US" altLang="en-US" sz="2800">
                <a:solidFill>
                  <a:srgbClr val="0070C0"/>
                </a:solidFill>
                <a:latin typeface="Times New Roman" panose="02020603050405020304" pitchFamily="18" charset="0"/>
              </a:rPr>
              <a:t> </a:t>
            </a:r>
            <a:r>
              <a:rPr lang="en-US" altLang="en-US" sz="2800" err="1">
                <a:solidFill>
                  <a:srgbClr val="0070C0"/>
                </a:solidFill>
                <a:latin typeface="Times New Roman" panose="02020603050405020304" pitchFamily="18" charset="0"/>
              </a:rPr>
              <a:t>Trắc</a:t>
            </a:r>
            <a:r>
              <a:rPr lang="en-US" altLang="en-US" sz="2800">
                <a:solidFill>
                  <a:srgbClr val="0070C0"/>
                </a:solidFill>
                <a:latin typeface="Times New Roman" panose="02020603050405020304" pitchFamily="18" charset="0"/>
              </a:rPr>
              <a:t> </a:t>
            </a:r>
            <a:r>
              <a:rPr lang="en-US" altLang="en-US" sz="2800" err="1">
                <a:solidFill>
                  <a:srgbClr val="0070C0"/>
                </a:solidFill>
                <a:latin typeface="Times New Roman" panose="02020603050405020304" pitchFamily="18" charset="0"/>
              </a:rPr>
              <a:t>bắt</a:t>
            </a:r>
            <a:r>
              <a:rPr lang="en-US" altLang="en-US" sz="2800">
                <a:solidFill>
                  <a:srgbClr val="0070C0"/>
                </a:solidFill>
                <a:latin typeface="Times New Roman" panose="02020603050405020304" pitchFamily="18" charset="0"/>
              </a:rPr>
              <a:t> </a:t>
            </a:r>
            <a:r>
              <a:rPr lang="en-US" altLang="en-US" sz="2800" err="1">
                <a:solidFill>
                  <a:srgbClr val="0070C0"/>
                </a:solidFill>
                <a:latin typeface="Times New Roman" panose="02020603050405020304" pitchFamily="18" charset="0"/>
              </a:rPr>
              <a:t>sống</a:t>
            </a:r>
            <a:r>
              <a:rPr lang="en-US" altLang="en-US" sz="2800">
                <a:solidFill>
                  <a:srgbClr val="0070C0"/>
                </a:solidFill>
                <a:latin typeface="Times New Roman" panose="02020603050405020304" pitchFamily="18" charset="0"/>
              </a:rPr>
              <a:t> </a:t>
            </a:r>
            <a:r>
              <a:rPr lang="en-US" altLang="en-US" sz="2800" err="1">
                <a:solidFill>
                  <a:srgbClr val="0070C0"/>
                </a:solidFill>
                <a:latin typeface="Times New Roman" panose="02020603050405020304" pitchFamily="18" charset="0"/>
              </a:rPr>
              <a:t>một</a:t>
            </a:r>
            <a:r>
              <a:rPr lang="en-US" altLang="en-US" sz="2800">
                <a:solidFill>
                  <a:srgbClr val="0070C0"/>
                </a:solidFill>
                <a:latin typeface="Times New Roman" panose="02020603050405020304" pitchFamily="18" charset="0"/>
              </a:rPr>
              <a:t> </a:t>
            </a:r>
            <a:r>
              <a:rPr lang="en-US" altLang="en-US" sz="2800" err="1">
                <a:solidFill>
                  <a:srgbClr val="0070C0"/>
                </a:solidFill>
                <a:latin typeface="Times New Roman" panose="02020603050405020304" pitchFamily="18" charset="0"/>
              </a:rPr>
              <a:t>tên</a:t>
            </a:r>
            <a:r>
              <a:rPr lang="en-US" altLang="en-US" sz="2800">
                <a:solidFill>
                  <a:srgbClr val="0070C0"/>
                </a:solidFill>
                <a:latin typeface="Times New Roman" panose="02020603050405020304" pitchFamily="18" charset="0"/>
              </a:rPr>
              <a:t> </a:t>
            </a:r>
            <a:r>
              <a:rPr lang="en-US" altLang="en-US" sz="2800" err="1">
                <a:solidFill>
                  <a:srgbClr val="0070C0"/>
                </a:solidFill>
                <a:latin typeface="Times New Roman" panose="02020603050405020304" pitchFamily="18" charset="0"/>
              </a:rPr>
              <a:t>quan</a:t>
            </a:r>
            <a:r>
              <a:rPr lang="en-US" altLang="en-US" sz="2800">
                <a:solidFill>
                  <a:srgbClr val="0070C0"/>
                </a:solidFill>
                <a:latin typeface="Times New Roman" panose="02020603050405020304" pitchFamily="18" charset="0"/>
              </a:rPr>
              <a:t> </a:t>
            </a:r>
            <a:r>
              <a:rPr lang="en-US" altLang="en-US" sz="2800" err="1">
                <a:solidFill>
                  <a:srgbClr val="0070C0"/>
                </a:solidFill>
                <a:latin typeface="Times New Roman" panose="02020603050405020304" pitchFamily="18" charset="0"/>
              </a:rPr>
              <a:t>hai</a:t>
            </a:r>
            <a:r>
              <a:rPr lang="en-US" altLang="en-US" sz="2800">
                <a:solidFill>
                  <a:srgbClr val="0070C0"/>
                </a:solidFill>
                <a:latin typeface="Times New Roman" panose="02020603050405020304" pitchFamily="18" charset="0"/>
              </a:rPr>
              <a:t> </a:t>
            </a:r>
            <a:r>
              <a:rPr lang="en-US" altLang="en-US" sz="2800" err="1">
                <a:solidFill>
                  <a:srgbClr val="0070C0"/>
                </a:solidFill>
                <a:latin typeface="Times New Roman" panose="02020603050405020304" pitchFamily="18" charset="0"/>
              </a:rPr>
              <a:t>bốt</a:t>
            </a:r>
            <a:r>
              <a:rPr lang="en-US" altLang="en-US" sz="2800">
                <a:solidFill>
                  <a:srgbClr val="0070C0"/>
                </a:solidFill>
                <a:latin typeface="Times New Roman" panose="02020603050405020304" pitchFamily="18" charset="0"/>
              </a:rPr>
              <a:t> .</a:t>
            </a:r>
          </a:p>
        </p:txBody>
      </p:sp>
      <p:sp>
        <p:nvSpPr>
          <p:cNvPr id="10" name="Rectangle 12"/>
          <p:cNvSpPr>
            <a:spLocks noChangeArrowheads="1"/>
          </p:cNvSpPr>
          <p:nvPr/>
        </p:nvSpPr>
        <p:spPr bwMode="auto">
          <a:xfrm>
            <a:off x="4634753" y="3831896"/>
            <a:ext cx="874014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sz="2800">
                <a:solidFill>
                  <a:srgbClr val="0070C0"/>
                </a:solidFill>
                <a:latin typeface="Times New Roman" panose="02020603050405020304" pitchFamily="18" charset="0"/>
              </a:rPr>
              <a:t>- </a:t>
            </a:r>
            <a:r>
              <a:rPr lang="en-US" altLang="en-US" sz="2800" err="1">
                <a:solidFill>
                  <a:srgbClr val="0070C0"/>
                </a:solidFill>
                <a:latin typeface="Times New Roman" panose="02020603050405020304" pitchFamily="18" charset="0"/>
              </a:rPr>
              <a:t>Anh</a:t>
            </a:r>
            <a:r>
              <a:rPr lang="en-US" altLang="en-US" sz="2800">
                <a:solidFill>
                  <a:srgbClr val="0070C0"/>
                </a:solidFill>
                <a:latin typeface="Times New Roman" panose="02020603050405020304" pitchFamily="18" charset="0"/>
              </a:rPr>
              <a:t> </a:t>
            </a:r>
            <a:r>
              <a:rPr lang="en-US" altLang="en-US" sz="2800" err="1">
                <a:solidFill>
                  <a:srgbClr val="0070C0"/>
                </a:solidFill>
                <a:latin typeface="Times New Roman" panose="02020603050405020304" pitchFamily="18" charset="0"/>
              </a:rPr>
              <a:t>trung</a:t>
            </a:r>
            <a:r>
              <a:rPr lang="en-US" altLang="en-US" sz="2800">
                <a:solidFill>
                  <a:srgbClr val="0070C0"/>
                </a:solidFill>
                <a:latin typeface="Times New Roman" panose="02020603050405020304" pitchFamily="18" charset="0"/>
              </a:rPr>
              <a:t> </a:t>
            </a:r>
            <a:r>
              <a:rPr lang="en-US" altLang="en-US" sz="2800" err="1">
                <a:solidFill>
                  <a:srgbClr val="0070C0"/>
                </a:solidFill>
                <a:latin typeface="Times New Roman" panose="02020603050405020304" pitchFamily="18" charset="0"/>
              </a:rPr>
              <a:t>đội</a:t>
            </a:r>
            <a:r>
              <a:rPr lang="en-US" altLang="en-US" sz="2800">
                <a:solidFill>
                  <a:srgbClr val="0070C0"/>
                </a:solidFill>
                <a:latin typeface="Times New Roman" panose="02020603050405020304" pitchFamily="18" charset="0"/>
              </a:rPr>
              <a:t> </a:t>
            </a:r>
            <a:r>
              <a:rPr lang="en-US" altLang="en-US" sz="2800" err="1">
                <a:solidFill>
                  <a:srgbClr val="0070C0"/>
                </a:solidFill>
                <a:latin typeface="Times New Roman" panose="02020603050405020304" pitchFamily="18" charset="0"/>
              </a:rPr>
              <a:t>trưởng</a:t>
            </a:r>
            <a:r>
              <a:rPr lang="en-US" altLang="en-US" sz="2800">
                <a:solidFill>
                  <a:srgbClr val="0070C0"/>
                </a:solidFill>
                <a:latin typeface="Times New Roman" panose="02020603050405020304" pitchFamily="18" charset="0"/>
              </a:rPr>
              <a:t> </a:t>
            </a:r>
            <a:r>
              <a:rPr lang="en-US" altLang="en-US" sz="2800" err="1">
                <a:solidFill>
                  <a:srgbClr val="0070C0"/>
                </a:solidFill>
                <a:latin typeface="Times New Roman" panose="02020603050405020304" pitchFamily="18" charset="0"/>
              </a:rPr>
              <a:t>giết</a:t>
            </a:r>
            <a:r>
              <a:rPr lang="en-US" altLang="en-US" sz="2800">
                <a:solidFill>
                  <a:srgbClr val="0070C0"/>
                </a:solidFill>
                <a:latin typeface="Times New Roman" panose="02020603050405020304" pitchFamily="18" charset="0"/>
              </a:rPr>
              <a:t> </a:t>
            </a:r>
            <a:r>
              <a:rPr lang="en-US" altLang="en-US" sz="2800" err="1">
                <a:solidFill>
                  <a:srgbClr val="0070C0"/>
                </a:solidFill>
                <a:latin typeface="Times New Roman" panose="02020603050405020304" pitchFamily="18" charset="0"/>
              </a:rPr>
              <a:t>được</a:t>
            </a:r>
            <a:r>
              <a:rPr lang="en-US" altLang="en-US" sz="2800">
                <a:solidFill>
                  <a:srgbClr val="0070C0"/>
                </a:solidFill>
                <a:latin typeface="Times New Roman" panose="02020603050405020304" pitchFamily="18" charset="0"/>
              </a:rPr>
              <a:t> </a:t>
            </a:r>
            <a:r>
              <a:rPr lang="en-US" altLang="en-US" sz="2800" err="1">
                <a:solidFill>
                  <a:srgbClr val="0070C0"/>
                </a:solidFill>
                <a:latin typeface="Times New Roman" panose="02020603050405020304" pitchFamily="18" charset="0"/>
              </a:rPr>
              <a:t>bảy</a:t>
            </a:r>
            <a:r>
              <a:rPr lang="en-US" altLang="en-US" sz="2800">
                <a:solidFill>
                  <a:srgbClr val="0070C0"/>
                </a:solidFill>
                <a:latin typeface="Times New Roman" panose="02020603050405020304" pitchFamily="18" charset="0"/>
              </a:rPr>
              <a:t> </a:t>
            </a:r>
            <a:r>
              <a:rPr lang="en-US" altLang="en-US" sz="2800" err="1">
                <a:solidFill>
                  <a:srgbClr val="0070C0"/>
                </a:solidFill>
                <a:latin typeface="Times New Roman" panose="02020603050405020304" pitchFamily="18" charset="0"/>
              </a:rPr>
              <a:t>tên</a:t>
            </a:r>
            <a:r>
              <a:rPr lang="en-US" altLang="en-US" sz="2800">
                <a:solidFill>
                  <a:srgbClr val="0070C0"/>
                </a:solidFill>
                <a:latin typeface="Times New Roman" panose="02020603050405020304" pitchFamily="18" charset="0"/>
              </a:rPr>
              <a:t> </a:t>
            </a:r>
            <a:r>
              <a:rPr lang="en-US" altLang="en-US" sz="2800" err="1">
                <a:solidFill>
                  <a:srgbClr val="0070C0"/>
                </a:solidFill>
                <a:latin typeface="Times New Roman" panose="02020603050405020304" pitchFamily="18" charset="0"/>
              </a:rPr>
              <a:t>giặc</a:t>
            </a:r>
            <a:r>
              <a:rPr lang="en-US" altLang="en-US" sz="2800">
                <a:solidFill>
                  <a:srgbClr val="0070C0"/>
                </a:solidFill>
                <a:latin typeface="Times New Roman" panose="02020603050405020304" pitchFamily="18" charset="0"/>
              </a:rPr>
              <a:t>.</a:t>
            </a:r>
          </a:p>
        </p:txBody>
      </p:sp>
      <p:sp>
        <p:nvSpPr>
          <p:cNvPr id="13" name="TextBox 12">
            <a:extLst>
              <a:ext uri="{FF2B5EF4-FFF2-40B4-BE49-F238E27FC236}">
                <a16:creationId xmlns="" xmlns:a16="http://schemas.microsoft.com/office/drawing/2014/main" id="{0F40B238-4B2A-467F-9C5C-1EF43AFF9521}"/>
              </a:ext>
            </a:extLst>
          </p:cNvPr>
          <p:cNvSpPr txBox="1"/>
          <p:nvPr/>
        </p:nvSpPr>
        <p:spPr>
          <a:xfrm>
            <a:off x="763963" y="5482973"/>
            <a:ext cx="10936149" cy="954107"/>
          </a:xfrm>
          <a:prstGeom prst="rect">
            <a:avLst/>
          </a:prstGeom>
          <a:solidFill>
            <a:schemeClr val="accent3">
              <a:lumMod val="40000"/>
              <a:lumOff val="60000"/>
            </a:schemeClr>
          </a:solidFill>
          <a:ln>
            <a:solidFill>
              <a:schemeClr val="bg1"/>
            </a:solidFill>
          </a:ln>
          <a:effectLst>
            <a:outerShdw blurRad="50800" dist="38100" dir="5400000" algn="t" rotWithShape="0">
              <a:prstClr val="black">
                <a:alpha val="40000"/>
              </a:prstClr>
            </a:outerShdw>
          </a:effectLst>
        </p:spPr>
        <p:txBody>
          <a:bodyPr wrap="square" rtlCol="0">
            <a:spAutoFit/>
          </a:bodyPr>
          <a:lstStyle/>
          <a:p>
            <a:r>
              <a:rPr lang="en-US" sz="2800" err="1">
                <a:solidFill>
                  <a:prstClr val="black"/>
                </a:solidFill>
                <a:latin typeface="Times New Roman" panose="02020603050405020304" pitchFamily="18" charset="0"/>
                <a:cs typeface="Times New Roman" panose="02020603050405020304" pitchFamily="18" charset="0"/>
              </a:rPr>
              <a:t>Tình</a:t>
            </a:r>
            <a:r>
              <a:rPr lang="en-US" sz="2800">
                <a:solidFill>
                  <a:prstClr val="black"/>
                </a:solidFill>
                <a:latin typeface="Times New Roman" panose="02020603050405020304" pitchFamily="18" charset="0"/>
                <a:cs typeface="Times New Roman" panose="02020603050405020304" pitchFamily="18" charset="0"/>
              </a:rPr>
              <a:t> </a:t>
            </a:r>
            <a:r>
              <a:rPr lang="en-US" sz="2800" err="1">
                <a:solidFill>
                  <a:prstClr val="black"/>
                </a:solidFill>
                <a:latin typeface="Times New Roman" panose="02020603050405020304" pitchFamily="18" charset="0"/>
                <a:cs typeface="Times New Roman" panose="02020603050405020304" pitchFamily="18" charset="0"/>
              </a:rPr>
              <a:t>yêu</a:t>
            </a:r>
            <a:r>
              <a:rPr lang="en-US" sz="2800">
                <a:solidFill>
                  <a:prstClr val="black"/>
                </a:solidFill>
                <a:latin typeface="Times New Roman" panose="02020603050405020304" pitchFamily="18" charset="0"/>
                <a:cs typeface="Times New Roman" panose="02020603050405020304" pitchFamily="18" charset="0"/>
              </a:rPr>
              <a:t> </a:t>
            </a:r>
            <a:r>
              <a:rPr lang="en-US" sz="2800" err="1">
                <a:solidFill>
                  <a:prstClr val="black"/>
                </a:solidFill>
                <a:latin typeface="Times New Roman" panose="02020603050405020304" pitchFamily="18" charset="0"/>
                <a:cs typeface="Times New Roman" panose="02020603050405020304" pitchFamily="18" charset="0"/>
              </a:rPr>
              <a:t>làng</a:t>
            </a:r>
            <a:r>
              <a:rPr lang="en-US" sz="2800">
                <a:solidFill>
                  <a:prstClr val="black"/>
                </a:solidFill>
                <a:latin typeface="Times New Roman" panose="02020603050405020304" pitchFamily="18" charset="0"/>
                <a:cs typeface="Times New Roman" panose="02020603050405020304" pitchFamily="18" charset="0"/>
              </a:rPr>
              <a:t> </a:t>
            </a:r>
            <a:r>
              <a:rPr lang="en-US" sz="2800" err="1">
                <a:solidFill>
                  <a:prstClr val="black"/>
                </a:solidFill>
                <a:latin typeface="Times New Roman" panose="02020603050405020304" pitchFamily="18" charset="0"/>
                <a:cs typeface="Times New Roman" panose="02020603050405020304" pitchFamily="18" charset="0"/>
              </a:rPr>
              <a:t>của</a:t>
            </a:r>
            <a:r>
              <a:rPr lang="en-US" sz="2800">
                <a:solidFill>
                  <a:prstClr val="black"/>
                </a:solidFill>
                <a:latin typeface="Times New Roman" panose="02020603050405020304" pitchFamily="18" charset="0"/>
                <a:cs typeface="Times New Roman" panose="02020603050405020304" pitchFamily="18" charset="0"/>
              </a:rPr>
              <a:t> </a:t>
            </a:r>
            <a:r>
              <a:rPr lang="en-US" sz="2800" err="1">
                <a:solidFill>
                  <a:prstClr val="black"/>
                </a:solidFill>
                <a:latin typeface="Times New Roman" panose="02020603050405020304" pitchFamily="18" charset="0"/>
                <a:cs typeface="Times New Roman" panose="02020603050405020304" pitchFamily="18" charset="0"/>
              </a:rPr>
              <a:t>ông</a:t>
            </a:r>
            <a:r>
              <a:rPr lang="en-US" sz="2800">
                <a:solidFill>
                  <a:prstClr val="black"/>
                </a:solidFill>
                <a:latin typeface="Times New Roman" panose="02020603050405020304" pitchFamily="18" charset="0"/>
                <a:cs typeface="Times New Roman" panose="02020603050405020304" pitchFamily="18" charset="0"/>
              </a:rPr>
              <a:t> </a:t>
            </a:r>
            <a:r>
              <a:rPr lang="en-US" sz="2800" err="1">
                <a:solidFill>
                  <a:prstClr val="black"/>
                </a:solidFill>
                <a:latin typeface="Times New Roman" panose="02020603050405020304" pitchFamily="18" charset="0"/>
                <a:cs typeface="Times New Roman" panose="02020603050405020304" pitchFamily="18" charset="0"/>
              </a:rPr>
              <a:t>đã</a:t>
            </a:r>
            <a:r>
              <a:rPr lang="en-US" sz="2800">
                <a:solidFill>
                  <a:prstClr val="black"/>
                </a:solidFill>
                <a:latin typeface="Times New Roman" panose="02020603050405020304" pitchFamily="18" charset="0"/>
                <a:cs typeface="Times New Roman" panose="02020603050405020304" pitchFamily="18" charset="0"/>
              </a:rPr>
              <a:t> </a:t>
            </a:r>
            <a:r>
              <a:rPr lang="en-US" sz="2800" err="1">
                <a:solidFill>
                  <a:prstClr val="black"/>
                </a:solidFill>
                <a:latin typeface="Times New Roman" panose="02020603050405020304" pitchFamily="18" charset="0"/>
                <a:cs typeface="Times New Roman" panose="02020603050405020304" pitchFamily="18" charset="0"/>
              </a:rPr>
              <a:t>gắn</a:t>
            </a:r>
            <a:r>
              <a:rPr lang="en-US" sz="2800">
                <a:solidFill>
                  <a:prstClr val="black"/>
                </a:solidFill>
                <a:latin typeface="Times New Roman" panose="02020603050405020304" pitchFamily="18" charset="0"/>
                <a:cs typeface="Times New Roman" panose="02020603050405020304" pitchFamily="18" charset="0"/>
              </a:rPr>
              <a:t> </a:t>
            </a:r>
            <a:r>
              <a:rPr lang="en-US" sz="2800" err="1">
                <a:solidFill>
                  <a:prstClr val="black"/>
                </a:solidFill>
                <a:latin typeface="Times New Roman" panose="02020603050405020304" pitchFamily="18" charset="0"/>
                <a:cs typeface="Times New Roman" panose="02020603050405020304" pitchFamily="18" charset="0"/>
              </a:rPr>
              <a:t>liền</a:t>
            </a:r>
            <a:r>
              <a:rPr lang="en-US" sz="2800">
                <a:solidFill>
                  <a:prstClr val="black"/>
                </a:solidFill>
                <a:latin typeface="Times New Roman" panose="02020603050405020304" pitchFamily="18" charset="0"/>
                <a:cs typeface="Times New Roman" panose="02020603050405020304" pitchFamily="18" charset="0"/>
              </a:rPr>
              <a:t> </a:t>
            </a:r>
            <a:r>
              <a:rPr lang="en-US" sz="2800" err="1">
                <a:solidFill>
                  <a:prstClr val="black"/>
                </a:solidFill>
                <a:latin typeface="Times New Roman" panose="02020603050405020304" pitchFamily="18" charset="0"/>
                <a:cs typeface="Times New Roman" panose="02020603050405020304" pitchFamily="18" charset="0"/>
              </a:rPr>
              <a:t>với</a:t>
            </a:r>
            <a:r>
              <a:rPr lang="en-US" sz="2800">
                <a:solidFill>
                  <a:prstClr val="black"/>
                </a:solidFill>
                <a:latin typeface="Times New Roman" panose="02020603050405020304" pitchFamily="18" charset="0"/>
                <a:cs typeface="Times New Roman" panose="02020603050405020304" pitchFamily="18" charset="0"/>
              </a:rPr>
              <a:t> </a:t>
            </a:r>
            <a:r>
              <a:rPr lang="en-US" sz="2800" err="1">
                <a:solidFill>
                  <a:prstClr val="black"/>
                </a:solidFill>
                <a:latin typeface="Times New Roman" panose="02020603050405020304" pitchFamily="18" charset="0"/>
                <a:cs typeface="Times New Roman" panose="02020603050405020304" pitchFamily="18" charset="0"/>
              </a:rPr>
              <a:t>niềm</a:t>
            </a:r>
            <a:r>
              <a:rPr lang="en-US" sz="2800">
                <a:solidFill>
                  <a:prstClr val="black"/>
                </a:solidFill>
                <a:latin typeface="Times New Roman" panose="02020603050405020304" pitchFamily="18" charset="0"/>
                <a:cs typeface="Times New Roman" panose="02020603050405020304" pitchFamily="18" charset="0"/>
              </a:rPr>
              <a:t> </a:t>
            </a:r>
            <a:r>
              <a:rPr lang="en-US" sz="2800" err="1">
                <a:solidFill>
                  <a:prstClr val="black"/>
                </a:solidFill>
                <a:latin typeface="Times New Roman" panose="02020603050405020304" pitchFamily="18" charset="0"/>
                <a:cs typeface="Times New Roman" panose="02020603050405020304" pitchFamily="18" charset="0"/>
              </a:rPr>
              <a:t>vui</a:t>
            </a:r>
            <a:r>
              <a:rPr lang="en-US" sz="2800">
                <a:solidFill>
                  <a:prstClr val="black"/>
                </a:solidFill>
                <a:latin typeface="Times New Roman" panose="02020603050405020304" pitchFamily="18" charset="0"/>
                <a:cs typeface="Times New Roman" panose="02020603050405020304" pitchFamily="18" charset="0"/>
              </a:rPr>
              <a:t> </a:t>
            </a:r>
            <a:r>
              <a:rPr lang="en-US" sz="2800" err="1">
                <a:solidFill>
                  <a:prstClr val="black"/>
                </a:solidFill>
                <a:latin typeface="Times New Roman" panose="02020603050405020304" pitchFamily="18" charset="0"/>
                <a:cs typeface="Times New Roman" panose="02020603050405020304" pitchFamily="18" charset="0"/>
              </a:rPr>
              <a:t>của</a:t>
            </a:r>
            <a:r>
              <a:rPr lang="en-US" sz="2800">
                <a:solidFill>
                  <a:prstClr val="black"/>
                </a:solidFill>
                <a:latin typeface="Times New Roman" panose="02020603050405020304" pitchFamily="18" charset="0"/>
                <a:cs typeface="Times New Roman" panose="02020603050405020304" pitchFamily="18" charset="0"/>
              </a:rPr>
              <a:t> con </a:t>
            </a:r>
            <a:r>
              <a:rPr lang="en-US" sz="2800" err="1">
                <a:solidFill>
                  <a:prstClr val="black"/>
                </a:solidFill>
                <a:latin typeface="Times New Roman" panose="02020603050405020304" pitchFamily="18" charset="0"/>
                <a:cs typeface="Times New Roman" panose="02020603050405020304" pitchFamily="18" charset="0"/>
              </a:rPr>
              <a:t>người</a:t>
            </a:r>
            <a:r>
              <a:rPr lang="en-US" sz="2800">
                <a:solidFill>
                  <a:prstClr val="black"/>
                </a:solidFill>
                <a:latin typeface="Times New Roman" panose="02020603050405020304" pitchFamily="18" charset="0"/>
                <a:cs typeface="Times New Roman" panose="02020603050405020304" pitchFamily="18" charset="0"/>
              </a:rPr>
              <a:t> </a:t>
            </a:r>
            <a:r>
              <a:rPr lang="en-US" sz="2800" err="1">
                <a:solidFill>
                  <a:prstClr val="black"/>
                </a:solidFill>
                <a:latin typeface="Times New Roman" panose="02020603050405020304" pitchFamily="18" charset="0"/>
                <a:cs typeface="Times New Roman" panose="02020603050405020304" pitchFamily="18" charset="0"/>
              </a:rPr>
              <a:t>hòa</a:t>
            </a:r>
            <a:r>
              <a:rPr lang="en-US" sz="2800">
                <a:solidFill>
                  <a:prstClr val="black"/>
                </a:solidFill>
                <a:latin typeface="Times New Roman" panose="02020603050405020304" pitchFamily="18" charset="0"/>
                <a:cs typeface="Times New Roman" panose="02020603050405020304" pitchFamily="18" charset="0"/>
              </a:rPr>
              <a:t> </a:t>
            </a:r>
            <a:r>
              <a:rPr lang="en-US" sz="2800" err="1">
                <a:solidFill>
                  <a:prstClr val="black"/>
                </a:solidFill>
                <a:latin typeface="Times New Roman" panose="02020603050405020304" pitchFamily="18" charset="0"/>
                <a:cs typeface="Times New Roman" panose="02020603050405020304" pitchFamily="18" charset="0"/>
              </a:rPr>
              <a:t>vào</a:t>
            </a:r>
            <a:r>
              <a:rPr lang="en-US" sz="2800">
                <a:solidFill>
                  <a:prstClr val="black"/>
                </a:solidFill>
                <a:latin typeface="Times New Roman" panose="02020603050405020304" pitchFamily="18" charset="0"/>
                <a:cs typeface="Times New Roman" panose="02020603050405020304" pitchFamily="18" charset="0"/>
              </a:rPr>
              <a:t> </a:t>
            </a:r>
            <a:r>
              <a:rPr lang="en-US" sz="2800" err="1">
                <a:solidFill>
                  <a:prstClr val="black"/>
                </a:solidFill>
                <a:latin typeface="Times New Roman" panose="02020603050405020304" pitchFamily="18" charset="0"/>
                <a:cs typeface="Times New Roman" panose="02020603050405020304" pitchFamily="18" charset="0"/>
              </a:rPr>
              <a:t>cuộc</a:t>
            </a:r>
            <a:r>
              <a:rPr lang="en-US" sz="2800">
                <a:solidFill>
                  <a:prstClr val="black"/>
                </a:solidFill>
                <a:latin typeface="Times New Roman" panose="02020603050405020304" pitchFamily="18" charset="0"/>
                <a:cs typeface="Times New Roman" panose="02020603050405020304" pitchFamily="18" charset="0"/>
              </a:rPr>
              <a:t> </a:t>
            </a:r>
            <a:r>
              <a:rPr lang="en-US" sz="2800" err="1">
                <a:solidFill>
                  <a:prstClr val="black"/>
                </a:solidFill>
                <a:latin typeface="Times New Roman" panose="02020603050405020304" pitchFamily="18" charset="0"/>
                <a:cs typeface="Times New Roman" panose="02020603050405020304" pitchFamily="18" charset="0"/>
              </a:rPr>
              <a:t>kháng</a:t>
            </a:r>
            <a:r>
              <a:rPr lang="en-US" sz="2800">
                <a:solidFill>
                  <a:prstClr val="black"/>
                </a:solidFill>
                <a:latin typeface="Times New Roman" panose="02020603050405020304" pitchFamily="18" charset="0"/>
                <a:cs typeface="Times New Roman" panose="02020603050405020304" pitchFamily="18" charset="0"/>
              </a:rPr>
              <a:t> </a:t>
            </a:r>
            <a:r>
              <a:rPr lang="en-US" sz="2800" err="1">
                <a:solidFill>
                  <a:prstClr val="black"/>
                </a:solidFill>
                <a:latin typeface="Times New Roman" panose="02020603050405020304" pitchFamily="18" charset="0"/>
                <a:cs typeface="Times New Roman" panose="02020603050405020304" pitchFamily="18" charset="0"/>
              </a:rPr>
              <a:t>chiến</a:t>
            </a:r>
            <a:r>
              <a:rPr lang="en-US" sz="2800">
                <a:solidFill>
                  <a:prstClr val="black"/>
                </a:solidFill>
                <a:latin typeface="Times New Roman" panose="02020603050405020304" pitchFamily="18" charset="0"/>
                <a:cs typeface="Times New Roman" panose="02020603050405020304" pitchFamily="18" charset="0"/>
              </a:rPr>
              <a:t> </a:t>
            </a:r>
            <a:r>
              <a:rPr lang="en-US" sz="2800" err="1">
                <a:solidFill>
                  <a:prstClr val="black"/>
                </a:solidFill>
                <a:latin typeface="Times New Roman" panose="02020603050405020304" pitchFamily="18" charset="0"/>
                <a:cs typeface="Times New Roman" panose="02020603050405020304" pitchFamily="18" charset="0"/>
              </a:rPr>
              <a:t>của</a:t>
            </a:r>
            <a:r>
              <a:rPr lang="en-US" sz="2800">
                <a:solidFill>
                  <a:prstClr val="black"/>
                </a:solidFill>
                <a:latin typeface="Times New Roman" panose="02020603050405020304" pitchFamily="18" charset="0"/>
                <a:cs typeface="Times New Roman" panose="02020603050405020304" pitchFamily="18" charset="0"/>
              </a:rPr>
              <a:t> </a:t>
            </a:r>
            <a:r>
              <a:rPr lang="en-US" sz="2800" err="1">
                <a:solidFill>
                  <a:prstClr val="black"/>
                </a:solidFill>
                <a:latin typeface="Times New Roman" panose="02020603050405020304" pitchFamily="18" charset="0"/>
                <a:cs typeface="Times New Roman" panose="02020603050405020304" pitchFamily="18" charset="0"/>
              </a:rPr>
              <a:t>dân</a:t>
            </a:r>
            <a:r>
              <a:rPr lang="en-US" sz="2800">
                <a:solidFill>
                  <a:prstClr val="black"/>
                </a:solidFill>
                <a:latin typeface="Times New Roman" panose="02020603050405020304" pitchFamily="18" charset="0"/>
                <a:cs typeface="Times New Roman" panose="02020603050405020304" pitchFamily="18" charset="0"/>
              </a:rPr>
              <a:t> </a:t>
            </a:r>
            <a:r>
              <a:rPr lang="en-US" sz="2800" err="1">
                <a:solidFill>
                  <a:prstClr val="black"/>
                </a:solidFill>
                <a:latin typeface="Times New Roman" panose="02020603050405020304" pitchFamily="18" charset="0"/>
                <a:cs typeface="Times New Roman" panose="02020603050405020304" pitchFamily="18" charset="0"/>
              </a:rPr>
              <a:t>tộc</a:t>
            </a:r>
            <a:r>
              <a:rPr lang="en-US" sz="2800">
                <a:solidFill>
                  <a:prstClr val="black"/>
                </a:solidFill>
                <a:latin typeface="Times New Roman" panose="02020603050405020304" pitchFamily="18" charset="0"/>
                <a:cs typeface="Times New Roman" panose="02020603050405020304" pitchFamily="18" charset="0"/>
              </a:rPr>
              <a:t>. </a:t>
            </a:r>
          </a:p>
        </p:txBody>
      </p:sp>
      <p:sp>
        <p:nvSpPr>
          <p:cNvPr id="2" name="Rectangle 1"/>
          <p:cNvSpPr/>
          <p:nvPr/>
        </p:nvSpPr>
        <p:spPr>
          <a:xfrm>
            <a:off x="2687169" y="60806"/>
            <a:ext cx="6578750" cy="2397451"/>
          </a:xfrm>
          <a:prstGeom prst="rect">
            <a:avLst/>
          </a:prstGeom>
        </p:spPr>
        <p:txBody>
          <a:bodyPr wrap="square">
            <a:spAutoFit/>
          </a:bodyPr>
          <a:lstStyle/>
          <a:p>
            <a:pPr algn="just">
              <a:lnSpc>
                <a:spcPct val="107000"/>
              </a:lnSpc>
            </a:pPr>
            <a:r>
              <a:rPr lang="en-US" sz="2800">
                <a:solidFill>
                  <a:prstClr val="black"/>
                </a:solidFill>
                <a:latin typeface="Times New Roman" panose="02020603050405020304" pitchFamily="18" charset="0"/>
                <a:ea typeface="Calibri" panose="020F0502020204030204" pitchFamily="34" charset="0"/>
                <a:cs typeface="Times New Roman" panose="02020603050405020304" pitchFamily="18" charset="0"/>
              </a:rPr>
              <a:t>- Ở </a:t>
            </a:r>
            <a:r>
              <a:rPr lang="en-US" sz="280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nơi</a:t>
            </a:r>
            <a:r>
              <a:rPr lang="en-US" sz="280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tản</a:t>
            </a:r>
            <a:r>
              <a:rPr lang="en-US" sz="280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cư</a:t>
            </a:r>
            <a:r>
              <a:rPr lang="en-US" sz="280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ông</a:t>
            </a:r>
            <a:r>
              <a:rPr lang="en-US" sz="280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còn</a:t>
            </a:r>
            <a:r>
              <a:rPr lang="en-US" sz="280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thường</a:t>
            </a:r>
            <a:r>
              <a:rPr lang="en-US" sz="280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đến</a:t>
            </a:r>
            <a:r>
              <a:rPr lang="en-US" sz="280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phòng</a:t>
            </a:r>
            <a:r>
              <a:rPr lang="en-US" sz="280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thông</a:t>
            </a:r>
            <a:r>
              <a:rPr lang="en-US" sz="2800">
                <a:solidFill>
                  <a:prstClr val="black"/>
                </a:solidFill>
                <a:latin typeface="Times New Roman" panose="02020603050405020304" pitchFamily="18" charset="0"/>
                <a:ea typeface="Calibri" panose="020F0502020204030204" pitchFamily="34" charset="0"/>
                <a:cs typeface="Times New Roman" panose="02020603050405020304" pitchFamily="18" charset="0"/>
              </a:rPr>
              <a:t> tin </a:t>
            </a:r>
            <a:r>
              <a:rPr lang="en-US" sz="280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để</a:t>
            </a:r>
            <a:r>
              <a:rPr lang="en-US" sz="280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nghe</a:t>
            </a:r>
            <a:r>
              <a:rPr lang="en-US" sz="2800">
                <a:solidFill>
                  <a:prstClr val="black"/>
                </a:solidFill>
                <a:latin typeface="Times New Roman" panose="02020603050405020304" pitchFamily="18" charset="0"/>
                <a:ea typeface="Calibri" panose="020F0502020204030204" pitchFamily="34" charset="0"/>
                <a:cs typeface="Times New Roman" panose="02020603050405020304" pitchFamily="18" charset="0"/>
              </a:rPr>
              <a:t> tin </a:t>
            </a:r>
            <a:r>
              <a:rPr lang="en-US" sz="280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tức</a:t>
            </a:r>
            <a:r>
              <a:rPr lang="en-US" sz="280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kháng</a:t>
            </a:r>
            <a:r>
              <a:rPr lang="en-US" sz="280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chiến</a:t>
            </a:r>
            <a:r>
              <a:rPr lang="en-US" sz="280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Nghe</a:t>
            </a:r>
            <a:r>
              <a:rPr lang="en-US" sz="280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chẳng</a:t>
            </a:r>
            <a:r>
              <a:rPr lang="en-US" sz="280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sót</a:t>
            </a:r>
            <a:r>
              <a:rPr lang="en-US" sz="280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một</a:t>
            </a:r>
            <a:r>
              <a:rPr lang="en-US" sz="280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câu</a:t>
            </a:r>
            <a:r>
              <a:rPr lang="en-US" sz="280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nào</a:t>
            </a:r>
            <a:r>
              <a:rPr lang="en-US" sz="280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Ông</a:t>
            </a:r>
            <a:r>
              <a:rPr lang="en-US" sz="280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vui</a:t>
            </a:r>
            <a:r>
              <a:rPr lang="en-US" sz="280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khi</a:t>
            </a:r>
            <a:r>
              <a:rPr lang="en-US" sz="280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nghe</a:t>
            </a:r>
            <a:r>
              <a:rPr lang="en-US" sz="2800">
                <a:solidFill>
                  <a:prstClr val="black"/>
                </a:solidFill>
                <a:latin typeface="Times New Roman" panose="02020603050405020304" pitchFamily="18" charset="0"/>
                <a:ea typeface="Calibri" panose="020F0502020204030204" pitchFamily="34" charset="0"/>
                <a:cs typeface="Times New Roman" panose="02020603050405020304" pitchFamily="18" charset="0"/>
              </a:rPr>
              <a:t> tin </a:t>
            </a:r>
            <a:r>
              <a:rPr lang="en-US" sz="280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quân</a:t>
            </a:r>
            <a:r>
              <a:rPr lang="en-US" sz="2800">
                <a:solidFill>
                  <a:prstClr val="black"/>
                </a:solidFill>
                <a:latin typeface="Times New Roman" panose="02020603050405020304" pitchFamily="18" charset="0"/>
                <a:ea typeface="Calibri" panose="020F0502020204030204" pitchFamily="34" charset="0"/>
                <a:cs typeface="Times New Roman" panose="02020603050405020304" pitchFamily="18" charset="0"/>
              </a:rPr>
              <a:t> ta </a:t>
            </a:r>
            <a:r>
              <a:rPr lang="en-US" sz="280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thắng</a:t>
            </a:r>
            <a:r>
              <a:rPr lang="en-US" sz="280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trận</a:t>
            </a:r>
            <a:r>
              <a:rPr lang="en-US" sz="280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07000"/>
              </a:lnSpc>
            </a:pPr>
            <a:r>
              <a:rPr lang="en-US" sz="280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p>
        </p:txBody>
      </p:sp>
      <p:pic>
        <p:nvPicPr>
          <p:cNvPr id="14" name="Picture 13"/>
          <p:cNvPicPr>
            <a:picLocks noChangeAspect="1"/>
          </p:cNvPicPr>
          <p:nvPr/>
        </p:nvPicPr>
        <p:blipFill>
          <a:blip r:embed="rId5"/>
          <a:stretch>
            <a:fillRect/>
          </a:stretch>
        </p:blipFill>
        <p:spPr>
          <a:xfrm rot="1599165">
            <a:off x="-24574" y="4814762"/>
            <a:ext cx="884041" cy="933298"/>
          </a:xfrm>
          <a:prstGeom prst="rect">
            <a:avLst/>
          </a:prstGeom>
        </p:spPr>
      </p:pic>
    </p:spTree>
    <p:extLst>
      <p:ext uri="{BB962C8B-B14F-4D97-AF65-F5344CB8AC3E}">
        <p14:creationId xmlns:p14="http://schemas.microsoft.com/office/powerpoint/2010/main" val="33041979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inVertical)">
                                      <p:cBhvr>
                                        <p:cTn id="14" dur="500"/>
                                        <p:tgtEl>
                                          <p:spTgt spid="8"/>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barn(inVertical)">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down)">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barn(inVertical)">
                                      <p:cBhvr>
                                        <p:cTn id="30" dur="500"/>
                                        <p:tgtEl>
                                          <p:spTgt spid="14"/>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barn(inVertical)">
                                      <p:cBhvr>
                                        <p:cTn id="3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p:bldP spid="10" grpId="0"/>
      <p:bldP spid="13" grpId="0" animBg="1"/>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413720" y="893622"/>
            <a:ext cx="11349318" cy="1224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115000"/>
              </a:lnSpc>
              <a:spcBef>
                <a:spcPts val="300"/>
              </a:spcBef>
              <a:spcAft>
                <a:spcPts val="0"/>
              </a:spcAft>
            </a:pPr>
            <a:r>
              <a:rPr lang="en-US" sz="3200" b="1" dirty="0" smtClean="0">
                <a:solidFill>
                  <a:srgbClr val="FF0000"/>
                </a:solidFill>
                <a:latin typeface="Times New Roman"/>
                <a:ea typeface="Times New Roman"/>
              </a:rPr>
              <a:t>-</a:t>
            </a:r>
            <a:r>
              <a:rPr lang="en-US" sz="3200" b="1" dirty="0" smtClean="0">
                <a:latin typeface="Times New Roman"/>
                <a:ea typeface="Times New Roman"/>
              </a:rPr>
              <a:t> </a:t>
            </a:r>
            <a:r>
              <a:rPr lang="en-US" sz="3200" b="1" dirty="0" err="1">
                <a:solidFill>
                  <a:srgbClr val="FF0000"/>
                </a:solidFill>
                <a:latin typeface="Times New Roman"/>
                <a:ea typeface="Times New Roman"/>
              </a:rPr>
              <a:t>Tâm</a:t>
            </a:r>
            <a:r>
              <a:rPr lang="en-US" sz="3200" b="1" dirty="0">
                <a:solidFill>
                  <a:srgbClr val="FF0000"/>
                </a:solidFill>
                <a:latin typeface="Times New Roman"/>
                <a:ea typeface="Times New Roman"/>
              </a:rPr>
              <a:t> </a:t>
            </a:r>
            <a:r>
              <a:rPr lang="en-US" sz="3200" b="1" dirty="0" err="1">
                <a:solidFill>
                  <a:srgbClr val="FF0000"/>
                </a:solidFill>
                <a:latin typeface="Times New Roman"/>
                <a:ea typeface="Times New Roman"/>
              </a:rPr>
              <a:t>trạng</a:t>
            </a:r>
            <a:r>
              <a:rPr lang="en-US" sz="3200" b="1" dirty="0">
                <a:latin typeface="Times New Roman"/>
                <a:ea typeface="Times New Roman"/>
              </a:rPr>
              <a:t>: </a:t>
            </a:r>
            <a:r>
              <a:rPr lang="en-US" sz="3200" b="1" dirty="0" err="1">
                <a:latin typeface="Times New Roman"/>
                <a:ea typeface="Times New Roman"/>
              </a:rPr>
              <a:t>sửng</a:t>
            </a:r>
            <a:r>
              <a:rPr lang="en-US" sz="3200" b="1" dirty="0">
                <a:latin typeface="Times New Roman"/>
                <a:ea typeface="Times New Roman"/>
              </a:rPr>
              <a:t> </a:t>
            </a:r>
            <a:r>
              <a:rPr lang="en-US" sz="3200" b="1" dirty="0" err="1">
                <a:latin typeface="Times New Roman"/>
                <a:ea typeface="Times New Roman"/>
              </a:rPr>
              <a:t>sốt</a:t>
            </a:r>
            <a:r>
              <a:rPr lang="en-US" sz="3200" b="1" dirty="0">
                <a:latin typeface="Times New Roman"/>
                <a:ea typeface="Times New Roman"/>
              </a:rPr>
              <a:t>, </a:t>
            </a:r>
            <a:r>
              <a:rPr lang="en-US" sz="3200" b="1" dirty="0" err="1">
                <a:latin typeface="Times New Roman"/>
                <a:ea typeface="Times New Roman"/>
              </a:rPr>
              <a:t>bàng</a:t>
            </a:r>
            <a:r>
              <a:rPr lang="en-US" sz="3200" b="1" dirty="0">
                <a:latin typeface="Times New Roman"/>
                <a:ea typeface="Times New Roman"/>
              </a:rPr>
              <a:t> </a:t>
            </a:r>
            <a:r>
              <a:rPr lang="en-US" sz="3200" b="1" dirty="0" err="1">
                <a:latin typeface="Times New Roman"/>
                <a:ea typeface="Times New Roman"/>
              </a:rPr>
              <a:t>hoàng</a:t>
            </a:r>
            <a:r>
              <a:rPr lang="en-US" sz="3200" b="1" dirty="0">
                <a:latin typeface="Times New Roman"/>
                <a:ea typeface="Times New Roman"/>
              </a:rPr>
              <a:t>, </a:t>
            </a:r>
            <a:r>
              <a:rPr lang="en-US" sz="3200" b="1" dirty="0" err="1">
                <a:latin typeface="Times New Roman"/>
                <a:ea typeface="Times New Roman"/>
              </a:rPr>
              <a:t>đau</a:t>
            </a:r>
            <a:r>
              <a:rPr lang="en-US" sz="3200" b="1" dirty="0">
                <a:latin typeface="Times New Roman"/>
                <a:ea typeface="Times New Roman"/>
              </a:rPr>
              <a:t> </a:t>
            </a:r>
            <a:r>
              <a:rPr lang="en-US" sz="3200" b="1" dirty="0" err="1">
                <a:latin typeface="Times New Roman"/>
                <a:ea typeface="Times New Roman"/>
              </a:rPr>
              <a:t>đớn</a:t>
            </a:r>
            <a:r>
              <a:rPr lang="en-US" sz="3200" b="1" dirty="0">
                <a:latin typeface="Times New Roman"/>
                <a:ea typeface="Times New Roman"/>
              </a:rPr>
              <a:t>, </a:t>
            </a:r>
            <a:r>
              <a:rPr lang="en-US" sz="3200" b="1" dirty="0" err="1">
                <a:latin typeface="Times New Roman"/>
                <a:ea typeface="Times New Roman"/>
              </a:rPr>
              <a:t>bẽ</a:t>
            </a:r>
            <a:r>
              <a:rPr lang="en-US" sz="3200" b="1" dirty="0">
                <a:latin typeface="Times New Roman"/>
                <a:ea typeface="Times New Roman"/>
              </a:rPr>
              <a:t> </a:t>
            </a:r>
            <a:r>
              <a:rPr lang="en-US" sz="3200" b="1" dirty="0" err="1">
                <a:latin typeface="Times New Roman"/>
                <a:ea typeface="Times New Roman"/>
              </a:rPr>
              <a:t>bàng</a:t>
            </a:r>
            <a:r>
              <a:rPr lang="en-US" sz="3200" b="1" dirty="0">
                <a:latin typeface="Times New Roman"/>
                <a:ea typeface="Times New Roman"/>
              </a:rPr>
              <a:t>: </a:t>
            </a:r>
            <a:r>
              <a:rPr lang="en-US" sz="3200" b="1" dirty="0" err="1">
                <a:latin typeface="Times New Roman"/>
                <a:ea typeface="Times New Roman"/>
              </a:rPr>
              <a:t>cổ</a:t>
            </a:r>
            <a:r>
              <a:rPr lang="en-US" sz="3200" b="1" dirty="0">
                <a:latin typeface="Times New Roman"/>
                <a:ea typeface="Times New Roman"/>
              </a:rPr>
              <a:t> </a:t>
            </a:r>
            <a:r>
              <a:rPr lang="en-US" sz="3200" b="1" dirty="0" err="1">
                <a:latin typeface="Times New Roman"/>
                <a:ea typeface="Times New Roman"/>
              </a:rPr>
              <a:t>ông</a:t>
            </a:r>
            <a:r>
              <a:rPr lang="en-US" sz="3200" b="1" dirty="0">
                <a:latin typeface="Times New Roman"/>
                <a:ea typeface="Times New Roman"/>
              </a:rPr>
              <a:t> </a:t>
            </a:r>
            <a:r>
              <a:rPr lang="en-US" sz="3200" b="1" dirty="0" err="1">
                <a:latin typeface="Times New Roman"/>
                <a:ea typeface="Times New Roman"/>
              </a:rPr>
              <a:t>lão</a:t>
            </a:r>
            <a:r>
              <a:rPr lang="en-US" sz="3200" b="1" dirty="0">
                <a:latin typeface="Times New Roman"/>
                <a:ea typeface="Times New Roman"/>
              </a:rPr>
              <a:t> </a:t>
            </a:r>
            <a:r>
              <a:rPr lang="en-US" sz="3200" b="1" dirty="0" err="1">
                <a:latin typeface="Times New Roman"/>
                <a:ea typeface="Times New Roman"/>
              </a:rPr>
              <a:t>nghẹn</a:t>
            </a:r>
            <a:r>
              <a:rPr lang="en-US" sz="3200" b="1" dirty="0">
                <a:latin typeface="Times New Roman"/>
                <a:ea typeface="Times New Roman"/>
              </a:rPr>
              <a:t> </a:t>
            </a:r>
            <a:r>
              <a:rPr lang="en-US" sz="3200" b="1" dirty="0" err="1">
                <a:latin typeface="Times New Roman"/>
                <a:ea typeface="Times New Roman"/>
              </a:rPr>
              <a:t>ắng</a:t>
            </a:r>
            <a:r>
              <a:rPr lang="en-US" sz="3200" b="1" dirty="0">
                <a:latin typeface="Times New Roman"/>
                <a:ea typeface="Times New Roman"/>
              </a:rPr>
              <a:t> </a:t>
            </a:r>
            <a:r>
              <a:rPr lang="en-US" sz="3200" b="1" dirty="0" err="1">
                <a:latin typeface="Times New Roman"/>
                <a:ea typeface="Times New Roman"/>
              </a:rPr>
              <a:t>lại</a:t>
            </a:r>
            <a:r>
              <a:rPr lang="en-US" sz="3200" b="1" dirty="0">
                <a:latin typeface="Times New Roman"/>
                <a:ea typeface="Times New Roman"/>
              </a:rPr>
              <a:t>, da </a:t>
            </a:r>
            <a:r>
              <a:rPr lang="en-US" sz="3200" b="1" dirty="0" err="1">
                <a:latin typeface="Times New Roman"/>
                <a:ea typeface="Times New Roman"/>
              </a:rPr>
              <a:t>mặt</a:t>
            </a:r>
            <a:r>
              <a:rPr lang="en-US" sz="3200" b="1" dirty="0">
                <a:latin typeface="Times New Roman"/>
                <a:ea typeface="Times New Roman"/>
              </a:rPr>
              <a:t> </a:t>
            </a:r>
            <a:r>
              <a:rPr lang="en-US" sz="3200" b="1" dirty="0" err="1">
                <a:latin typeface="Times New Roman"/>
                <a:ea typeface="Times New Roman"/>
              </a:rPr>
              <a:t>tê</a:t>
            </a:r>
            <a:r>
              <a:rPr lang="en-US" sz="3200" b="1" dirty="0">
                <a:latin typeface="Times New Roman"/>
                <a:ea typeface="Times New Roman"/>
              </a:rPr>
              <a:t> </a:t>
            </a:r>
            <a:r>
              <a:rPr lang="en-US" sz="3200" b="1" dirty="0" err="1">
                <a:latin typeface="Times New Roman"/>
                <a:ea typeface="Times New Roman"/>
              </a:rPr>
              <a:t>rân</a:t>
            </a:r>
            <a:r>
              <a:rPr lang="en-US" sz="3200" b="1" dirty="0">
                <a:latin typeface="Times New Roman"/>
                <a:ea typeface="Times New Roman"/>
              </a:rPr>
              <a:t> </a:t>
            </a:r>
            <a:r>
              <a:rPr lang="en-US" sz="3200" b="1" dirty="0" err="1">
                <a:latin typeface="Times New Roman"/>
                <a:ea typeface="Times New Roman"/>
              </a:rPr>
              <a:t>rân</a:t>
            </a:r>
            <a:r>
              <a:rPr lang="en-US" sz="3200" b="1" dirty="0">
                <a:latin typeface="Times New Roman"/>
                <a:ea typeface="Times New Roman"/>
              </a:rPr>
              <a:t>, </a:t>
            </a:r>
            <a:r>
              <a:rPr lang="en-US" sz="3200" b="1" dirty="0" err="1">
                <a:latin typeface="Times New Roman"/>
                <a:ea typeface="Times New Roman"/>
              </a:rPr>
              <a:t>giọng</a:t>
            </a:r>
            <a:r>
              <a:rPr lang="en-US" sz="3200" b="1" dirty="0">
                <a:latin typeface="Times New Roman"/>
                <a:ea typeface="Times New Roman"/>
              </a:rPr>
              <a:t> </a:t>
            </a:r>
            <a:r>
              <a:rPr lang="en-US" sz="3200" b="1" dirty="0" err="1">
                <a:latin typeface="Times New Roman"/>
                <a:ea typeface="Times New Roman"/>
              </a:rPr>
              <a:t>lạc</a:t>
            </a:r>
            <a:r>
              <a:rPr lang="en-US" sz="3200" b="1" dirty="0">
                <a:latin typeface="Times New Roman"/>
                <a:ea typeface="Times New Roman"/>
              </a:rPr>
              <a:t> </a:t>
            </a:r>
            <a:r>
              <a:rPr lang="en-US" sz="3200" b="1" dirty="0" err="1">
                <a:latin typeface="Times New Roman"/>
                <a:ea typeface="Times New Roman"/>
              </a:rPr>
              <a:t>hẳn</a:t>
            </a:r>
            <a:r>
              <a:rPr lang="en-US" sz="3200" b="1" dirty="0">
                <a:latin typeface="Times New Roman"/>
                <a:ea typeface="Times New Roman"/>
              </a:rPr>
              <a:t> </a:t>
            </a:r>
            <a:r>
              <a:rPr lang="en-US" sz="3200" b="1" dirty="0" err="1">
                <a:latin typeface="Times New Roman"/>
                <a:ea typeface="Times New Roman"/>
              </a:rPr>
              <a:t>đi</a:t>
            </a:r>
            <a:r>
              <a:rPr lang="en-US" sz="3200" b="1" dirty="0">
                <a:latin typeface="Times New Roman"/>
                <a:ea typeface="Times New Roman"/>
              </a:rPr>
              <a:t>.</a:t>
            </a:r>
            <a:endParaRPr lang="en-US" sz="3200" b="1" dirty="0">
              <a:effectLst/>
              <a:latin typeface="Times New Roman"/>
              <a:ea typeface="Calibri"/>
            </a:endParaRPr>
          </a:p>
        </p:txBody>
      </p:sp>
      <p:sp>
        <p:nvSpPr>
          <p:cNvPr id="3" name="Rectangle 2"/>
          <p:cNvSpPr/>
          <p:nvPr/>
        </p:nvSpPr>
        <p:spPr>
          <a:xfrm>
            <a:off x="60960" y="91094"/>
            <a:ext cx="12054839" cy="6659880"/>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7" name="Hộp Văn bản 8">
            <a:extLst>
              <a:ext uri="{FF2B5EF4-FFF2-40B4-BE49-F238E27FC236}">
                <a16:creationId xmlns="" xmlns:a16="http://schemas.microsoft.com/office/drawing/2014/main" id="{6578D4A6-2384-1E4E-8D20-4867303DB692}"/>
              </a:ext>
            </a:extLst>
          </p:cNvPr>
          <p:cNvSpPr txBox="1"/>
          <p:nvPr/>
        </p:nvSpPr>
        <p:spPr>
          <a:xfrm rot="10800000" flipV="1">
            <a:off x="4103076" y="3255184"/>
            <a:ext cx="7724635" cy="658642"/>
          </a:xfrm>
          <a:prstGeom prst="rect">
            <a:avLst/>
          </a:prstGeom>
          <a:noFill/>
        </p:spPr>
        <p:txBody>
          <a:bodyPr wrap="square">
            <a:spAutoFit/>
          </a:bodyPr>
          <a:lstStyle/>
          <a:p>
            <a:pPr marL="95250">
              <a:lnSpc>
                <a:spcPct val="115000"/>
              </a:lnSpc>
              <a:spcBef>
                <a:spcPts val="300"/>
              </a:spcBef>
              <a:spcAft>
                <a:spcPts val="0"/>
              </a:spcAft>
              <a:tabLst>
                <a:tab pos="1143000" algn="ctr"/>
                <a:tab pos="4826000" algn="ctr"/>
              </a:tabLst>
            </a:pPr>
            <a:r>
              <a:rPr lang="en-US" sz="3200" b="1" dirty="0" smtClean="0">
                <a:latin typeface="Times New Roman"/>
                <a:ea typeface="Times New Roman"/>
              </a:rPr>
              <a:t>+ </a:t>
            </a:r>
            <a:r>
              <a:rPr lang="en-US" sz="3200" b="1" dirty="0" err="1">
                <a:latin typeface="Times New Roman"/>
                <a:ea typeface="Times New Roman"/>
              </a:rPr>
              <a:t>Cúi</a:t>
            </a:r>
            <a:r>
              <a:rPr lang="en-US" sz="3200" b="1" dirty="0">
                <a:latin typeface="Times New Roman"/>
                <a:ea typeface="Times New Roman"/>
              </a:rPr>
              <a:t> </a:t>
            </a:r>
            <a:r>
              <a:rPr lang="en-US" sz="3200" b="1" dirty="0" err="1">
                <a:latin typeface="Times New Roman"/>
                <a:ea typeface="Times New Roman"/>
              </a:rPr>
              <a:t>gằm</a:t>
            </a:r>
            <a:r>
              <a:rPr lang="en-US" sz="3200" b="1" dirty="0">
                <a:latin typeface="Times New Roman"/>
                <a:ea typeface="Times New Roman"/>
              </a:rPr>
              <a:t> </a:t>
            </a:r>
            <a:r>
              <a:rPr lang="en-US" sz="3200" b="1" dirty="0" err="1">
                <a:latin typeface="Times New Roman"/>
                <a:ea typeface="Times New Roman"/>
              </a:rPr>
              <a:t>mặt</a:t>
            </a:r>
            <a:endParaRPr lang="en-US" sz="3200" b="1" dirty="0">
              <a:effectLst/>
              <a:latin typeface="Times New Roman"/>
              <a:ea typeface="Calibri"/>
            </a:endParaRPr>
          </a:p>
        </p:txBody>
      </p:sp>
      <p:sp>
        <p:nvSpPr>
          <p:cNvPr id="8" name="Hộp Văn bản 8">
            <a:extLst>
              <a:ext uri="{FF2B5EF4-FFF2-40B4-BE49-F238E27FC236}">
                <a16:creationId xmlns="" xmlns:a16="http://schemas.microsoft.com/office/drawing/2014/main" id="{6578D4A6-2384-1E4E-8D20-4867303DB692}"/>
              </a:ext>
            </a:extLst>
          </p:cNvPr>
          <p:cNvSpPr txBox="1"/>
          <p:nvPr/>
        </p:nvSpPr>
        <p:spPr>
          <a:xfrm rot="10800000" flipV="1">
            <a:off x="413720" y="2398879"/>
            <a:ext cx="11778280" cy="613245"/>
          </a:xfrm>
          <a:prstGeom prst="rect">
            <a:avLst/>
          </a:prstGeom>
          <a:noFill/>
        </p:spPr>
        <p:txBody>
          <a:bodyPr wrap="square">
            <a:spAutoFit/>
          </a:bodyPr>
          <a:lstStyle/>
          <a:p>
            <a:pPr marL="95250">
              <a:lnSpc>
                <a:spcPct val="115000"/>
              </a:lnSpc>
              <a:spcBef>
                <a:spcPts val="300"/>
              </a:spcBef>
              <a:spcAft>
                <a:spcPts val="0"/>
              </a:spcAft>
              <a:tabLst>
                <a:tab pos="1143000" algn="ctr"/>
                <a:tab pos="4826000" algn="ctr"/>
              </a:tabLst>
            </a:pPr>
            <a:r>
              <a:rPr lang="en-US" sz="3200" b="1" dirty="0" smtClean="0">
                <a:solidFill>
                  <a:srgbClr val="FF0000"/>
                </a:solidFill>
                <a:latin typeface="Times New Roman"/>
                <a:ea typeface="Times New Roman"/>
              </a:rPr>
              <a:t>- </a:t>
            </a:r>
            <a:r>
              <a:rPr lang="en-US" sz="3200" b="1" dirty="0" err="1">
                <a:solidFill>
                  <a:srgbClr val="FF0000"/>
                </a:solidFill>
                <a:latin typeface="Times New Roman"/>
                <a:ea typeface="Times New Roman"/>
              </a:rPr>
              <a:t>Cử</a:t>
            </a:r>
            <a:r>
              <a:rPr lang="en-US" sz="3200" b="1" dirty="0">
                <a:solidFill>
                  <a:srgbClr val="FF0000"/>
                </a:solidFill>
                <a:latin typeface="Times New Roman"/>
                <a:ea typeface="Times New Roman"/>
              </a:rPr>
              <a:t> </a:t>
            </a:r>
            <a:r>
              <a:rPr lang="en-US" sz="3200" b="1" dirty="0" err="1">
                <a:solidFill>
                  <a:srgbClr val="FF0000"/>
                </a:solidFill>
                <a:latin typeface="Times New Roman"/>
                <a:ea typeface="Times New Roman"/>
              </a:rPr>
              <a:t>chỉ</a:t>
            </a:r>
            <a:r>
              <a:rPr lang="en-US" sz="3200" b="1" dirty="0" smtClean="0">
                <a:solidFill>
                  <a:srgbClr val="FF0000"/>
                </a:solidFill>
                <a:latin typeface="Times New Roman"/>
                <a:ea typeface="Times New Roman"/>
              </a:rPr>
              <a:t>, </a:t>
            </a:r>
            <a:r>
              <a:rPr lang="en-US" sz="3200" b="1" dirty="0" err="1" smtClean="0">
                <a:solidFill>
                  <a:srgbClr val="FF0000"/>
                </a:solidFill>
                <a:latin typeface="Times New Roman"/>
                <a:ea typeface="Times New Roman"/>
              </a:rPr>
              <a:t>hành</a:t>
            </a:r>
            <a:r>
              <a:rPr lang="en-US" sz="3200" b="1" dirty="0" smtClean="0">
                <a:solidFill>
                  <a:srgbClr val="FF0000"/>
                </a:solidFill>
                <a:latin typeface="Times New Roman"/>
                <a:ea typeface="Times New Roman"/>
              </a:rPr>
              <a:t> </a:t>
            </a:r>
            <a:r>
              <a:rPr lang="en-US" sz="3200" b="1" dirty="0" err="1">
                <a:solidFill>
                  <a:srgbClr val="FF0000"/>
                </a:solidFill>
                <a:latin typeface="Times New Roman"/>
                <a:ea typeface="Times New Roman"/>
              </a:rPr>
              <a:t>động</a:t>
            </a:r>
            <a:r>
              <a:rPr lang="en-US" sz="3200" b="1" dirty="0" smtClean="0">
                <a:solidFill>
                  <a:srgbClr val="FF0000"/>
                </a:solidFill>
                <a:latin typeface="Times New Roman"/>
                <a:ea typeface="Times New Roman"/>
              </a:rPr>
              <a:t>: </a:t>
            </a:r>
            <a:r>
              <a:rPr lang="en-US" sz="3200" b="1" dirty="0">
                <a:latin typeface="Times New Roman"/>
                <a:ea typeface="Times New Roman"/>
              </a:rPr>
              <a:t>+</a:t>
            </a:r>
            <a:r>
              <a:rPr lang="en-US" sz="3200" b="1" dirty="0" smtClean="0">
                <a:latin typeface="Times New Roman"/>
                <a:ea typeface="Times New Roman"/>
              </a:rPr>
              <a:t> </a:t>
            </a:r>
            <a:r>
              <a:rPr lang="en-US" sz="3200" b="1" dirty="0" err="1">
                <a:latin typeface="Times New Roman"/>
                <a:ea typeface="Times New Roman"/>
              </a:rPr>
              <a:t>Nói</a:t>
            </a:r>
            <a:r>
              <a:rPr lang="en-US" sz="3200" b="1" dirty="0">
                <a:latin typeface="Times New Roman"/>
                <a:ea typeface="Times New Roman"/>
              </a:rPr>
              <a:t> </a:t>
            </a:r>
            <a:r>
              <a:rPr lang="en-US" sz="3200" b="1" dirty="0" err="1" smtClean="0">
                <a:latin typeface="Times New Roman"/>
                <a:ea typeface="Times New Roman"/>
              </a:rPr>
              <a:t>lảng</a:t>
            </a:r>
            <a:r>
              <a:rPr lang="en-US" sz="3200" b="1" dirty="0" smtClean="0">
                <a:latin typeface="Times New Roman"/>
                <a:ea typeface="Times New Roman"/>
              </a:rPr>
              <a:t>: </a:t>
            </a:r>
            <a:r>
              <a:rPr lang="en-US" sz="3200" b="1" dirty="0" err="1">
                <a:latin typeface="Times New Roman"/>
                <a:ea typeface="Times New Roman"/>
              </a:rPr>
              <a:t>Hà</a:t>
            </a:r>
            <a:r>
              <a:rPr lang="en-US" sz="3200" b="1" dirty="0">
                <a:latin typeface="Times New Roman"/>
                <a:ea typeface="Times New Roman"/>
              </a:rPr>
              <a:t>, </a:t>
            </a:r>
            <a:r>
              <a:rPr lang="en-US" sz="3200" b="1" dirty="0" err="1">
                <a:latin typeface="Times New Roman"/>
                <a:ea typeface="Times New Roman"/>
              </a:rPr>
              <a:t>nắng</a:t>
            </a:r>
            <a:r>
              <a:rPr lang="en-US" sz="3200" b="1" dirty="0">
                <a:latin typeface="Times New Roman"/>
                <a:ea typeface="Times New Roman"/>
              </a:rPr>
              <a:t> </a:t>
            </a:r>
            <a:r>
              <a:rPr lang="en-US" sz="3200" b="1" dirty="0" err="1">
                <a:latin typeface="Times New Roman"/>
                <a:ea typeface="Times New Roman"/>
              </a:rPr>
              <a:t>gớm</a:t>
            </a:r>
            <a:r>
              <a:rPr lang="en-US" sz="3200" b="1" dirty="0">
                <a:latin typeface="Times New Roman"/>
                <a:ea typeface="Times New Roman"/>
              </a:rPr>
              <a:t>, </a:t>
            </a:r>
            <a:r>
              <a:rPr lang="en-US" sz="3200" b="1" dirty="0" err="1">
                <a:latin typeface="Times New Roman"/>
                <a:ea typeface="Times New Roman"/>
              </a:rPr>
              <a:t>về</a:t>
            </a:r>
            <a:r>
              <a:rPr lang="en-US" sz="3200" b="1" dirty="0">
                <a:latin typeface="Times New Roman"/>
                <a:ea typeface="Times New Roman"/>
              </a:rPr>
              <a:t> </a:t>
            </a:r>
            <a:r>
              <a:rPr lang="en-US" sz="3200" b="1" dirty="0" err="1">
                <a:latin typeface="Times New Roman"/>
                <a:ea typeface="Times New Roman"/>
              </a:rPr>
              <a:t>nào</a:t>
            </a:r>
            <a:r>
              <a:rPr lang="en-US" sz="3200" b="1" dirty="0" smtClean="0">
                <a:latin typeface="Times New Roman"/>
                <a:ea typeface="Times New Roman"/>
              </a:rPr>
              <a:t>…</a:t>
            </a:r>
            <a:endParaRPr lang="en-US" sz="3200" b="1" dirty="0">
              <a:latin typeface="Times New Roman"/>
              <a:ea typeface="Calibri"/>
            </a:endParaRPr>
          </a:p>
        </p:txBody>
      </p:sp>
      <p:sp>
        <p:nvSpPr>
          <p:cNvPr id="9" name="Text Box 4"/>
          <p:cNvSpPr txBox="1">
            <a:spLocks noChangeArrowheads="1"/>
          </p:cNvSpPr>
          <p:nvPr/>
        </p:nvSpPr>
        <p:spPr bwMode="auto">
          <a:xfrm>
            <a:off x="410307" y="216531"/>
            <a:ext cx="11454032" cy="658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115000"/>
              </a:lnSpc>
              <a:spcBef>
                <a:spcPts val="300"/>
              </a:spcBef>
              <a:spcAft>
                <a:spcPts val="0"/>
              </a:spcAft>
            </a:pPr>
            <a:r>
              <a:rPr lang="fr-FR" sz="3200" b="1" dirty="0" smtClean="0">
                <a:latin typeface="Times New Roman"/>
                <a:ea typeface="Times New Roman"/>
              </a:rPr>
              <a:t>b) khi </a:t>
            </a:r>
            <a:r>
              <a:rPr lang="fr-FR" sz="3200" b="1" dirty="0" err="1">
                <a:latin typeface="Times New Roman"/>
                <a:ea typeface="Times New Roman"/>
              </a:rPr>
              <a:t>nghe</a:t>
            </a:r>
            <a:r>
              <a:rPr lang="fr-FR" sz="3200" b="1" dirty="0">
                <a:latin typeface="Times New Roman"/>
                <a:ea typeface="Times New Roman"/>
              </a:rPr>
              <a:t> tin </a:t>
            </a:r>
            <a:r>
              <a:rPr lang="fr-FR" sz="3200" b="1" dirty="0" err="1">
                <a:latin typeface="Times New Roman"/>
                <a:ea typeface="Times New Roman"/>
              </a:rPr>
              <a:t>làng</a:t>
            </a:r>
            <a:r>
              <a:rPr lang="fr-FR" sz="3200" b="1" dirty="0">
                <a:latin typeface="Times New Roman"/>
                <a:ea typeface="Times New Roman"/>
              </a:rPr>
              <a:t> </a:t>
            </a:r>
            <a:r>
              <a:rPr lang="fr-FR" sz="3200" b="1" dirty="0" err="1">
                <a:latin typeface="Times New Roman"/>
                <a:ea typeface="Times New Roman"/>
              </a:rPr>
              <a:t>Chợ</a:t>
            </a:r>
            <a:r>
              <a:rPr lang="fr-FR" sz="3200" b="1" dirty="0">
                <a:latin typeface="Times New Roman"/>
                <a:ea typeface="Times New Roman"/>
              </a:rPr>
              <a:t> </a:t>
            </a:r>
            <a:r>
              <a:rPr lang="fr-FR" sz="3200" b="1" dirty="0" err="1">
                <a:latin typeface="Times New Roman"/>
                <a:ea typeface="Times New Roman"/>
              </a:rPr>
              <a:t>Dầu</a:t>
            </a:r>
            <a:r>
              <a:rPr lang="fr-FR" sz="3200" b="1" dirty="0">
                <a:latin typeface="Times New Roman"/>
                <a:ea typeface="Times New Roman"/>
              </a:rPr>
              <a:t> </a:t>
            </a:r>
            <a:r>
              <a:rPr lang="fr-FR" sz="3200" b="1" dirty="0" err="1">
                <a:latin typeface="Times New Roman"/>
                <a:ea typeface="Times New Roman"/>
              </a:rPr>
              <a:t>theo</a:t>
            </a:r>
            <a:r>
              <a:rPr lang="fr-FR" sz="3200" b="1" dirty="0">
                <a:latin typeface="Times New Roman"/>
                <a:ea typeface="Times New Roman"/>
              </a:rPr>
              <a:t> </a:t>
            </a:r>
            <a:r>
              <a:rPr lang="fr-FR" sz="3200" b="1" dirty="0" err="1" smtClean="0">
                <a:latin typeface="Times New Roman"/>
                <a:ea typeface="Times New Roman"/>
              </a:rPr>
              <a:t>giặc</a:t>
            </a:r>
            <a:r>
              <a:rPr lang="fr-FR" sz="3200" b="1" dirty="0" smtClean="0">
                <a:latin typeface="Times New Roman"/>
                <a:ea typeface="Times New Roman"/>
              </a:rPr>
              <a:t>:</a:t>
            </a:r>
            <a:endParaRPr lang="en-US" sz="3200" b="1" dirty="0">
              <a:effectLst/>
              <a:latin typeface="Times New Roman"/>
              <a:ea typeface="Calibri"/>
            </a:endParaRPr>
          </a:p>
        </p:txBody>
      </p:sp>
      <p:sp>
        <p:nvSpPr>
          <p:cNvPr id="5" name="Rectangle 4"/>
          <p:cNvSpPr/>
          <p:nvPr/>
        </p:nvSpPr>
        <p:spPr>
          <a:xfrm>
            <a:off x="603031" y="4258480"/>
            <a:ext cx="11261308" cy="1179554"/>
          </a:xfrm>
          <a:prstGeom prst="rect">
            <a:avLst/>
          </a:prstGeom>
        </p:spPr>
        <p:txBody>
          <a:bodyPr wrap="square">
            <a:spAutoFit/>
          </a:bodyPr>
          <a:lstStyle/>
          <a:p>
            <a:pPr>
              <a:lnSpc>
                <a:spcPct val="115000"/>
              </a:lnSpc>
              <a:spcBef>
                <a:spcPts val="300"/>
              </a:spcBef>
              <a:spcAft>
                <a:spcPts val="0"/>
              </a:spcAft>
            </a:pPr>
            <a:r>
              <a:rPr lang="fr-FR" sz="3200" b="1" dirty="0">
                <a:latin typeface="Times New Roman"/>
                <a:ea typeface="Times New Roman"/>
              </a:rPr>
              <a:t>-&gt; </a:t>
            </a:r>
            <a:r>
              <a:rPr lang="fr-FR" sz="3200" b="1" dirty="0" err="1">
                <a:latin typeface="Times New Roman"/>
                <a:ea typeface="Times New Roman"/>
              </a:rPr>
              <a:t>ngôn</a:t>
            </a:r>
            <a:r>
              <a:rPr lang="fr-FR" sz="3200" b="1" dirty="0">
                <a:latin typeface="Times New Roman"/>
                <a:ea typeface="Times New Roman"/>
              </a:rPr>
              <a:t> </a:t>
            </a:r>
            <a:r>
              <a:rPr lang="fr-FR" sz="3200" b="1" dirty="0" err="1">
                <a:latin typeface="Times New Roman"/>
                <a:ea typeface="Times New Roman"/>
              </a:rPr>
              <a:t>ngữ</a:t>
            </a:r>
            <a:r>
              <a:rPr lang="fr-FR" sz="3200" b="1" dirty="0">
                <a:latin typeface="Times New Roman"/>
                <a:ea typeface="Times New Roman"/>
              </a:rPr>
              <a:t> </a:t>
            </a:r>
            <a:r>
              <a:rPr lang="fr-FR" sz="3200" b="1" dirty="0" err="1">
                <a:latin typeface="Times New Roman"/>
                <a:ea typeface="Times New Roman"/>
              </a:rPr>
              <a:t>độc</a:t>
            </a:r>
            <a:r>
              <a:rPr lang="fr-FR" sz="3200" b="1" dirty="0">
                <a:latin typeface="Times New Roman"/>
                <a:ea typeface="Times New Roman"/>
              </a:rPr>
              <a:t> </a:t>
            </a:r>
            <a:r>
              <a:rPr lang="fr-FR" sz="3200" b="1" dirty="0" err="1">
                <a:latin typeface="Times New Roman"/>
                <a:ea typeface="Times New Roman"/>
              </a:rPr>
              <a:t>thoại</a:t>
            </a:r>
            <a:r>
              <a:rPr lang="en-US" sz="3200" b="1" dirty="0">
                <a:latin typeface="Times New Roman"/>
                <a:ea typeface="Times New Roman"/>
              </a:rPr>
              <a:t>; </a:t>
            </a:r>
            <a:r>
              <a:rPr lang="en-US" sz="3200" b="1" dirty="0" err="1">
                <a:latin typeface="Times New Roman"/>
                <a:ea typeface="Times New Roman"/>
              </a:rPr>
              <a:t>miêu</a:t>
            </a:r>
            <a:r>
              <a:rPr lang="en-US" sz="3200" b="1" dirty="0">
                <a:latin typeface="Times New Roman"/>
                <a:ea typeface="Times New Roman"/>
              </a:rPr>
              <a:t> </a:t>
            </a:r>
            <a:r>
              <a:rPr lang="en-US" sz="3200" b="1" dirty="0" err="1">
                <a:latin typeface="Times New Roman"/>
                <a:ea typeface="Times New Roman"/>
              </a:rPr>
              <a:t>tả</a:t>
            </a:r>
            <a:r>
              <a:rPr lang="en-US" sz="3200" b="1" dirty="0">
                <a:latin typeface="Times New Roman"/>
                <a:ea typeface="Times New Roman"/>
              </a:rPr>
              <a:t> </a:t>
            </a:r>
            <a:r>
              <a:rPr lang="en-US" sz="3200" b="1" dirty="0" err="1">
                <a:latin typeface="Times New Roman"/>
                <a:ea typeface="Times New Roman"/>
              </a:rPr>
              <a:t>cụ</a:t>
            </a:r>
            <a:r>
              <a:rPr lang="en-US" sz="3200" b="1" dirty="0">
                <a:latin typeface="Times New Roman"/>
                <a:ea typeface="Times New Roman"/>
              </a:rPr>
              <a:t> </a:t>
            </a:r>
            <a:r>
              <a:rPr lang="en-US" sz="3200" b="1" dirty="0" err="1">
                <a:latin typeface="Times New Roman"/>
                <a:ea typeface="Times New Roman"/>
              </a:rPr>
              <a:t>thể</a:t>
            </a:r>
            <a:r>
              <a:rPr lang="en-US" sz="3200" b="1" dirty="0">
                <a:latin typeface="Times New Roman"/>
                <a:ea typeface="Times New Roman"/>
              </a:rPr>
              <a:t>, </a:t>
            </a:r>
            <a:r>
              <a:rPr lang="en-US" sz="3200" b="1" dirty="0" err="1">
                <a:latin typeface="Times New Roman"/>
                <a:ea typeface="Times New Roman"/>
              </a:rPr>
              <a:t>tinh</a:t>
            </a:r>
            <a:r>
              <a:rPr lang="en-US" sz="3200" b="1" dirty="0">
                <a:latin typeface="Times New Roman"/>
                <a:ea typeface="Times New Roman"/>
              </a:rPr>
              <a:t> </a:t>
            </a:r>
            <a:r>
              <a:rPr lang="en-US" sz="3200" b="1" dirty="0" err="1">
                <a:latin typeface="Times New Roman"/>
                <a:ea typeface="Times New Roman"/>
              </a:rPr>
              <a:t>tế</a:t>
            </a:r>
            <a:r>
              <a:rPr lang="en-US" sz="3200" b="1" dirty="0">
                <a:latin typeface="Times New Roman"/>
                <a:ea typeface="Times New Roman"/>
              </a:rPr>
              <a:t>, </a:t>
            </a:r>
            <a:r>
              <a:rPr lang="en-US" sz="3200" b="1" dirty="0" err="1">
                <a:latin typeface="Times New Roman"/>
                <a:ea typeface="Times New Roman"/>
              </a:rPr>
              <a:t>sâu</a:t>
            </a:r>
            <a:r>
              <a:rPr lang="en-US" sz="3200" b="1" dirty="0">
                <a:latin typeface="Times New Roman"/>
                <a:ea typeface="Times New Roman"/>
              </a:rPr>
              <a:t> </a:t>
            </a:r>
            <a:r>
              <a:rPr lang="en-US" sz="3200" b="1" dirty="0" err="1">
                <a:latin typeface="Times New Roman"/>
                <a:ea typeface="Times New Roman"/>
              </a:rPr>
              <a:t>sắc</a:t>
            </a:r>
            <a:r>
              <a:rPr lang="en-US" sz="3200" b="1" dirty="0">
                <a:latin typeface="Times New Roman"/>
                <a:ea typeface="Times New Roman"/>
              </a:rPr>
              <a:t>: </a:t>
            </a:r>
            <a:r>
              <a:rPr lang="en-US" sz="3200" b="1" dirty="0" err="1">
                <a:latin typeface="Times New Roman"/>
                <a:ea typeface="Times New Roman"/>
              </a:rPr>
              <a:t>nỗi</a:t>
            </a:r>
            <a:r>
              <a:rPr lang="en-US" sz="3200" b="1" dirty="0">
                <a:latin typeface="Times New Roman"/>
                <a:ea typeface="Times New Roman"/>
              </a:rPr>
              <a:t> cay </a:t>
            </a:r>
            <a:r>
              <a:rPr lang="en-US" sz="3200" b="1" dirty="0" err="1">
                <a:latin typeface="Times New Roman"/>
                <a:ea typeface="Times New Roman"/>
              </a:rPr>
              <a:t>đắng</a:t>
            </a:r>
            <a:r>
              <a:rPr lang="en-US" sz="3200" b="1" dirty="0">
                <a:latin typeface="Times New Roman"/>
                <a:ea typeface="Times New Roman"/>
              </a:rPr>
              <a:t>, </a:t>
            </a:r>
            <a:r>
              <a:rPr lang="en-US" sz="3200" b="1" dirty="0" err="1">
                <a:latin typeface="Times New Roman"/>
                <a:ea typeface="Times New Roman"/>
              </a:rPr>
              <a:t>xấu</a:t>
            </a:r>
            <a:r>
              <a:rPr lang="en-US" sz="3200" b="1" dirty="0">
                <a:latin typeface="Times New Roman"/>
                <a:ea typeface="Times New Roman"/>
              </a:rPr>
              <a:t> </a:t>
            </a:r>
            <a:r>
              <a:rPr lang="en-US" sz="3200" b="1" dirty="0" err="1">
                <a:latin typeface="Times New Roman"/>
                <a:ea typeface="Times New Roman"/>
              </a:rPr>
              <a:t>hổ</a:t>
            </a:r>
            <a:r>
              <a:rPr lang="en-US" sz="3200" b="1" dirty="0">
                <a:latin typeface="Times New Roman"/>
                <a:ea typeface="Times New Roman"/>
              </a:rPr>
              <a:t>, </a:t>
            </a:r>
            <a:r>
              <a:rPr lang="en-US" sz="3200" b="1" dirty="0" err="1">
                <a:latin typeface="Times New Roman"/>
                <a:ea typeface="Times New Roman"/>
              </a:rPr>
              <a:t>tủi</a:t>
            </a:r>
            <a:r>
              <a:rPr lang="en-US" sz="3200" b="1" dirty="0">
                <a:latin typeface="Times New Roman"/>
                <a:ea typeface="Times New Roman"/>
              </a:rPr>
              <a:t> </a:t>
            </a:r>
            <a:r>
              <a:rPr lang="en-US" sz="3200" b="1" dirty="0" err="1">
                <a:latin typeface="Times New Roman"/>
                <a:ea typeface="Times New Roman"/>
              </a:rPr>
              <a:t>nhục</a:t>
            </a:r>
            <a:r>
              <a:rPr lang="en-US" sz="3200" b="1" dirty="0">
                <a:latin typeface="Times New Roman"/>
                <a:ea typeface="Times New Roman"/>
              </a:rPr>
              <a:t>, </a:t>
            </a:r>
            <a:r>
              <a:rPr lang="en-US" sz="3200" b="1" dirty="0" err="1">
                <a:latin typeface="Times New Roman"/>
                <a:ea typeface="Times New Roman"/>
              </a:rPr>
              <a:t>uất</a:t>
            </a:r>
            <a:r>
              <a:rPr lang="en-US" sz="3200" b="1" dirty="0">
                <a:latin typeface="Times New Roman"/>
                <a:ea typeface="Times New Roman"/>
              </a:rPr>
              <a:t> </a:t>
            </a:r>
            <a:r>
              <a:rPr lang="en-US" sz="3200" b="1" dirty="0" err="1">
                <a:latin typeface="Times New Roman"/>
                <a:ea typeface="Times New Roman"/>
              </a:rPr>
              <a:t>hận</a:t>
            </a:r>
            <a:r>
              <a:rPr lang="en-US" sz="3200" b="1" dirty="0">
                <a:latin typeface="Times New Roman"/>
                <a:ea typeface="Times New Roman"/>
              </a:rPr>
              <a:t> </a:t>
            </a:r>
            <a:r>
              <a:rPr lang="en-US" sz="3200" b="1" dirty="0" err="1">
                <a:latin typeface="Times New Roman"/>
                <a:ea typeface="Times New Roman"/>
              </a:rPr>
              <a:t>của</a:t>
            </a:r>
            <a:r>
              <a:rPr lang="en-US" sz="3200" b="1" dirty="0">
                <a:latin typeface="Times New Roman"/>
                <a:ea typeface="Times New Roman"/>
              </a:rPr>
              <a:t> </a:t>
            </a:r>
            <a:r>
              <a:rPr lang="en-US" sz="3200" b="1" dirty="0" err="1">
                <a:latin typeface="Times New Roman"/>
                <a:ea typeface="Times New Roman"/>
              </a:rPr>
              <a:t>ông</a:t>
            </a:r>
            <a:r>
              <a:rPr lang="en-US" sz="3200" b="1" dirty="0">
                <a:latin typeface="Times New Roman"/>
                <a:ea typeface="Times New Roman"/>
              </a:rPr>
              <a:t> Hai.</a:t>
            </a:r>
            <a:endParaRPr lang="en-US" sz="3200" b="1" dirty="0">
              <a:effectLst/>
              <a:latin typeface="Times New Roman"/>
              <a:ea typeface="Calibri"/>
            </a:endParaRPr>
          </a:p>
        </p:txBody>
      </p:sp>
    </p:spTree>
    <p:extLst>
      <p:ext uri="{BB962C8B-B14F-4D97-AF65-F5344CB8AC3E}">
        <p14:creationId xmlns:p14="http://schemas.microsoft.com/office/powerpoint/2010/main" val="197760583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P spid="9"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7889" name="Rectangle 1"/>
          <p:cNvSpPr>
            <a:spLocks noChangeArrowheads="1"/>
          </p:cNvSpPr>
          <p:nvPr/>
        </p:nvSpPr>
        <p:spPr bwMode="auto">
          <a:xfrm>
            <a:off x="3017520" y="195898"/>
            <a:ext cx="7543800" cy="831850"/>
          </a:xfrm>
          <a:prstGeom prst="rect">
            <a:avLst/>
          </a:prstGeom>
          <a:ln>
            <a:headEnd/>
            <a:tailEnd/>
          </a:ln>
        </p:spPr>
        <p:style>
          <a:lnRef idx="2">
            <a:schemeClr val="dk1"/>
          </a:lnRef>
          <a:fillRef idx="1">
            <a:schemeClr val="lt1"/>
          </a:fillRef>
          <a:effectRef idx="0">
            <a:schemeClr val="dk1"/>
          </a:effectRef>
          <a:fontRef idx="minor">
            <a:schemeClr val="dk1"/>
          </a:fontRef>
        </p:style>
        <p:txBody>
          <a:bodyPr anchor="ctr">
            <a:spAutoFit/>
          </a:bodyPr>
          <a:lstStyle/>
          <a:p>
            <a:pPr algn="ctr" eaLnBrk="0" fontAlgn="base" hangingPunct="0">
              <a:spcBef>
                <a:spcPct val="0"/>
              </a:spcBef>
              <a:spcAft>
                <a:spcPct val="0"/>
              </a:spcAft>
              <a:defRPr/>
            </a:pPr>
            <a:r>
              <a:rPr lang="en-US" sz="2400" b="1">
                <a:solidFill>
                  <a:srgbClr val="002060"/>
                </a:solidFill>
                <a:latin typeface="Times New Roman" pitchFamily="18" charset="0"/>
                <a:cs typeface="Times New Roman" pitchFamily="18" charset="0"/>
              </a:rPr>
              <a:t>PHIẾU HỌC TẬP</a:t>
            </a:r>
          </a:p>
          <a:p>
            <a:pPr algn="ctr" eaLnBrk="0" fontAlgn="base" hangingPunct="0">
              <a:spcBef>
                <a:spcPct val="0"/>
              </a:spcBef>
              <a:spcAft>
                <a:spcPct val="0"/>
              </a:spcAft>
              <a:defRPr/>
            </a:pPr>
            <a:r>
              <a:rPr lang="en-US" sz="2400" b="1" err="1">
                <a:solidFill>
                  <a:srgbClr val="002060"/>
                </a:solidFill>
                <a:latin typeface="Times New Roman" pitchFamily="18" charset="0"/>
                <a:cs typeface="Times New Roman" pitchFamily="18" charset="0"/>
              </a:rPr>
              <a:t>Diễn</a:t>
            </a:r>
            <a:r>
              <a:rPr lang="en-US" sz="2400" b="1">
                <a:solidFill>
                  <a:srgbClr val="002060"/>
                </a:solidFill>
                <a:latin typeface="Times New Roman" pitchFamily="18" charset="0"/>
                <a:cs typeface="Times New Roman" pitchFamily="18" charset="0"/>
              </a:rPr>
              <a:t> </a:t>
            </a:r>
            <a:r>
              <a:rPr lang="en-US" sz="2400" b="1" err="1">
                <a:solidFill>
                  <a:srgbClr val="002060"/>
                </a:solidFill>
                <a:latin typeface="Times New Roman" pitchFamily="18" charset="0"/>
                <a:cs typeface="Times New Roman" pitchFamily="18" charset="0"/>
              </a:rPr>
              <a:t>biến</a:t>
            </a:r>
            <a:r>
              <a:rPr lang="en-US" sz="2400" b="1">
                <a:solidFill>
                  <a:srgbClr val="002060"/>
                </a:solidFill>
                <a:latin typeface="Times New Roman" pitchFamily="18" charset="0"/>
                <a:cs typeface="Times New Roman" pitchFamily="18" charset="0"/>
              </a:rPr>
              <a:t> </a:t>
            </a:r>
            <a:r>
              <a:rPr lang="en-US" sz="2400" b="1" err="1">
                <a:solidFill>
                  <a:srgbClr val="002060"/>
                </a:solidFill>
                <a:latin typeface="Times New Roman" pitchFamily="18" charset="0"/>
                <a:cs typeface="Times New Roman" pitchFamily="18" charset="0"/>
              </a:rPr>
              <a:t>tâm</a:t>
            </a:r>
            <a:r>
              <a:rPr lang="en-US" sz="2400" b="1">
                <a:solidFill>
                  <a:srgbClr val="002060"/>
                </a:solidFill>
                <a:latin typeface="Times New Roman" pitchFamily="18" charset="0"/>
                <a:cs typeface="Times New Roman" pitchFamily="18" charset="0"/>
              </a:rPr>
              <a:t> </a:t>
            </a:r>
            <a:r>
              <a:rPr lang="en-US" sz="2400" b="1" err="1">
                <a:solidFill>
                  <a:srgbClr val="002060"/>
                </a:solidFill>
                <a:latin typeface="Times New Roman" pitchFamily="18" charset="0"/>
                <a:cs typeface="Times New Roman" pitchFamily="18" charset="0"/>
              </a:rPr>
              <a:t>trạng</a:t>
            </a:r>
            <a:r>
              <a:rPr lang="en-US" sz="2400" b="1">
                <a:solidFill>
                  <a:srgbClr val="002060"/>
                </a:solidFill>
                <a:latin typeface="Times New Roman" pitchFamily="18" charset="0"/>
                <a:cs typeface="Times New Roman" pitchFamily="18" charset="0"/>
              </a:rPr>
              <a:t> </a:t>
            </a:r>
            <a:r>
              <a:rPr lang="en-US" sz="2400" b="1" err="1">
                <a:solidFill>
                  <a:srgbClr val="002060"/>
                </a:solidFill>
                <a:latin typeface="Times New Roman" pitchFamily="18" charset="0"/>
                <a:cs typeface="Times New Roman" pitchFamily="18" charset="0"/>
              </a:rPr>
              <a:t>ông</a:t>
            </a:r>
            <a:r>
              <a:rPr lang="en-US" sz="2400" b="1">
                <a:solidFill>
                  <a:srgbClr val="002060"/>
                </a:solidFill>
                <a:latin typeface="Times New Roman" pitchFamily="18" charset="0"/>
                <a:cs typeface="Times New Roman" pitchFamily="18" charset="0"/>
              </a:rPr>
              <a:t> </a:t>
            </a:r>
            <a:r>
              <a:rPr lang="en-US" sz="2400" b="1" err="1">
                <a:solidFill>
                  <a:srgbClr val="002060"/>
                </a:solidFill>
                <a:latin typeface="Times New Roman" pitchFamily="18" charset="0"/>
                <a:cs typeface="Times New Roman" pitchFamily="18" charset="0"/>
              </a:rPr>
              <a:t>Hai</a:t>
            </a:r>
            <a:r>
              <a:rPr lang="en-US" sz="2400" b="1">
                <a:solidFill>
                  <a:srgbClr val="002060"/>
                </a:solidFill>
                <a:latin typeface="Times New Roman" pitchFamily="18" charset="0"/>
                <a:cs typeface="Times New Roman" pitchFamily="18" charset="0"/>
              </a:rPr>
              <a:t> </a:t>
            </a:r>
            <a:r>
              <a:rPr lang="en-US" sz="2400" b="1" err="1">
                <a:solidFill>
                  <a:srgbClr val="002060"/>
                </a:solidFill>
                <a:latin typeface="Times New Roman" pitchFamily="18" charset="0"/>
                <a:cs typeface="Times New Roman" pitchFamily="18" charset="0"/>
              </a:rPr>
              <a:t>khi</a:t>
            </a:r>
            <a:r>
              <a:rPr lang="en-US" sz="2400" b="1">
                <a:solidFill>
                  <a:srgbClr val="002060"/>
                </a:solidFill>
                <a:latin typeface="Times New Roman" pitchFamily="18" charset="0"/>
                <a:cs typeface="Times New Roman" pitchFamily="18" charset="0"/>
              </a:rPr>
              <a:t> </a:t>
            </a:r>
            <a:r>
              <a:rPr lang="en-US" sz="2400" b="1" err="1">
                <a:solidFill>
                  <a:srgbClr val="002060"/>
                </a:solidFill>
                <a:latin typeface="Times New Roman" pitchFamily="18" charset="0"/>
                <a:cs typeface="Times New Roman" pitchFamily="18" charset="0"/>
              </a:rPr>
              <a:t>nghe</a:t>
            </a:r>
            <a:r>
              <a:rPr lang="en-US" sz="2400" b="1">
                <a:solidFill>
                  <a:srgbClr val="002060"/>
                </a:solidFill>
                <a:latin typeface="Times New Roman" pitchFamily="18" charset="0"/>
                <a:cs typeface="Times New Roman" pitchFamily="18" charset="0"/>
              </a:rPr>
              <a:t> tin </a:t>
            </a:r>
            <a:r>
              <a:rPr lang="en-US" sz="2400" b="1" err="1">
                <a:solidFill>
                  <a:srgbClr val="002060"/>
                </a:solidFill>
                <a:latin typeface="Times New Roman" pitchFamily="18" charset="0"/>
                <a:cs typeface="Times New Roman" pitchFamily="18" charset="0"/>
              </a:rPr>
              <a:t>dữ</a:t>
            </a:r>
            <a:endParaRPr lang="en-US" sz="2400" b="1">
              <a:solidFill>
                <a:srgbClr val="002060"/>
              </a:solidFill>
              <a:latin typeface="Arial"/>
            </a:endParaRPr>
          </a:p>
        </p:txBody>
      </p:sp>
      <p:graphicFrame>
        <p:nvGraphicFramePr>
          <p:cNvPr id="4" name="Table 3"/>
          <p:cNvGraphicFramePr>
            <a:graphicFrameLocks noGrp="1"/>
          </p:cNvGraphicFramePr>
          <p:nvPr>
            <p:extLst>
              <p:ext uri="{D42A27DB-BD31-4B8C-83A1-F6EECF244321}">
                <p14:modId xmlns:p14="http://schemas.microsoft.com/office/powerpoint/2010/main" val="1028629590"/>
              </p:ext>
            </p:extLst>
          </p:nvPr>
        </p:nvGraphicFramePr>
        <p:xfrm>
          <a:off x="441960" y="1463040"/>
          <a:ext cx="11049000" cy="5177444"/>
        </p:xfrm>
        <a:graphic>
          <a:graphicData uri="http://schemas.openxmlformats.org/drawingml/2006/table">
            <a:tbl>
              <a:tblPr/>
              <a:tblGrid>
                <a:gridCol w="3893457">
                  <a:extLst>
                    <a:ext uri="{9D8B030D-6E8A-4147-A177-3AD203B41FA5}">
                      <a16:colId xmlns="" xmlns:a16="http://schemas.microsoft.com/office/drawing/2014/main" val="20000"/>
                    </a:ext>
                  </a:extLst>
                </a:gridCol>
                <a:gridCol w="3472543">
                  <a:extLst>
                    <a:ext uri="{9D8B030D-6E8A-4147-A177-3AD203B41FA5}">
                      <a16:colId xmlns="" xmlns:a16="http://schemas.microsoft.com/office/drawing/2014/main" val="20001"/>
                    </a:ext>
                  </a:extLst>
                </a:gridCol>
                <a:gridCol w="3683000">
                  <a:extLst>
                    <a:ext uri="{9D8B030D-6E8A-4147-A177-3AD203B41FA5}">
                      <a16:colId xmlns="" xmlns:a16="http://schemas.microsoft.com/office/drawing/2014/main" val="20002"/>
                    </a:ext>
                  </a:extLst>
                </a:gridCol>
              </a:tblGrid>
              <a:tr h="462742">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rgbClr val="FF0000"/>
                          </a:solidFill>
                          <a:effectLst/>
                          <a:latin typeface="Times New Roman" pitchFamily="18" charset="0"/>
                          <a:cs typeface="Times New Roman" pitchFamily="18" charset="0"/>
                        </a:rPr>
                        <a:t>DIỄN BIẾN TÂM TRẠNG ÔNG HAI KHI NGHE TIN DỮ</a:t>
                      </a:r>
                      <a:endParaRPr kumimoji="0" lang="en-US" sz="2400" b="1" i="0" u="none" strike="noStrike" cap="none" normalizeH="0" baseline="0">
                        <a:ln>
                          <a:noFill/>
                        </a:ln>
                        <a:solidFill>
                          <a:srgbClr val="FF0000"/>
                        </a:solidFill>
                        <a:effectLst/>
                        <a:latin typeface=".VnTime"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0"/>
                  </a:ext>
                </a:extLst>
              </a:tr>
              <a:tr h="46274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rgbClr val="002060"/>
                          </a:solidFill>
                          <a:effectLst/>
                          <a:latin typeface="Times New Roman" pitchFamily="18" charset="0"/>
                          <a:cs typeface="Times New Roman" pitchFamily="18" charset="0"/>
                        </a:rPr>
                        <a:t>Thời điểm</a:t>
                      </a:r>
                      <a:endParaRPr kumimoji="0" lang="en-US" sz="2400" b="1" i="0" u="none" strike="noStrike" cap="none" normalizeH="0" baseline="0">
                        <a:ln>
                          <a:noFill/>
                        </a:ln>
                        <a:solidFill>
                          <a:srgbClr val="002060"/>
                        </a:solidFill>
                        <a:effectLst/>
                        <a:latin typeface=".VnTime"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rgbClr val="002060"/>
                          </a:solidFill>
                          <a:effectLst/>
                          <a:latin typeface="Times New Roman" pitchFamily="18" charset="0"/>
                          <a:cs typeface="Times New Roman" pitchFamily="18" charset="0"/>
                        </a:rPr>
                        <a:t>Dẫn chứng</a:t>
                      </a:r>
                      <a:endParaRPr kumimoji="0" lang="en-US" sz="2400" b="1" i="0" u="none" strike="noStrike" cap="none" normalizeH="0" baseline="0">
                        <a:ln>
                          <a:noFill/>
                        </a:ln>
                        <a:solidFill>
                          <a:srgbClr val="002060"/>
                        </a:solidFill>
                        <a:effectLst/>
                        <a:latin typeface=".VnTime"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rgbClr val="002060"/>
                          </a:solidFill>
                          <a:effectLst/>
                          <a:latin typeface="Times New Roman" pitchFamily="18" charset="0"/>
                          <a:cs typeface="Times New Roman" pitchFamily="18" charset="0"/>
                        </a:rPr>
                        <a:t>Phân tích</a:t>
                      </a:r>
                      <a:endParaRPr kumimoji="0" lang="en-US" sz="2400" b="1" i="0" u="none" strike="noStrike" cap="none" normalizeH="0" baseline="0">
                        <a:ln>
                          <a:noFill/>
                        </a:ln>
                        <a:solidFill>
                          <a:srgbClr val="002060"/>
                        </a:solidFill>
                        <a:effectLst/>
                        <a:latin typeface=".VnTime"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568036">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tx1"/>
                          </a:solidFill>
                          <a:effectLst/>
                          <a:latin typeface="Times New Roman" pitchFamily="18" charset="0"/>
                          <a:cs typeface="Times New Roman" pitchFamily="18" charset="0"/>
                        </a:rPr>
                        <a:t>Lúc bắt đầu nghe tin</a:t>
                      </a:r>
                      <a:endParaRPr kumimoji="0" lang="en-US" sz="2400" b="1" i="0" u="none" strike="noStrike" cap="none" normalizeH="0" baseline="0">
                        <a:ln>
                          <a:noFill/>
                        </a:ln>
                        <a:solidFill>
                          <a:schemeClr val="tx1"/>
                        </a:solidFill>
                        <a:effectLst/>
                        <a:latin typeface=".VnTime"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nTime"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nTime"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462742">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tx1"/>
                          </a:solidFill>
                          <a:effectLst/>
                          <a:latin typeface="Times New Roman" pitchFamily="18" charset="0"/>
                          <a:cs typeface="Times New Roman" pitchFamily="18" charset="0"/>
                        </a:rPr>
                        <a:t>Trên đường về nhà</a:t>
                      </a:r>
                      <a:endParaRPr kumimoji="0" lang="en-US" sz="2400" b="1" i="0" u="none" strike="noStrike" cap="none" normalizeH="0" baseline="0">
                        <a:ln>
                          <a:noFill/>
                        </a:ln>
                        <a:solidFill>
                          <a:schemeClr val="tx1"/>
                        </a:solidFill>
                        <a:effectLst/>
                        <a:latin typeface=".VnTime"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nTime"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nTime"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r h="61929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tx1"/>
                          </a:solidFill>
                          <a:effectLst/>
                          <a:latin typeface="Times New Roman" pitchFamily="18" charset="0"/>
                          <a:cs typeface="Times New Roman" pitchFamily="18" charset="0"/>
                        </a:rPr>
                        <a:t>Về đến nhà</a:t>
                      </a:r>
                      <a:endParaRPr kumimoji="0" lang="en-US" sz="2400" b="1" i="0" u="none" strike="noStrike" cap="none" normalizeH="0" baseline="0">
                        <a:ln>
                          <a:noFill/>
                        </a:ln>
                        <a:solidFill>
                          <a:schemeClr val="tx1"/>
                        </a:solidFill>
                        <a:effectLst/>
                        <a:latin typeface=".VnTime"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nTime"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nTime"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4"/>
                  </a:ext>
                </a:extLst>
              </a:tr>
              <a:tr h="750916">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tx1"/>
                          </a:solidFill>
                          <a:effectLst/>
                          <a:latin typeface="Times New Roman" pitchFamily="18" charset="0"/>
                          <a:cs typeface="Times New Roman" pitchFamily="18" charset="0"/>
                        </a:rPr>
                        <a:t>Mấy ngày sau</a:t>
                      </a:r>
                      <a:endParaRPr kumimoji="0" lang="en-US" sz="2400" b="1" i="0" u="none" strike="noStrike" cap="none" normalizeH="0" baseline="0">
                        <a:ln>
                          <a:noFill/>
                        </a:ln>
                        <a:solidFill>
                          <a:schemeClr val="tx1"/>
                        </a:solidFill>
                        <a:effectLst/>
                        <a:latin typeface=".VnTime"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nTime"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nTime"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5"/>
                  </a:ext>
                </a:extLst>
              </a:tr>
              <a:tr h="925484">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tx1"/>
                          </a:solidFill>
                          <a:effectLst/>
                          <a:latin typeface="Times New Roman" pitchFamily="18" charset="0"/>
                          <a:cs typeface="Times New Roman" pitchFamily="18" charset="0"/>
                        </a:rPr>
                        <a:t>Khi chủ nhà có ý đuổi đi</a:t>
                      </a:r>
                      <a:endParaRPr kumimoji="0" lang="en-US" sz="2400" b="1" i="0" u="none" strike="noStrike" cap="none" normalizeH="0" baseline="0">
                        <a:ln>
                          <a:noFill/>
                        </a:ln>
                        <a:solidFill>
                          <a:schemeClr val="tx1"/>
                        </a:solidFill>
                        <a:effectLst/>
                        <a:latin typeface=".VnTime"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nTime"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nTime"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6"/>
                  </a:ext>
                </a:extLst>
              </a:tr>
              <a:tr h="925484">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err="1">
                          <a:ln>
                            <a:noFill/>
                          </a:ln>
                          <a:solidFill>
                            <a:schemeClr val="tx1"/>
                          </a:solidFill>
                          <a:effectLst/>
                          <a:latin typeface="Times New Roman" pitchFamily="18" charset="0"/>
                          <a:cs typeface="Times New Roman" pitchFamily="18" charset="0"/>
                        </a:rPr>
                        <a:t>Khi</a:t>
                      </a:r>
                      <a:r>
                        <a:rPr kumimoji="0" lang="en-US" sz="2400" b="1" i="0" u="none" strike="noStrike" cap="none" normalizeH="0" baseline="0">
                          <a:ln>
                            <a:noFill/>
                          </a:ln>
                          <a:solidFill>
                            <a:schemeClr val="tx1"/>
                          </a:solidFill>
                          <a:effectLst/>
                          <a:latin typeface="Times New Roman" pitchFamily="18" charset="0"/>
                          <a:cs typeface="Times New Roman" pitchFamily="18" charset="0"/>
                        </a:rPr>
                        <a:t> </a:t>
                      </a:r>
                      <a:r>
                        <a:rPr kumimoji="0" lang="en-US" sz="2400" b="1" i="0" u="none" strike="noStrike" cap="none" normalizeH="0" baseline="0" err="1">
                          <a:ln>
                            <a:noFill/>
                          </a:ln>
                          <a:solidFill>
                            <a:schemeClr val="tx1"/>
                          </a:solidFill>
                          <a:effectLst/>
                          <a:latin typeface="Times New Roman" pitchFamily="18" charset="0"/>
                          <a:cs typeface="Times New Roman" pitchFamily="18" charset="0"/>
                        </a:rPr>
                        <a:t>trò</a:t>
                      </a:r>
                      <a:r>
                        <a:rPr kumimoji="0" lang="en-US" sz="2400" b="1" i="0" u="none" strike="noStrike" cap="none" normalizeH="0" baseline="0">
                          <a:ln>
                            <a:noFill/>
                          </a:ln>
                          <a:solidFill>
                            <a:schemeClr val="tx1"/>
                          </a:solidFill>
                          <a:effectLst/>
                          <a:latin typeface="Times New Roman" pitchFamily="18" charset="0"/>
                          <a:cs typeface="Times New Roman" pitchFamily="18" charset="0"/>
                        </a:rPr>
                        <a:t> </a:t>
                      </a:r>
                      <a:r>
                        <a:rPr kumimoji="0" lang="en-US" sz="2400" b="1" i="0" u="none" strike="noStrike" cap="none" normalizeH="0" baseline="0" err="1">
                          <a:ln>
                            <a:noFill/>
                          </a:ln>
                          <a:solidFill>
                            <a:schemeClr val="tx1"/>
                          </a:solidFill>
                          <a:effectLst/>
                          <a:latin typeface="Times New Roman" pitchFamily="18" charset="0"/>
                          <a:cs typeface="Times New Roman" pitchFamily="18" charset="0"/>
                        </a:rPr>
                        <a:t>chuyện</a:t>
                      </a:r>
                      <a:r>
                        <a:rPr kumimoji="0" lang="en-US" sz="2400" b="1" i="0" u="none" strike="noStrike" cap="none" normalizeH="0" baseline="0">
                          <a:ln>
                            <a:noFill/>
                          </a:ln>
                          <a:solidFill>
                            <a:schemeClr val="tx1"/>
                          </a:solidFill>
                          <a:effectLst/>
                          <a:latin typeface="Times New Roman" pitchFamily="18" charset="0"/>
                          <a:cs typeface="Times New Roman" pitchFamily="18" charset="0"/>
                        </a:rPr>
                        <a:t> </a:t>
                      </a:r>
                      <a:r>
                        <a:rPr kumimoji="0" lang="en-US" sz="2400" b="1" i="0" u="none" strike="noStrike" cap="none" normalizeH="0" baseline="0" err="1">
                          <a:ln>
                            <a:noFill/>
                          </a:ln>
                          <a:solidFill>
                            <a:schemeClr val="tx1"/>
                          </a:solidFill>
                          <a:effectLst/>
                          <a:latin typeface="Times New Roman" pitchFamily="18" charset="0"/>
                          <a:cs typeface="Times New Roman" pitchFamily="18" charset="0"/>
                        </a:rPr>
                        <a:t>cùng</a:t>
                      </a:r>
                      <a:r>
                        <a:rPr kumimoji="0" lang="en-US" sz="2400" b="1" i="0" u="none" strike="noStrike" cap="none" normalizeH="0" baseline="0">
                          <a:ln>
                            <a:noFill/>
                          </a:ln>
                          <a:solidFill>
                            <a:schemeClr val="tx1"/>
                          </a:solidFill>
                          <a:effectLst/>
                          <a:latin typeface="Times New Roman" pitchFamily="18" charset="0"/>
                          <a:cs typeface="Times New Roman" pitchFamily="18" charset="0"/>
                        </a:rPr>
                        <a:t> con</a:t>
                      </a:r>
                      <a:endParaRPr kumimoji="0" lang="en-US" sz="2400" b="1" i="0" u="none" strike="noStrike" cap="none" normalizeH="0" baseline="0">
                        <a:ln>
                          <a:noFill/>
                        </a:ln>
                        <a:solidFill>
                          <a:schemeClr val="tx1"/>
                        </a:solidFill>
                        <a:effectLst/>
                        <a:latin typeface=".VnTime"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nTime"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nTime"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7"/>
                  </a:ext>
                </a:extLst>
              </a:tr>
            </a:tbl>
          </a:graphicData>
        </a:graphic>
      </p:graphicFrame>
    </p:spTree>
    <p:extLst>
      <p:ext uri="{BB962C8B-B14F-4D97-AF65-F5344CB8AC3E}">
        <p14:creationId xmlns:p14="http://schemas.microsoft.com/office/powerpoint/2010/main" val="328743527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7889"/>
                                        </p:tgtEl>
                                        <p:attrNameLst>
                                          <p:attrName>style.visibility</p:attrName>
                                        </p:attrNameLst>
                                      </p:cBhvr>
                                      <p:to>
                                        <p:strVal val="visible"/>
                                      </p:to>
                                    </p:set>
                                    <p:animEffect transition="in" filter="box(in)">
                                      <p:cBhvr>
                                        <p:cTn id="7" dur="500"/>
                                        <p:tgtEl>
                                          <p:spTgt spid="3788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ox(i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8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6445" t="34781" r="6445" b="8713"/>
          <a:stretch/>
        </p:blipFill>
        <p:spPr>
          <a:xfrm>
            <a:off x="-418013" y="222067"/>
            <a:ext cx="12174583" cy="6635933"/>
          </a:xfrm>
          <a:prstGeom prst="rect">
            <a:avLst/>
          </a:prstGeom>
        </p:spPr>
      </p:pic>
      <p:cxnSp>
        <p:nvCxnSpPr>
          <p:cNvPr id="4" name="Straight Connector 3"/>
          <p:cNvCxnSpPr/>
          <p:nvPr/>
        </p:nvCxnSpPr>
        <p:spPr>
          <a:xfrm>
            <a:off x="1842247" y="2272553"/>
            <a:ext cx="9735671" cy="26894"/>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5" name="Straight Connector 4"/>
          <p:cNvCxnSpPr/>
          <p:nvPr/>
        </p:nvCxnSpPr>
        <p:spPr>
          <a:xfrm>
            <a:off x="1335741" y="2586317"/>
            <a:ext cx="10242177" cy="8965"/>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7" name="Straight Connector 6"/>
          <p:cNvCxnSpPr/>
          <p:nvPr/>
        </p:nvCxnSpPr>
        <p:spPr>
          <a:xfrm>
            <a:off x="1228164" y="2882152"/>
            <a:ext cx="4325471" cy="0"/>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10" name="Straight Connector 9"/>
          <p:cNvCxnSpPr/>
          <p:nvPr/>
        </p:nvCxnSpPr>
        <p:spPr>
          <a:xfrm>
            <a:off x="2131358" y="3316941"/>
            <a:ext cx="5170395" cy="4483"/>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sp>
        <p:nvSpPr>
          <p:cNvPr id="12" name="TextBox 11"/>
          <p:cNvSpPr txBox="1"/>
          <p:nvPr/>
        </p:nvSpPr>
        <p:spPr>
          <a:xfrm>
            <a:off x="-1" y="1205786"/>
            <a:ext cx="1530855" cy="1200329"/>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2400" err="1">
                <a:latin typeface="Times New Roman" panose="02020603050405020304" pitchFamily="18" charset="0"/>
                <a:cs typeface="Times New Roman" panose="02020603050405020304" pitchFamily="18" charset="0"/>
              </a:rPr>
              <a:t>Bàng</a:t>
            </a:r>
            <a:r>
              <a:rPr lang="en-US" sz="2400">
                <a:latin typeface="Times New Roman" panose="02020603050405020304" pitchFamily="18" charset="0"/>
                <a:cs typeface="Times New Roman" panose="02020603050405020304" pitchFamily="18" charset="0"/>
              </a:rPr>
              <a:t> </a:t>
            </a:r>
            <a:r>
              <a:rPr lang="en-US" sz="2400" err="1">
                <a:latin typeface="Times New Roman" panose="02020603050405020304" pitchFamily="18" charset="0"/>
                <a:cs typeface="Times New Roman" panose="02020603050405020304" pitchFamily="18" charset="0"/>
              </a:rPr>
              <a:t>hoàng</a:t>
            </a:r>
            <a:r>
              <a:rPr lang="en-US" sz="2400">
                <a:latin typeface="Times New Roman" panose="02020603050405020304" pitchFamily="18" charset="0"/>
                <a:cs typeface="Times New Roman" panose="02020603050405020304" pitchFamily="18" charset="0"/>
              </a:rPr>
              <a:t>, </a:t>
            </a:r>
            <a:r>
              <a:rPr lang="en-US" sz="2400" err="1">
                <a:latin typeface="Times New Roman" panose="02020603050405020304" pitchFamily="18" charset="0"/>
                <a:cs typeface="Times New Roman" panose="02020603050405020304" pitchFamily="18" charset="0"/>
              </a:rPr>
              <a:t>sững</a:t>
            </a:r>
            <a:r>
              <a:rPr lang="en-US" sz="2400">
                <a:latin typeface="Times New Roman" panose="02020603050405020304" pitchFamily="18" charset="0"/>
                <a:cs typeface="Times New Roman" panose="02020603050405020304" pitchFamily="18" charset="0"/>
              </a:rPr>
              <a:t> </a:t>
            </a:r>
            <a:r>
              <a:rPr lang="en-US" sz="2400" err="1">
                <a:latin typeface="Times New Roman" panose="02020603050405020304" pitchFamily="18" charset="0"/>
                <a:cs typeface="Times New Roman" panose="02020603050405020304" pitchFamily="18" charset="0"/>
              </a:rPr>
              <a:t>sờ</a:t>
            </a:r>
            <a:endParaRPr lang="en-US" sz="2400">
              <a:latin typeface="Times New Roman" panose="02020603050405020304" pitchFamily="18" charset="0"/>
              <a:cs typeface="Times New Roman" panose="02020603050405020304" pitchFamily="18" charset="0"/>
            </a:endParaRPr>
          </a:p>
        </p:txBody>
      </p:sp>
      <p:sp>
        <p:nvSpPr>
          <p:cNvPr id="13" name="TextBox 12"/>
          <p:cNvSpPr txBox="1"/>
          <p:nvPr/>
        </p:nvSpPr>
        <p:spPr>
          <a:xfrm>
            <a:off x="0" y="2692985"/>
            <a:ext cx="1530854" cy="830997"/>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2400" err="1">
                <a:latin typeface="Times New Roman" panose="02020603050405020304" pitchFamily="18" charset="0"/>
                <a:cs typeface="Times New Roman" panose="02020603050405020304" pitchFamily="18" charset="0"/>
              </a:rPr>
              <a:t>Không</a:t>
            </a:r>
            <a:r>
              <a:rPr lang="en-US" sz="2400">
                <a:latin typeface="Times New Roman" panose="02020603050405020304" pitchFamily="18" charset="0"/>
                <a:cs typeface="Times New Roman" panose="02020603050405020304" pitchFamily="18" charset="0"/>
              </a:rPr>
              <a:t> tin, </a:t>
            </a:r>
            <a:r>
              <a:rPr lang="en-US" sz="2400" err="1">
                <a:latin typeface="Times New Roman" panose="02020603050405020304" pitchFamily="18" charset="0"/>
                <a:cs typeface="Times New Roman" panose="02020603050405020304" pitchFamily="18" charset="0"/>
              </a:rPr>
              <a:t>hỏi</a:t>
            </a:r>
            <a:r>
              <a:rPr lang="en-US" sz="2400">
                <a:latin typeface="Times New Roman" panose="02020603050405020304" pitchFamily="18" charset="0"/>
                <a:cs typeface="Times New Roman" panose="02020603050405020304" pitchFamily="18" charset="0"/>
              </a:rPr>
              <a:t> </a:t>
            </a:r>
            <a:r>
              <a:rPr lang="en-US" sz="2400" err="1">
                <a:latin typeface="Times New Roman" panose="02020603050405020304" pitchFamily="18" charset="0"/>
                <a:cs typeface="Times New Roman" panose="02020603050405020304" pitchFamily="18" charset="0"/>
              </a:rPr>
              <a:t>lại</a:t>
            </a:r>
            <a:endParaRPr lang="en-US" sz="2400">
              <a:latin typeface="Times New Roman" panose="02020603050405020304" pitchFamily="18" charset="0"/>
              <a:cs typeface="Times New Roman" panose="02020603050405020304" pitchFamily="18" charset="0"/>
            </a:endParaRPr>
          </a:p>
        </p:txBody>
      </p:sp>
      <p:sp>
        <p:nvSpPr>
          <p:cNvPr id="15" name="Down Arrow 14"/>
          <p:cNvSpPr/>
          <p:nvPr/>
        </p:nvSpPr>
        <p:spPr>
          <a:xfrm>
            <a:off x="376518" y="2447364"/>
            <a:ext cx="388908" cy="24562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6194754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additive="base">
                                        <p:cTn id="34" dur="500" fill="hold"/>
                                        <p:tgtEl>
                                          <p:spTgt spid="15"/>
                                        </p:tgtEl>
                                        <p:attrNameLst>
                                          <p:attrName>ppt_x</p:attrName>
                                        </p:attrNameLst>
                                      </p:cBhvr>
                                      <p:tavLst>
                                        <p:tav tm="0">
                                          <p:val>
                                            <p:strVal val="#ppt_x"/>
                                          </p:val>
                                        </p:tav>
                                        <p:tav tm="100000">
                                          <p:val>
                                            <p:strVal val="#ppt_x"/>
                                          </p:val>
                                        </p:tav>
                                      </p:tavLst>
                                    </p:anim>
                                    <p:anim calcmode="lin" valueType="num">
                                      <p:cBhvr additive="base">
                                        <p:cTn id="35" dur="500" fill="hold"/>
                                        <p:tgtEl>
                                          <p:spTgt spid="15"/>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13"/>
                                        </p:tgtEl>
                                        <p:attrNameLst>
                                          <p:attrName>style.visibility</p:attrName>
                                        </p:attrNameLst>
                                      </p:cBhvr>
                                      <p:to>
                                        <p:strVal val="visible"/>
                                      </p:to>
                                    </p:set>
                                    <p:anim calcmode="lin" valueType="num">
                                      <p:cBhvr additive="base">
                                        <p:cTn id="38" dur="500" fill="hold"/>
                                        <p:tgtEl>
                                          <p:spTgt spid="13"/>
                                        </p:tgtEl>
                                        <p:attrNameLst>
                                          <p:attrName>ppt_x</p:attrName>
                                        </p:attrNameLst>
                                      </p:cBhvr>
                                      <p:tavLst>
                                        <p:tav tm="0">
                                          <p:val>
                                            <p:strVal val="#ppt_x"/>
                                          </p:val>
                                        </p:tav>
                                        <p:tav tm="100000">
                                          <p:val>
                                            <p:strVal val="#ppt_x"/>
                                          </p:val>
                                        </p:tav>
                                      </p:tavLst>
                                    </p:anim>
                                    <p:anim calcmode="lin" valueType="num">
                                      <p:cBhvr additive="base">
                                        <p:cTn id="39"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ranh phong cảnh quê hương nông thôn Việt nam Amia TSD 37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12178479" cy="6858001"/>
          </a:xfrm>
          <a:prstGeom prst="rect">
            <a:avLst/>
          </a:prstGeom>
        </p:spPr>
      </p:pic>
      <p:sp>
        <p:nvSpPr>
          <p:cNvPr id="4" name="TextBox 3"/>
          <p:cNvSpPr txBox="1"/>
          <p:nvPr/>
        </p:nvSpPr>
        <p:spPr>
          <a:xfrm>
            <a:off x="696875" y="1993555"/>
            <a:ext cx="11074314" cy="1446550"/>
          </a:xfrm>
          <a:prstGeom prst="rect">
            <a:avLst/>
          </a:prstGeom>
          <a:noFill/>
          <a:scene3d>
            <a:camera prst="orthographicFront"/>
            <a:lightRig rig="threePt" dir="t"/>
          </a:scene3d>
          <a:sp3d>
            <a:bevelT prst="relaxedInset"/>
          </a:sp3d>
        </p:spPr>
        <p:txBody>
          <a:bodyPr wrap="none" rtlCol="0">
            <a:spAutoFit/>
          </a:bodyPr>
          <a:lstStyle/>
          <a:p>
            <a:r>
              <a:rPr lang="en-US" sz="8800" b="1">
                <a:solidFill>
                  <a:srgbClr val="FF0000"/>
                </a:solidFill>
                <a:effectLst>
                  <a:outerShdw blurRad="50800" dist="38100" algn="l" rotWithShape="0">
                    <a:prstClr val="black">
                      <a:alpha val="40000"/>
                    </a:prstClr>
                  </a:outerShdw>
                </a:effectLst>
                <a:latin typeface="Times New Roman" pitchFamily="18" charset="0"/>
                <a:cs typeface="Times New Roman" pitchFamily="18" charset="0"/>
              </a:rPr>
              <a:t>I. TÌM HIỂU CHUNG</a:t>
            </a:r>
            <a:endParaRPr lang="en-US" sz="8800" b="1" dirty="0">
              <a:solidFill>
                <a:srgbClr val="FF0000"/>
              </a:solidFill>
              <a:effectLst>
                <a:outerShdw blurRad="50800" dist="38100" algn="l" rotWithShape="0">
                  <a:prstClr val="black">
                    <a:alpha val="40000"/>
                  </a:prst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10811022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t="5651" b="74757"/>
          <a:stretch/>
        </p:blipFill>
        <p:spPr>
          <a:xfrm>
            <a:off x="149678" y="0"/>
            <a:ext cx="12042321" cy="3423374"/>
          </a:xfrm>
          <a:prstGeom prst="rect">
            <a:avLst/>
          </a:prstGeom>
        </p:spPr>
      </p:pic>
      <p:pic>
        <p:nvPicPr>
          <p:cNvPr id="4" name="Picture 6" descr="Hình ảnh Yếu Tố đường Cây Xanh, Màu Xanh Lá, Cây, Trang Trí miễn phí tải  tập tin PNG PSDComment và Vector"/>
          <p:cNvPicPr>
            <a:picLocks noChangeAspect="1" noChangeArrowheads="1"/>
          </p:cNvPicPr>
          <p:nvPr/>
        </p:nvPicPr>
        <p:blipFill rotWithShape="1">
          <a:blip r:embed="rId3">
            <a:extLst>
              <a:ext uri="{28A0092B-C50C-407E-A947-70E740481C1C}">
                <a14:useLocalDpi xmlns:a14="http://schemas.microsoft.com/office/drawing/2010/main" val="0"/>
              </a:ext>
            </a:extLst>
          </a:blip>
          <a:srcRect t="62996" b="-1"/>
          <a:stretch/>
        </p:blipFill>
        <p:spPr bwMode="auto">
          <a:xfrm>
            <a:off x="6096000" y="4714161"/>
            <a:ext cx="6096000" cy="2255838"/>
          </a:xfrm>
          <a:prstGeom prst="rect">
            <a:avLst/>
          </a:prstGeom>
          <a:ln>
            <a:noFill/>
          </a:ln>
          <a:effectLst>
            <a:softEdge rad="406400"/>
          </a:effectLst>
          <a:extLst>
            <a:ext uri="{909E8E84-426E-40DD-AFC4-6F175D3DCCD1}">
              <a14:hiddenFill xmlns:a14="http://schemas.microsoft.com/office/drawing/2010/main">
                <a:solidFill>
                  <a:srgbClr val="FFFFFF"/>
                </a:solidFill>
              </a14:hiddenFill>
            </a:ext>
          </a:extLst>
        </p:spPr>
      </p:pic>
      <p:pic>
        <p:nvPicPr>
          <p:cNvPr id="5" name="Picture 4" descr="Ông Lão Dắt Chó đi Dạo Png Vẽ Tay Miễn Phí Hình ảnh | Định dạng hình ảnh  PSD 610718575| vn.lovepik.com"/>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24535" b="66977" l="56512" r="80814"/>
                    </a14:imgEffect>
                  </a14:imgLayer>
                </a14:imgProps>
              </a:ext>
              <a:ext uri="{28A0092B-C50C-407E-A947-70E740481C1C}">
                <a14:useLocalDpi xmlns:a14="http://schemas.microsoft.com/office/drawing/2010/main" val="0"/>
              </a:ext>
            </a:extLst>
          </a:blip>
          <a:srcRect l="56891" t="25678" r="16504" b="33578"/>
          <a:stretch/>
        </p:blipFill>
        <p:spPr bwMode="auto">
          <a:xfrm>
            <a:off x="10012680" y="3045381"/>
            <a:ext cx="2179320" cy="333756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2638544"/>
            <a:ext cx="1530854" cy="156966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2400" err="1">
                <a:latin typeface="Times New Roman" panose="02020603050405020304" pitchFamily="18" charset="0"/>
                <a:cs typeface="Times New Roman" panose="02020603050405020304" pitchFamily="18" charset="0"/>
              </a:rPr>
              <a:t>Đau</a:t>
            </a:r>
            <a:r>
              <a:rPr lang="en-US" sz="2400">
                <a:latin typeface="Times New Roman" panose="02020603050405020304" pitchFamily="18" charset="0"/>
                <a:cs typeface="Times New Roman" panose="02020603050405020304" pitchFamily="18" charset="0"/>
              </a:rPr>
              <a:t> </a:t>
            </a:r>
            <a:r>
              <a:rPr lang="en-US" sz="2400" err="1">
                <a:latin typeface="Times New Roman" panose="02020603050405020304" pitchFamily="18" charset="0"/>
                <a:cs typeface="Times New Roman" panose="02020603050405020304" pitchFamily="18" charset="0"/>
              </a:rPr>
              <a:t>đớn</a:t>
            </a:r>
            <a:r>
              <a:rPr lang="en-US" sz="2400">
                <a:latin typeface="Times New Roman" panose="02020603050405020304" pitchFamily="18" charset="0"/>
                <a:cs typeface="Times New Roman" panose="02020603050405020304" pitchFamily="18" charset="0"/>
              </a:rPr>
              <a:t> </a:t>
            </a:r>
            <a:r>
              <a:rPr lang="en-US" sz="2400" err="1">
                <a:latin typeface="Times New Roman" panose="02020603050405020304" pitchFamily="18" charset="0"/>
                <a:cs typeface="Times New Roman" panose="02020603050405020304" pitchFamily="18" charset="0"/>
              </a:rPr>
              <a:t>trước</a:t>
            </a:r>
            <a:r>
              <a:rPr lang="en-US" sz="2400">
                <a:latin typeface="Times New Roman" panose="02020603050405020304" pitchFamily="18" charset="0"/>
                <a:cs typeface="Times New Roman" panose="02020603050405020304" pitchFamily="18" charset="0"/>
              </a:rPr>
              <a:t> </a:t>
            </a:r>
            <a:r>
              <a:rPr lang="en-US" sz="2400" err="1">
                <a:latin typeface="Times New Roman" panose="02020603050405020304" pitchFamily="18" charset="0"/>
                <a:cs typeface="Times New Roman" panose="02020603050405020304" pitchFamily="18" charset="0"/>
              </a:rPr>
              <a:t>lời</a:t>
            </a:r>
            <a:r>
              <a:rPr lang="en-US" sz="2400">
                <a:latin typeface="Times New Roman" panose="02020603050405020304" pitchFamily="18" charset="0"/>
                <a:cs typeface="Times New Roman" panose="02020603050405020304" pitchFamily="18" charset="0"/>
              </a:rPr>
              <a:t> </a:t>
            </a:r>
            <a:r>
              <a:rPr lang="en-US" sz="2400" err="1">
                <a:latin typeface="Times New Roman" panose="02020603050405020304" pitchFamily="18" charset="0"/>
                <a:cs typeface="Times New Roman" panose="02020603050405020304" pitchFamily="18" charset="0"/>
              </a:rPr>
              <a:t>khẳng</a:t>
            </a:r>
            <a:r>
              <a:rPr lang="en-US" sz="2400">
                <a:latin typeface="Times New Roman" panose="02020603050405020304" pitchFamily="18" charset="0"/>
                <a:cs typeface="Times New Roman" panose="02020603050405020304" pitchFamily="18" charset="0"/>
              </a:rPr>
              <a:t> </a:t>
            </a:r>
            <a:r>
              <a:rPr lang="en-US" sz="2400" err="1">
                <a:latin typeface="Times New Roman" panose="02020603050405020304" pitchFamily="18" charset="0"/>
                <a:cs typeface="Times New Roman" panose="02020603050405020304" pitchFamily="18" charset="0"/>
              </a:rPr>
              <a:t>định</a:t>
            </a:r>
            <a:endParaRPr lang="en-US" sz="2400">
              <a:latin typeface="Times New Roman" panose="02020603050405020304" pitchFamily="18" charset="0"/>
              <a:cs typeface="Times New Roman" panose="02020603050405020304" pitchFamily="18" charset="0"/>
            </a:endParaRPr>
          </a:p>
        </p:txBody>
      </p:sp>
      <p:cxnSp>
        <p:nvCxnSpPr>
          <p:cNvPr id="7" name="Straight Connector 6"/>
          <p:cNvCxnSpPr/>
          <p:nvPr/>
        </p:nvCxnSpPr>
        <p:spPr>
          <a:xfrm>
            <a:off x="1680532" y="3236258"/>
            <a:ext cx="4128597" cy="31377"/>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61915051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5450" t="24530" r="4548" b="26075"/>
          <a:stretch/>
        </p:blipFill>
        <p:spPr>
          <a:xfrm>
            <a:off x="143690" y="0"/>
            <a:ext cx="8412481" cy="6699256"/>
          </a:xfrm>
          <a:prstGeom prst="rect">
            <a:avLst/>
          </a:prstGeom>
        </p:spPr>
      </p:pic>
      <p:cxnSp>
        <p:nvCxnSpPr>
          <p:cNvPr id="4" name="Straight Connector 3"/>
          <p:cNvCxnSpPr/>
          <p:nvPr/>
        </p:nvCxnSpPr>
        <p:spPr>
          <a:xfrm>
            <a:off x="1946366" y="313509"/>
            <a:ext cx="265176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740229" y="1097280"/>
            <a:ext cx="4915988" cy="870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8765177" y="-37403"/>
            <a:ext cx="3426823"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err="1"/>
              <a:t>Ông</a:t>
            </a:r>
            <a:r>
              <a:rPr lang="en-US"/>
              <a:t> </a:t>
            </a:r>
            <a:r>
              <a:rPr lang="en-US" err="1"/>
              <a:t>nằm</a:t>
            </a:r>
            <a:r>
              <a:rPr lang="en-US"/>
              <a:t> </a:t>
            </a:r>
            <a:r>
              <a:rPr lang="en-US" err="1"/>
              <a:t>vật</a:t>
            </a:r>
            <a:r>
              <a:rPr lang="en-US"/>
              <a:t> </a:t>
            </a:r>
            <a:r>
              <a:rPr lang="en-US" err="1"/>
              <a:t>ra</a:t>
            </a:r>
            <a:r>
              <a:rPr lang="en-US"/>
              <a:t> </a:t>
            </a:r>
            <a:r>
              <a:rPr lang="en-US" err="1"/>
              <a:t>giường</a:t>
            </a:r>
            <a:endParaRPr lang="en-US"/>
          </a:p>
        </p:txBody>
      </p:sp>
      <p:sp>
        <p:nvSpPr>
          <p:cNvPr id="9" name="TextBox 8"/>
          <p:cNvSpPr txBox="1"/>
          <p:nvPr/>
        </p:nvSpPr>
        <p:spPr>
          <a:xfrm>
            <a:off x="8765177" y="912614"/>
            <a:ext cx="3426823" cy="369332"/>
          </a:xfrm>
          <a:prstGeom prst="rect">
            <a:avLst/>
          </a:prstGeom>
          <a:solidFill>
            <a:srgbClr val="FFFF99"/>
          </a:solidFill>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err="1"/>
              <a:t>Nghĩ</a:t>
            </a:r>
            <a:r>
              <a:rPr lang="en-US"/>
              <a:t> </a:t>
            </a:r>
            <a:r>
              <a:rPr lang="en-US" err="1"/>
              <a:t>thương</a:t>
            </a:r>
            <a:r>
              <a:rPr lang="en-US"/>
              <a:t> </a:t>
            </a:r>
            <a:r>
              <a:rPr lang="en-US" err="1"/>
              <a:t>những</a:t>
            </a:r>
            <a:r>
              <a:rPr lang="en-US"/>
              <a:t> </a:t>
            </a:r>
            <a:r>
              <a:rPr lang="en-US" err="1"/>
              <a:t>đứa</a:t>
            </a:r>
            <a:r>
              <a:rPr lang="en-US"/>
              <a:t> </a:t>
            </a:r>
            <a:r>
              <a:rPr lang="en-US" err="1"/>
              <a:t>nhỏ</a:t>
            </a:r>
            <a:endParaRPr lang="en-US"/>
          </a:p>
        </p:txBody>
      </p:sp>
      <p:sp>
        <p:nvSpPr>
          <p:cNvPr id="10" name="TextBox 9"/>
          <p:cNvSpPr txBox="1"/>
          <p:nvPr/>
        </p:nvSpPr>
        <p:spPr>
          <a:xfrm>
            <a:off x="8773887" y="1862631"/>
            <a:ext cx="3426823" cy="369332"/>
          </a:xfrm>
          <a:prstGeom prst="rect">
            <a:avLst/>
          </a:prstGeom>
          <a:solidFill>
            <a:srgbClr val="FFCC99"/>
          </a:solidFill>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err="1"/>
              <a:t>Mắng</a:t>
            </a:r>
            <a:r>
              <a:rPr lang="en-US"/>
              <a:t> </a:t>
            </a:r>
            <a:r>
              <a:rPr lang="en-US" err="1"/>
              <a:t>chửi</a:t>
            </a:r>
            <a:r>
              <a:rPr lang="en-US"/>
              <a:t> </a:t>
            </a:r>
            <a:r>
              <a:rPr lang="en-US" err="1"/>
              <a:t>lũ</a:t>
            </a:r>
            <a:r>
              <a:rPr lang="en-US"/>
              <a:t> </a:t>
            </a:r>
            <a:r>
              <a:rPr lang="en-US" err="1"/>
              <a:t>bán</a:t>
            </a:r>
            <a:r>
              <a:rPr lang="en-US"/>
              <a:t> </a:t>
            </a:r>
            <a:r>
              <a:rPr lang="en-US" err="1"/>
              <a:t>nước</a:t>
            </a:r>
            <a:endParaRPr lang="en-US"/>
          </a:p>
        </p:txBody>
      </p:sp>
      <p:sp>
        <p:nvSpPr>
          <p:cNvPr id="11" name="Rectangle 10"/>
          <p:cNvSpPr/>
          <p:nvPr/>
        </p:nvSpPr>
        <p:spPr>
          <a:xfrm>
            <a:off x="8773887" y="2812648"/>
            <a:ext cx="3418114" cy="369332"/>
          </a:xfrm>
          <a:prstGeom prst="rect">
            <a:avLst/>
          </a:prstGeom>
          <a:solidFill>
            <a:srgbClr val="66CCFF"/>
          </a:solidFill>
        </p:spPr>
        <p:txBody>
          <a:bodyPr wrap="square">
            <a:spAutoFit/>
          </a:bodyPr>
          <a:lstStyle/>
          <a:p>
            <a:r>
              <a:rPr lang="en-US" err="1">
                <a:latin typeface="+mj-lt"/>
                <a:ea typeface="Calibri" panose="020F0502020204030204" pitchFamily="34" charset="0"/>
              </a:rPr>
              <a:t>Đấu</a:t>
            </a:r>
            <a:r>
              <a:rPr lang="en-US">
                <a:latin typeface="+mj-lt"/>
                <a:ea typeface="Calibri" panose="020F0502020204030204" pitchFamily="34" charset="0"/>
              </a:rPr>
              <a:t> </a:t>
            </a:r>
            <a:r>
              <a:rPr lang="en-US" err="1">
                <a:latin typeface="+mj-lt"/>
                <a:ea typeface="Calibri" panose="020F0502020204030204" pitchFamily="34" charset="0"/>
              </a:rPr>
              <a:t>tranh</a:t>
            </a:r>
            <a:r>
              <a:rPr lang="en-US">
                <a:latin typeface="+mj-lt"/>
                <a:ea typeface="Calibri" panose="020F0502020204030204" pitchFamily="34" charset="0"/>
              </a:rPr>
              <a:t> </a:t>
            </a:r>
            <a:r>
              <a:rPr lang="en-US" err="1">
                <a:latin typeface="+mj-lt"/>
                <a:ea typeface="Calibri" panose="020F0502020204030204" pitchFamily="34" charset="0"/>
              </a:rPr>
              <a:t>nội</a:t>
            </a:r>
            <a:r>
              <a:rPr lang="en-US">
                <a:latin typeface="+mj-lt"/>
                <a:ea typeface="Calibri" panose="020F0502020204030204" pitchFamily="34" charset="0"/>
              </a:rPr>
              <a:t> </a:t>
            </a:r>
            <a:r>
              <a:rPr lang="en-US" err="1">
                <a:latin typeface="+mj-lt"/>
                <a:ea typeface="Calibri" panose="020F0502020204030204" pitchFamily="34" charset="0"/>
              </a:rPr>
              <a:t>tâm</a:t>
            </a:r>
            <a:r>
              <a:rPr lang="en-US">
                <a:latin typeface="+mj-lt"/>
                <a:ea typeface="Calibri" panose="020F0502020204030204" pitchFamily="34" charset="0"/>
              </a:rPr>
              <a:t> </a:t>
            </a:r>
            <a:r>
              <a:rPr lang="en-US" err="1">
                <a:latin typeface="+mj-lt"/>
                <a:ea typeface="Calibri" panose="020F0502020204030204" pitchFamily="34" charset="0"/>
              </a:rPr>
              <a:t>dữ</a:t>
            </a:r>
            <a:r>
              <a:rPr lang="en-US">
                <a:latin typeface="+mj-lt"/>
                <a:ea typeface="Calibri" panose="020F0502020204030204" pitchFamily="34" charset="0"/>
              </a:rPr>
              <a:t> </a:t>
            </a:r>
            <a:r>
              <a:rPr lang="en-US" err="1">
                <a:latin typeface="+mj-lt"/>
                <a:ea typeface="Calibri" panose="020F0502020204030204" pitchFamily="34" charset="0"/>
              </a:rPr>
              <a:t>dội</a:t>
            </a:r>
            <a:endParaRPr lang="en-US">
              <a:latin typeface="+mj-lt"/>
            </a:endParaRPr>
          </a:p>
        </p:txBody>
      </p:sp>
      <p:sp>
        <p:nvSpPr>
          <p:cNvPr id="12" name="TextBox 11"/>
          <p:cNvSpPr txBox="1"/>
          <p:nvPr/>
        </p:nvSpPr>
        <p:spPr>
          <a:xfrm>
            <a:off x="9366069" y="3368227"/>
            <a:ext cx="1240972" cy="369332"/>
          </a:xfrm>
          <a:prstGeom prst="rect">
            <a:avLst/>
          </a:prstGeom>
          <a:solidFill>
            <a:srgbClr val="FFCC99"/>
          </a:solidFill>
        </p:spPr>
        <p:txBody>
          <a:bodyPr wrap="square" rtlCol="0">
            <a:spAutoFit/>
          </a:bodyPr>
          <a:lstStyle/>
          <a:p>
            <a:r>
              <a:rPr lang="en-US" err="1"/>
              <a:t>Nghi</a:t>
            </a:r>
            <a:r>
              <a:rPr lang="en-US"/>
              <a:t> </a:t>
            </a:r>
            <a:r>
              <a:rPr lang="en-US" err="1"/>
              <a:t>ngại</a:t>
            </a:r>
            <a:endParaRPr lang="en-US"/>
          </a:p>
        </p:txBody>
      </p:sp>
      <p:sp>
        <p:nvSpPr>
          <p:cNvPr id="13" name="TextBox 12"/>
          <p:cNvSpPr txBox="1"/>
          <p:nvPr/>
        </p:nvSpPr>
        <p:spPr>
          <a:xfrm>
            <a:off x="9366069" y="4318244"/>
            <a:ext cx="1240972" cy="646331"/>
          </a:xfrm>
          <a:prstGeom prst="rect">
            <a:avLst/>
          </a:prstGeom>
          <a:solidFill>
            <a:srgbClr val="00CC99"/>
          </a:solidFill>
        </p:spPr>
        <p:txBody>
          <a:bodyPr wrap="square" rtlCol="0">
            <a:spAutoFit/>
          </a:bodyPr>
          <a:lstStyle/>
          <a:p>
            <a:r>
              <a:rPr lang="en-US" err="1"/>
              <a:t>Đau</a:t>
            </a:r>
            <a:r>
              <a:rPr lang="en-US"/>
              <a:t> </a:t>
            </a:r>
            <a:r>
              <a:rPr lang="en-US" err="1"/>
              <a:t>đớn</a:t>
            </a:r>
            <a:r>
              <a:rPr lang="en-US"/>
              <a:t> </a:t>
            </a:r>
            <a:r>
              <a:rPr lang="en-US" err="1"/>
              <a:t>thừa</a:t>
            </a:r>
            <a:r>
              <a:rPr lang="en-US"/>
              <a:t> </a:t>
            </a:r>
            <a:r>
              <a:rPr lang="en-US" err="1"/>
              <a:t>nhận</a:t>
            </a:r>
            <a:endParaRPr lang="en-US"/>
          </a:p>
        </p:txBody>
      </p:sp>
      <p:sp>
        <p:nvSpPr>
          <p:cNvPr id="14" name="Rectangle 13"/>
          <p:cNvSpPr/>
          <p:nvPr/>
        </p:nvSpPr>
        <p:spPr>
          <a:xfrm>
            <a:off x="613954" y="0"/>
            <a:ext cx="1293223" cy="457200"/>
          </a:xfrm>
          <a:prstGeom prst="rect">
            <a:avLst/>
          </a:prstGeom>
          <a:solidFill>
            <a:srgbClr val="FF0000">
              <a:alpha val="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p:nvPr/>
        </p:nvCxnSpPr>
        <p:spPr>
          <a:xfrm flipV="1">
            <a:off x="3272246" y="3004457"/>
            <a:ext cx="4369525" cy="2177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740229" y="4480560"/>
            <a:ext cx="7541622" cy="4354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394063" y="4964575"/>
            <a:ext cx="5445034" cy="2177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22" name="Picture 21"/>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rot="5667482">
            <a:off x="10519743" y="175458"/>
            <a:ext cx="1101819" cy="1101819"/>
          </a:xfrm>
          <a:prstGeom prst="rect">
            <a:avLst/>
          </a:prstGeom>
        </p:spPr>
      </p:pic>
      <p:pic>
        <p:nvPicPr>
          <p:cNvPr id="23" name="Picture 22"/>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rot="5667482">
            <a:off x="9990460" y="1051836"/>
            <a:ext cx="1101819" cy="1101819"/>
          </a:xfrm>
          <a:prstGeom prst="rect">
            <a:avLst/>
          </a:prstGeom>
        </p:spPr>
      </p:pic>
      <p:pic>
        <p:nvPicPr>
          <p:cNvPr id="24" name="Picture 23"/>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rot="5667482" flipV="1">
            <a:off x="10622651" y="3705246"/>
            <a:ext cx="67603" cy="67603"/>
          </a:xfrm>
          <a:prstGeom prst="rect">
            <a:avLst/>
          </a:prstGeom>
        </p:spPr>
      </p:pic>
      <p:pic>
        <p:nvPicPr>
          <p:cNvPr id="1026" name="Picture 2" descr="Mũi Tên Nhỏ Màu đỏ Tươi Hình ảnh | Định dạng hình ảnh PSD 611705780|  vn.lovepik.com"/>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5836556" flipH="1">
            <a:off x="9897206" y="3045146"/>
            <a:ext cx="502593" cy="502593"/>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Mũi Tên Nhỏ Màu đỏ Tươi Hình ảnh | Định dạng hình ảnh PSD 611705780|  vn.lovepik.com"/>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2014961" flipH="1">
            <a:off x="9964461" y="3776605"/>
            <a:ext cx="502593" cy="502593"/>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6"/>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rot="5667482">
            <a:off x="9793777" y="2017732"/>
            <a:ext cx="1101819" cy="1101819"/>
          </a:xfrm>
          <a:prstGeom prst="rect">
            <a:avLst/>
          </a:prstGeom>
        </p:spPr>
      </p:pic>
      <p:cxnSp>
        <p:nvCxnSpPr>
          <p:cNvPr id="28" name="Straight Connector 27"/>
          <p:cNvCxnSpPr/>
          <p:nvPr/>
        </p:nvCxnSpPr>
        <p:spPr>
          <a:xfrm flipV="1">
            <a:off x="3891003" y="5236420"/>
            <a:ext cx="4390848" cy="21772"/>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V="1">
            <a:off x="2677415" y="6225988"/>
            <a:ext cx="5604436" cy="18321"/>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V="1">
            <a:off x="394063" y="6699256"/>
            <a:ext cx="5085570" cy="1"/>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169157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circle(in)">
                                      <p:cBhvr>
                                        <p:cTn id="15" dur="20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circle(in)">
                                      <p:cBhvr>
                                        <p:cTn id="20" dur="2000"/>
                                        <p:tgtEl>
                                          <p:spTgt spid="6"/>
                                        </p:tgtEl>
                                      </p:cBhvr>
                                    </p:animEffect>
                                  </p:childTnLst>
                                </p:cTn>
                              </p:par>
                              <p:par>
                                <p:cTn id="21" presetID="6" presetClass="entr" presetSubtype="16" fill="hold"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circle(in)">
                                      <p:cBhvr>
                                        <p:cTn id="23" dur="2000"/>
                                        <p:tgtEl>
                                          <p:spTgt spid="22"/>
                                        </p:tgtEl>
                                      </p:cBhvr>
                                    </p:animEffect>
                                  </p:childTnLst>
                                </p:cTn>
                              </p:par>
                              <p:par>
                                <p:cTn id="24" presetID="6" presetClass="entr" presetSubtype="16"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circle(in)">
                                      <p:cBhvr>
                                        <p:cTn id="26" dur="20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nodeType="click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circle(in)">
                                      <p:cBhvr>
                                        <p:cTn id="31" dur="2000"/>
                                        <p:tgtEl>
                                          <p:spTgt spid="23"/>
                                        </p:tgtEl>
                                      </p:cBhvr>
                                    </p:animEffect>
                                  </p:childTnLst>
                                </p:cTn>
                              </p:par>
                              <p:par>
                                <p:cTn id="32" presetID="6" presetClass="entr" presetSubtype="16" fill="hold" grpId="0"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circle(in)">
                                      <p:cBhvr>
                                        <p:cTn id="34" dur="20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nodeType="click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circle(in)">
                                      <p:cBhvr>
                                        <p:cTn id="39" dur="2000"/>
                                        <p:tgtEl>
                                          <p:spTgt spid="27"/>
                                        </p:tgtEl>
                                      </p:cBhvr>
                                    </p:animEffect>
                                  </p:childTnLst>
                                </p:cTn>
                              </p:par>
                              <p:par>
                                <p:cTn id="40" presetID="6" presetClass="entr" presetSubtype="16" fill="hold" grpId="0" nodeType="with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circle(in)">
                                      <p:cBhvr>
                                        <p:cTn id="42" dur="20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nodeType="clickEffect">
                                  <p:stCondLst>
                                    <p:cond delay="0"/>
                                  </p:stCondLst>
                                  <p:childTnLst>
                                    <p:set>
                                      <p:cBhvr>
                                        <p:cTn id="46" dur="1" fill="hold">
                                          <p:stCondLst>
                                            <p:cond delay="0"/>
                                          </p:stCondLst>
                                        </p:cTn>
                                        <p:tgtEl>
                                          <p:spTgt spid="1026"/>
                                        </p:tgtEl>
                                        <p:attrNameLst>
                                          <p:attrName>style.visibility</p:attrName>
                                        </p:attrNameLst>
                                      </p:cBhvr>
                                      <p:to>
                                        <p:strVal val="visible"/>
                                      </p:to>
                                    </p:set>
                                    <p:animEffect transition="in" filter="circle(in)">
                                      <p:cBhvr>
                                        <p:cTn id="47" dur="2000"/>
                                        <p:tgtEl>
                                          <p:spTgt spid="1026"/>
                                        </p:tgtEl>
                                      </p:cBhvr>
                                    </p:animEffect>
                                  </p:childTnLst>
                                </p:cTn>
                              </p:par>
                              <p:par>
                                <p:cTn id="48" presetID="6"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circle(in)">
                                      <p:cBhvr>
                                        <p:cTn id="50" dur="2000"/>
                                        <p:tgtEl>
                                          <p:spTgt spid="12"/>
                                        </p:tgtEl>
                                      </p:cBhvr>
                                    </p:animEffect>
                                  </p:childTnLst>
                                </p:cTn>
                              </p:par>
                              <p:par>
                                <p:cTn id="51" presetID="6" presetClass="entr" presetSubtype="16" fill="hold" nodeType="with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circle(in)">
                                      <p:cBhvr>
                                        <p:cTn id="53" dur="2000"/>
                                        <p:tgtEl>
                                          <p:spTgt spid="15"/>
                                        </p:tgtEl>
                                      </p:cBhvr>
                                    </p:animEffect>
                                  </p:childTnLst>
                                </p:cTn>
                              </p:par>
                            </p:childTnLst>
                          </p:cTn>
                        </p:par>
                      </p:childTnLst>
                    </p:cTn>
                  </p:par>
                  <p:par>
                    <p:cTn id="54" fill="hold">
                      <p:stCondLst>
                        <p:cond delay="indefinite"/>
                      </p:stCondLst>
                      <p:childTnLst>
                        <p:par>
                          <p:cTn id="55" fill="hold">
                            <p:stCondLst>
                              <p:cond delay="0"/>
                            </p:stCondLst>
                            <p:childTnLst>
                              <p:par>
                                <p:cTn id="56" presetID="6" presetClass="entr" presetSubtype="16" fill="hold" nodeType="click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circle(in)">
                                      <p:cBhvr>
                                        <p:cTn id="58" dur="2000"/>
                                        <p:tgtEl>
                                          <p:spTgt spid="26"/>
                                        </p:tgtEl>
                                      </p:cBhvr>
                                    </p:animEffect>
                                  </p:childTnLst>
                                </p:cTn>
                              </p:par>
                              <p:par>
                                <p:cTn id="59" presetID="6" presetClass="entr" presetSubtype="16" fill="hold" grpId="0" nodeType="withEffect">
                                  <p:stCondLst>
                                    <p:cond delay="0"/>
                                  </p:stCondLst>
                                  <p:childTnLst>
                                    <p:set>
                                      <p:cBhvr>
                                        <p:cTn id="60" dur="1" fill="hold">
                                          <p:stCondLst>
                                            <p:cond delay="0"/>
                                          </p:stCondLst>
                                        </p:cTn>
                                        <p:tgtEl>
                                          <p:spTgt spid="13"/>
                                        </p:tgtEl>
                                        <p:attrNameLst>
                                          <p:attrName>style.visibility</p:attrName>
                                        </p:attrNameLst>
                                      </p:cBhvr>
                                      <p:to>
                                        <p:strVal val="visible"/>
                                      </p:to>
                                    </p:set>
                                    <p:animEffect transition="in" filter="circle(in)">
                                      <p:cBhvr>
                                        <p:cTn id="61" dur="2000"/>
                                        <p:tgtEl>
                                          <p:spTgt spid="13"/>
                                        </p:tgtEl>
                                      </p:cBhvr>
                                    </p:animEffect>
                                  </p:childTnLst>
                                </p:cTn>
                              </p:par>
                              <p:par>
                                <p:cTn id="62" presetID="6" presetClass="entr" presetSubtype="16" fill="hold" nodeType="with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circle(in)">
                                      <p:cBhvr>
                                        <p:cTn id="64" dur="2000"/>
                                        <p:tgtEl>
                                          <p:spTgt spid="17"/>
                                        </p:tgtEl>
                                      </p:cBhvr>
                                    </p:animEffect>
                                  </p:childTnLst>
                                </p:cTn>
                              </p:par>
                              <p:par>
                                <p:cTn id="65" presetID="6" presetClass="entr" presetSubtype="16" fill="hold" nodeType="with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circle(in)">
                                      <p:cBhvr>
                                        <p:cTn id="67" dur="2000"/>
                                        <p:tgtEl>
                                          <p:spTgt spid="19"/>
                                        </p:tgtEl>
                                      </p:cBhvr>
                                    </p:animEffect>
                                  </p:childTnLst>
                                </p:cTn>
                              </p:par>
                            </p:childTnLst>
                          </p:cTn>
                        </p:par>
                      </p:childTnLst>
                    </p:cTn>
                  </p:par>
                  <p:par>
                    <p:cTn id="68" fill="hold">
                      <p:stCondLst>
                        <p:cond delay="indefinite"/>
                      </p:stCondLst>
                      <p:childTnLst>
                        <p:par>
                          <p:cTn id="69" fill="hold">
                            <p:stCondLst>
                              <p:cond delay="0"/>
                            </p:stCondLst>
                            <p:childTnLst>
                              <p:par>
                                <p:cTn id="70" presetID="6" presetClass="entr" presetSubtype="16" fill="hold" nodeType="click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circle(in)">
                                      <p:cBhvr>
                                        <p:cTn id="72" dur="2000"/>
                                        <p:tgtEl>
                                          <p:spTgt spid="28"/>
                                        </p:tgtEl>
                                      </p:cBhvr>
                                    </p:animEffect>
                                  </p:childTnLst>
                                </p:cTn>
                              </p:par>
                            </p:childTnLst>
                          </p:cTn>
                        </p:par>
                      </p:childTnLst>
                    </p:cTn>
                  </p:par>
                  <p:par>
                    <p:cTn id="73" fill="hold">
                      <p:stCondLst>
                        <p:cond delay="indefinite"/>
                      </p:stCondLst>
                      <p:childTnLst>
                        <p:par>
                          <p:cTn id="74" fill="hold">
                            <p:stCondLst>
                              <p:cond delay="0"/>
                            </p:stCondLst>
                            <p:childTnLst>
                              <p:par>
                                <p:cTn id="75" presetID="6" presetClass="entr" presetSubtype="16" fill="hold" nodeType="click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circle(in)">
                                      <p:cBhvr>
                                        <p:cTn id="77" dur="2000"/>
                                        <p:tgtEl>
                                          <p:spTgt spid="30"/>
                                        </p:tgtEl>
                                      </p:cBhvr>
                                    </p:animEffect>
                                  </p:childTnLst>
                                </p:cTn>
                              </p:par>
                            </p:childTnLst>
                          </p:cTn>
                        </p:par>
                      </p:childTnLst>
                    </p:cTn>
                  </p:par>
                  <p:par>
                    <p:cTn id="78" fill="hold">
                      <p:stCondLst>
                        <p:cond delay="indefinite"/>
                      </p:stCondLst>
                      <p:childTnLst>
                        <p:par>
                          <p:cTn id="79" fill="hold">
                            <p:stCondLst>
                              <p:cond delay="0"/>
                            </p:stCondLst>
                            <p:childTnLst>
                              <p:par>
                                <p:cTn id="80" presetID="6" presetClass="entr" presetSubtype="16" fill="hold" nodeType="click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circle(in)">
                                      <p:cBhvr>
                                        <p:cTn id="82" dur="2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5414" b="16457"/>
          <a:stretch/>
        </p:blipFill>
        <p:spPr>
          <a:xfrm>
            <a:off x="0" y="-1737360"/>
            <a:ext cx="7600950" cy="8595360"/>
          </a:xfrm>
          <a:prstGeom prst="rect">
            <a:avLst/>
          </a:prstGeom>
        </p:spPr>
      </p:pic>
      <p:sp>
        <p:nvSpPr>
          <p:cNvPr id="3" name="TextBox 2"/>
          <p:cNvSpPr txBox="1"/>
          <p:nvPr/>
        </p:nvSpPr>
        <p:spPr>
          <a:xfrm>
            <a:off x="282388" y="5311588"/>
            <a:ext cx="6790765" cy="1452283"/>
          </a:xfrm>
          <a:prstGeom prst="rect">
            <a:avLst/>
          </a:prstGeom>
          <a:noFill/>
          <a:ln>
            <a:solidFill>
              <a:srgbClr val="FF0000"/>
            </a:solidFill>
          </a:ln>
        </p:spPr>
        <p:txBody>
          <a:bodyPr wrap="square" rtlCol="0">
            <a:spAutoFit/>
          </a:bodyPr>
          <a:lstStyle/>
          <a:p>
            <a:endParaRPr lang="en-US"/>
          </a:p>
        </p:txBody>
      </p:sp>
      <p:sp>
        <p:nvSpPr>
          <p:cNvPr id="4" name="TextBox 3"/>
          <p:cNvSpPr txBox="1"/>
          <p:nvPr/>
        </p:nvSpPr>
        <p:spPr>
          <a:xfrm>
            <a:off x="8075150" y="5445622"/>
            <a:ext cx="3812049" cy="1200329"/>
          </a:xfrm>
          <a:prstGeom prst="rect">
            <a:avLst/>
          </a:prstGeom>
          <a:solidFill>
            <a:srgbClr val="00CC99"/>
          </a:solidFill>
        </p:spPr>
        <p:txBody>
          <a:bodyPr wrap="square" rtlCol="0">
            <a:spAutoFit/>
          </a:bodyPr>
          <a:lstStyle/>
          <a:p>
            <a:r>
              <a:rPr lang="en-US" sz="2400" err="1"/>
              <a:t>Nỗi</a:t>
            </a:r>
            <a:r>
              <a:rPr lang="en-US" sz="2400"/>
              <a:t> </a:t>
            </a:r>
            <a:r>
              <a:rPr lang="en-US" sz="2400" err="1"/>
              <a:t>ám</a:t>
            </a:r>
            <a:r>
              <a:rPr lang="en-US" sz="2400"/>
              <a:t> </a:t>
            </a:r>
            <a:r>
              <a:rPr lang="en-US" sz="2400" err="1"/>
              <a:t>ảnh</a:t>
            </a:r>
            <a:r>
              <a:rPr lang="en-US" sz="2400"/>
              <a:t> </a:t>
            </a:r>
            <a:r>
              <a:rPr lang="en-US" sz="2400" err="1"/>
              <a:t>của</a:t>
            </a:r>
            <a:r>
              <a:rPr lang="en-US" sz="2400"/>
              <a:t> </a:t>
            </a:r>
            <a:r>
              <a:rPr lang="en-US" sz="2400" err="1"/>
              <a:t>ông</a:t>
            </a:r>
            <a:r>
              <a:rPr lang="en-US" sz="2400"/>
              <a:t> Hai, </a:t>
            </a:r>
            <a:r>
              <a:rPr lang="en-US" sz="2400" err="1"/>
              <a:t>nó</a:t>
            </a:r>
            <a:r>
              <a:rPr lang="en-US" sz="2400"/>
              <a:t> </a:t>
            </a:r>
            <a:r>
              <a:rPr lang="en-US" sz="2400" err="1"/>
              <a:t>theo</a:t>
            </a:r>
            <a:r>
              <a:rPr lang="en-US" sz="2400"/>
              <a:t> </a:t>
            </a:r>
            <a:r>
              <a:rPr lang="en-US" sz="2400" err="1"/>
              <a:t>ông</a:t>
            </a:r>
            <a:r>
              <a:rPr lang="en-US" sz="2400"/>
              <a:t> </a:t>
            </a:r>
            <a:r>
              <a:rPr lang="en-US" sz="2400" err="1"/>
              <a:t>cả</a:t>
            </a:r>
            <a:r>
              <a:rPr lang="en-US" sz="2400"/>
              <a:t> </a:t>
            </a:r>
            <a:r>
              <a:rPr lang="en-US" sz="2400" err="1"/>
              <a:t>vào</a:t>
            </a:r>
            <a:r>
              <a:rPr lang="en-US" sz="2400"/>
              <a:t> </a:t>
            </a:r>
            <a:r>
              <a:rPr lang="en-US" sz="2400" err="1"/>
              <a:t>trong</a:t>
            </a:r>
            <a:r>
              <a:rPr lang="en-US" sz="2400"/>
              <a:t> </a:t>
            </a:r>
            <a:r>
              <a:rPr lang="en-US" sz="2400" err="1"/>
              <a:t>giấc</a:t>
            </a:r>
            <a:r>
              <a:rPr lang="en-US" sz="2400"/>
              <a:t> </a:t>
            </a:r>
            <a:r>
              <a:rPr lang="en-US" sz="2400" err="1"/>
              <a:t>ngủ</a:t>
            </a:r>
            <a:endParaRPr lang="en-US" sz="2400"/>
          </a:p>
        </p:txBody>
      </p:sp>
    </p:spTree>
    <p:extLst>
      <p:ext uri="{BB962C8B-B14F-4D97-AF65-F5344CB8AC3E}">
        <p14:creationId xmlns:p14="http://schemas.microsoft.com/office/powerpoint/2010/main" val="118865318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93" t="19425" r="5513" b="64902"/>
          <a:stretch/>
        </p:blipFill>
        <p:spPr>
          <a:xfrm>
            <a:off x="169817" y="839833"/>
            <a:ext cx="11247120" cy="2709780"/>
          </a:xfrm>
          <a:prstGeom prst="rect">
            <a:avLst/>
          </a:prstGeom>
        </p:spPr>
      </p:pic>
      <p:sp>
        <p:nvSpPr>
          <p:cNvPr id="3" name="TextBox 2"/>
          <p:cNvSpPr txBox="1">
            <a:spLocks noChangeArrowheads="1"/>
          </p:cNvSpPr>
          <p:nvPr/>
        </p:nvSpPr>
        <p:spPr bwMode="auto">
          <a:xfrm>
            <a:off x="169817" y="316613"/>
            <a:ext cx="10972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n-US" altLang="en-US" sz="2800" b="1" dirty="0" err="1">
                <a:solidFill>
                  <a:srgbClr val="FF0000"/>
                </a:solidFill>
                <a:latin typeface="Times New Roman" panose="02020603050405020304" pitchFamily="18" charset="0"/>
                <a:cs typeface="Times New Roman" panose="02020603050405020304" pitchFamily="18" charset="0"/>
              </a:rPr>
              <a:t>Nỗi</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ám</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ảnh</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nặng</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nề</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đã</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biến</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thành</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sự</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sợ</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hãi</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thường</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trực</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trong</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lòng</a:t>
            </a:r>
            <a:r>
              <a:rPr lang="en-US" altLang="en-US" sz="2800" b="1" dirty="0">
                <a:solidFill>
                  <a:srgbClr val="FF0000"/>
                </a:solidFill>
                <a:latin typeface="Times New Roman" panose="02020603050405020304" pitchFamily="18" charset="0"/>
                <a:cs typeface="Times New Roman" panose="02020603050405020304" pitchFamily="18" charset="0"/>
              </a:rPr>
              <a:t>.</a:t>
            </a:r>
          </a:p>
        </p:txBody>
      </p:sp>
      <p:cxnSp>
        <p:nvCxnSpPr>
          <p:cNvPr id="5" name="Straight Connector 4"/>
          <p:cNvCxnSpPr/>
          <p:nvPr/>
        </p:nvCxnSpPr>
        <p:spPr>
          <a:xfrm flipV="1">
            <a:off x="2043953" y="1425388"/>
            <a:ext cx="6024282" cy="1344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6252882" y="2194723"/>
            <a:ext cx="5033683" cy="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219199" y="2602617"/>
            <a:ext cx="10067366" cy="611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349571" y="3044747"/>
            <a:ext cx="10067366" cy="611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219199" y="3427384"/>
            <a:ext cx="7023848" cy="3136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175709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inVertic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arn(inVertical)">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barn(inVertical)">
                                      <p:cBhvr>
                                        <p:cTn id="3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34386" b="4939"/>
          <a:stretch/>
        </p:blipFill>
        <p:spPr>
          <a:xfrm>
            <a:off x="110490" y="0"/>
            <a:ext cx="7581900" cy="6675120"/>
          </a:xfrm>
          <a:prstGeom prst="rect">
            <a:avLst/>
          </a:prstGeom>
        </p:spPr>
      </p:pic>
    </p:spTree>
    <p:extLst>
      <p:ext uri="{BB962C8B-B14F-4D97-AF65-F5344CB8AC3E}">
        <p14:creationId xmlns:p14="http://schemas.microsoft.com/office/powerpoint/2010/main" val="272564200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720" t="22631" r="1720" b="21325"/>
          <a:stretch/>
        </p:blipFill>
        <p:spPr>
          <a:xfrm>
            <a:off x="-156754" y="156754"/>
            <a:ext cx="8334103" cy="6768864"/>
          </a:xfrm>
          <a:prstGeom prst="rect">
            <a:avLst/>
          </a:prstGeom>
        </p:spPr>
      </p:pic>
      <p:sp>
        <p:nvSpPr>
          <p:cNvPr id="3" name="TextBox 2"/>
          <p:cNvSpPr txBox="1"/>
          <p:nvPr/>
        </p:nvSpPr>
        <p:spPr>
          <a:xfrm>
            <a:off x="8417859" y="322730"/>
            <a:ext cx="3774141" cy="461665"/>
          </a:xfrm>
          <a:prstGeom prst="rect">
            <a:avLst/>
          </a:prstGeom>
          <a:noFill/>
        </p:spPr>
        <p:txBody>
          <a:bodyPr wrap="square" rtlCol="0">
            <a:spAutoFit/>
          </a:bodyPr>
          <a:lstStyle/>
          <a:p>
            <a:r>
              <a:rPr lang="en-US" sz="2400" b="1">
                <a:solidFill>
                  <a:srgbClr val="FF0000"/>
                </a:solidFill>
                <a:latin typeface="Times New Roman" panose="02020603050405020304" pitchFamily="18" charset="0"/>
                <a:cs typeface="Times New Roman" panose="02020603050405020304" pitchFamily="18" charset="0"/>
              </a:rPr>
              <a:t>ĐẤU TRANH NỘI TÂM</a:t>
            </a:r>
          </a:p>
        </p:txBody>
      </p:sp>
      <p:sp>
        <p:nvSpPr>
          <p:cNvPr id="4" name="TextBox 3"/>
          <p:cNvSpPr txBox="1"/>
          <p:nvPr/>
        </p:nvSpPr>
        <p:spPr>
          <a:xfrm>
            <a:off x="7911354" y="1281954"/>
            <a:ext cx="1380565" cy="1569660"/>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en-US" sz="2400" b="1">
                <a:solidFill>
                  <a:srgbClr val="FF0000"/>
                </a:solidFill>
                <a:latin typeface="Times New Roman" panose="02020603050405020304" pitchFamily="18" charset="0"/>
                <a:cs typeface="Times New Roman" panose="02020603050405020304" pitchFamily="18" charset="0"/>
              </a:rPr>
              <a:t>Hay </a:t>
            </a:r>
            <a:r>
              <a:rPr lang="en-US" sz="2400" b="1" err="1">
                <a:solidFill>
                  <a:srgbClr val="FF0000"/>
                </a:solidFill>
                <a:latin typeface="Times New Roman" panose="02020603050405020304" pitchFamily="18" charset="0"/>
                <a:cs typeface="Times New Roman" panose="02020603050405020304" pitchFamily="18" charset="0"/>
              </a:rPr>
              <a:t>là</a:t>
            </a:r>
            <a:r>
              <a:rPr lang="en-US" sz="2400" b="1">
                <a:solidFill>
                  <a:srgbClr val="FF0000"/>
                </a:solidFill>
                <a:latin typeface="Times New Roman" panose="02020603050405020304" pitchFamily="18" charset="0"/>
                <a:cs typeface="Times New Roman" panose="02020603050405020304" pitchFamily="18" charset="0"/>
              </a:rPr>
              <a:t> quay </a:t>
            </a:r>
            <a:r>
              <a:rPr lang="en-US" sz="2400" b="1" err="1">
                <a:solidFill>
                  <a:srgbClr val="FF0000"/>
                </a:solidFill>
                <a:latin typeface="Times New Roman" panose="02020603050405020304" pitchFamily="18" charset="0"/>
                <a:cs typeface="Times New Roman" panose="02020603050405020304" pitchFamily="18" charset="0"/>
              </a:rPr>
              <a:t>về</a:t>
            </a:r>
            <a:r>
              <a:rPr lang="en-US" sz="2400" b="1">
                <a:solidFill>
                  <a:srgbClr val="FF0000"/>
                </a:solidFill>
                <a:latin typeface="Times New Roman" panose="02020603050405020304" pitchFamily="18" charset="0"/>
                <a:cs typeface="Times New Roman" panose="02020603050405020304" pitchFamily="18" charset="0"/>
              </a:rPr>
              <a:t> </a:t>
            </a:r>
            <a:r>
              <a:rPr lang="en-US" sz="2400" b="1" err="1">
                <a:solidFill>
                  <a:srgbClr val="FF0000"/>
                </a:solidFill>
                <a:latin typeface="Times New Roman" panose="02020603050405020304" pitchFamily="18" charset="0"/>
                <a:cs typeface="Times New Roman" panose="02020603050405020304" pitchFamily="18" charset="0"/>
              </a:rPr>
              <a:t>làng</a:t>
            </a:r>
            <a:r>
              <a:rPr lang="en-US" sz="2400" b="1">
                <a:solidFill>
                  <a:srgbClr val="FF0000"/>
                </a:solidFill>
                <a:latin typeface="Times New Roman" panose="02020603050405020304" pitchFamily="18" charset="0"/>
                <a:cs typeface="Times New Roman" panose="02020603050405020304" pitchFamily="18" charset="0"/>
              </a:rPr>
              <a:t>?...</a:t>
            </a:r>
          </a:p>
          <a:p>
            <a:endParaRPr lang="en-US" sz="2400" b="1">
              <a:solidFill>
                <a:srgbClr val="FF000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9493623" y="1281954"/>
            <a:ext cx="2698377" cy="1569660"/>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en-US" sz="2400" b="1" err="1">
                <a:solidFill>
                  <a:srgbClr val="0070C0"/>
                </a:solidFill>
                <a:latin typeface="Times New Roman" panose="02020603050405020304" pitchFamily="18" charset="0"/>
                <a:cs typeface="Times New Roman" panose="02020603050405020304" pitchFamily="18" charset="0"/>
              </a:rPr>
              <a:t>Về</a:t>
            </a:r>
            <a:r>
              <a:rPr lang="en-US" sz="2400" b="1">
                <a:solidFill>
                  <a:srgbClr val="0070C0"/>
                </a:solidFill>
                <a:latin typeface="Times New Roman" panose="02020603050405020304" pitchFamily="18" charset="0"/>
                <a:cs typeface="Times New Roman" panose="02020603050405020304" pitchFamily="18" charset="0"/>
              </a:rPr>
              <a:t> </a:t>
            </a:r>
            <a:r>
              <a:rPr lang="en-US" sz="2400" b="1" err="1">
                <a:solidFill>
                  <a:srgbClr val="0070C0"/>
                </a:solidFill>
                <a:latin typeface="Times New Roman" panose="02020603050405020304" pitchFamily="18" charset="0"/>
                <a:cs typeface="Times New Roman" panose="02020603050405020304" pitchFamily="18" charset="0"/>
              </a:rPr>
              <a:t>làm</a:t>
            </a:r>
            <a:r>
              <a:rPr lang="en-US" sz="2400" b="1">
                <a:solidFill>
                  <a:srgbClr val="0070C0"/>
                </a:solidFill>
                <a:latin typeface="Times New Roman" panose="02020603050405020304" pitchFamily="18" charset="0"/>
                <a:cs typeface="Times New Roman" panose="02020603050405020304" pitchFamily="18" charset="0"/>
              </a:rPr>
              <a:t> </a:t>
            </a:r>
            <a:r>
              <a:rPr lang="en-US" sz="2400" b="1" err="1">
                <a:solidFill>
                  <a:srgbClr val="0070C0"/>
                </a:solidFill>
                <a:latin typeface="Times New Roman" panose="02020603050405020304" pitchFamily="18" charset="0"/>
                <a:cs typeface="Times New Roman" panose="02020603050405020304" pitchFamily="18" charset="0"/>
              </a:rPr>
              <a:t>già</a:t>
            </a:r>
            <a:r>
              <a:rPr lang="en-US" sz="2400" b="1">
                <a:solidFill>
                  <a:srgbClr val="0070C0"/>
                </a:solidFill>
                <a:latin typeface="Times New Roman" panose="02020603050405020304" pitchFamily="18" charset="0"/>
                <a:cs typeface="Times New Roman" panose="02020603050405020304" pitchFamily="18" charset="0"/>
              </a:rPr>
              <a:t> </a:t>
            </a:r>
            <a:r>
              <a:rPr lang="en-US" sz="2400" b="1" err="1">
                <a:solidFill>
                  <a:srgbClr val="0070C0"/>
                </a:solidFill>
                <a:latin typeface="Times New Roman" panose="02020603050405020304" pitchFamily="18" charset="0"/>
                <a:cs typeface="Times New Roman" panose="02020603050405020304" pitchFamily="18" charset="0"/>
              </a:rPr>
              <a:t>cái</a:t>
            </a:r>
            <a:r>
              <a:rPr lang="en-US" sz="2400" b="1">
                <a:solidFill>
                  <a:srgbClr val="0070C0"/>
                </a:solidFill>
                <a:latin typeface="Times New Roman" panose="02020603050405020304" pitchFamily="18" charset="0"/>
                <a:cs typeface="Times New Roman" panose="02020603050405020304" pitchFamily="18" charset="0"/>
              </a:rPr>
              <a:t> </a:t>
            </a:r>
            <a:r>
              <a:rPr lang="en-US" sz="2400" b="1" err="1">
                <a:solidFill>
                  <a:srgbClr val="0070C0"/>
                </a:solidFill>
                <a:latin typeface="Times New Roman" panose="02020603050405020304" pitchFamily="18" charset="0"/>
                <a:cs typeface="Times New Roman" panose="02020603050405020304" pitchFamily="18" charset="0"/>
              </a:rPr>
              <a:t>làng</a:t>
            </a:r>
            <a:r>
              <a:rPr lang="en-US" sz="2400" b="1">
                <a:solidFill>
                  <a:srgbClr val="0070C0"/>
                </a:solidFill>
                <a:latin typeface="Times New Roman" panose="02020603050405020304" pitchFamily="18" charset="0"/>
                <a:cs typeface="Times New Roman" panose="02020603050405020304" pitchFamily="18" charset="0"/>
              </a:rPr>
              <a:t> </a:t>
            </a:r>
            <a:r>
              <a:rPr lang="en-US" sz="2400" b="1" err="1">
                <a:solidFill>
                  <a:srgbClr val="0070C0"/>
                </a:solidFill>
                <a:latin typeface="Times New Roman" panose="02020603050405020304" pitchFamily="18" charset="0"/>
                <a:cs typeface="Times New Roman" panose="02020603050405020304" pitchFamily="18" charset="0"/>
              </a:rPr>
              <a:t>ấy</a:t>
            </a:r>
            <a:r>
              <a:rPr lang="en-US" sz="2400" b="1">
                <a:solidFill>
                  <a:srgbClr val="0070C0"/>
                </a:solidFill>
                <a:latin typeface="Times New Roman" panose="02020603050405020304" pitchFamily="18" charset="0"/>
                <a:cs typeface="Times New Roman" panose="02020603050405020304" pitchFamily="18" charset="0"/>
              </a:rPr>
              <a:t> </a:t>
            </a:r>
            <a:r>
              <a:rPr lang="en-US" sz="2400" b="1" err="1">
                <a:solidFill>
                  <a:srgbClr val="0070C0"/>
                </a:solidFill>
                <a:latin typeface="Times New Roman" panose="02020603050405020304" pitchFamily="18" charset="0"/>
                <a:cs typeface="Times New Roman" panose="02020603050405020304" pitchFamily="18" charset="0"/>
              </a:rPr>
              <a:t>nữa</a:t>
            </a:r>
            <a:r>
              <a:rPr lang="en-US" sz="2400" b="1">
                <a:solidFill>
                  <a:srgbClr val="0070C0"/>
                </a:solidFill>
                <a:latin typeface="Times New Roman" panose="02020603050405020304" pitchFamily="18" charset="0"/>
                <a:cs typeface="Times New Roman" panose="02020603050405020304" pitchFamily="18" charset="0"/>
              </a:rPr>
              <a:t>. … </a:t>
            </a:r>
            <a:r>
              <a:rPr lang="en-US" sz="2400" b="1" err="1">
                <a:solidFill>
                  <a:srgbClr val="0070C0"/>
                </a:solidFill>
                <a:latin typeface="Times New Roman" panose="02020603050405020304" pitchFamily="18" charset="0"/>
                <a:cs typeface="Times New Roman" panose="02020603050405020304" pitchFamily="18" charset="0"/>
              </a:rPr>
              <a:t>Về</a:t>
            </a:r>
            <a:r>
              <a:rPr lang="en-US" sz="2400" b="1">
                <a:solidFill>
                  <a:srgbClr val="0070C0"/>
                </a:solidFill>
                <a:latin typeface="Times New Roman" panose="02020603050405020304" pitchFamily="18" charset="0"/>
                <a:cs typeface="Times New Roman" panose="02020603050405020304" pitchFamily="18" charset="0"/>
              </a:rPr>
              <a:t> </a:t>
            </a:r>
            <a:r>
              <a:rPr lang="en-US" sz="2400" b="1" err="1">
                <a:solidFill>
                  <a:srgbClr val="0070C0"/>
                </a:solidFill>
                <a:latin typeface="Times New Roman" panose="02020603050405020304" pitchFamily="18" charset="0"/>
                <a:cs typeface="Times New Roman" panose="02020603050405020304" pitchFamily="18" charset="0"/>
              </a:rPr>
              <a:t>làng</a:t>
            </a:r>
            <a:r>
              <a:rPr lang="en-US" sz="2400" b="1">
                <a:solidFill>
                  <a:srgbClr val="0070C0"/>
                </a:solidFill>
                <a:latin typeface="Times New Roman" panose="02020603050405020304" pitchFamily="18" charset="0"/>
                <a:cs typeface="Times New Roman" panose="02020603050405020304" pitchFamily="18" charset="0"/>
              </a:rPr>
              <a:t> </a:t>
            </a:r>
            <a:r>
              <a:rPr lang="en-US" sz="2400" b="1" err="1">
                <a:solidFill>
                  <a:srgbClr val="0070C0"/>
                </a:solidFill>
                <a:latin typeface="Times New Roman" panose="02020603050405020304" pitchFamily="18" charset="0"/>
                <a:cs typeface="Times New Roman" panose="02020603050405020304" pitchFamily="18" charset="0"/>
              </a:rPr>
              <a:t>tức</a:t>
            </a:r>
            <a:r>
              <a:rPr lang="en-US" sz="2400" b="1">
                <a:solidFill>
                  <a:srgbClr val="0070C0"/>
                </a:solidFill>
                <a:latin typeface="Times New Roman" panose="02020603050405020304" pitchFamily="18" charset="0"/>
                <a:cs typeface="Times New Roman" panose="02020603050405020304" pitchFamily="18" charset="0"/>
              </a:rPr>
              <a:t> </a:t>
            </a:r>
            <a:r>
              <a:rPr lang="en-US" sz="2400" b="1" err="1">
                <a:solidFill>
                  <a:srgbClr val="0070C0"/>
                </a:solidFill>
                <a:latin typeface="Times New Roman" panose="02020603050405020304" pitchFamily="18" charset="0"/>
                <a:cs typeface="Times New Roman" panose="02020603050405020304" pitchFamily="18" charset="0"/>
              </a:rPr>
              <a:t>là</a:t>
            </a:r>
            <a:r>
              <a:rPr lang="en-US" sz="2400" b="1">
                <a:solidFill>
                  <a:srgbClr val="0070C0"/>
                </a:solidFill>
                <a:latin typeface="Times New Roman" panose="02020603050405020304" pitchFamily="18" charset="0"/>
                <a:cs typeface="Times New Roman" panose="02020603050405020304" pitchFamily="18" charset="0"/>
              </a:rPr>
              <a:t> </a:t>
            </a:r>
            <a:r>
              <a:rPr lang="en-US" sz="2400" b="1" err="1">
                <a:solidFill>
                  <a:srgbClr val="0070C0"/>
                </a:solidFill>
                <a:latin typeface="Times New Roman" panose="02020603050405020304" pitchFamily="18" charset="0"/>
                <a:cs typeface="Times New Roman" panose="02020603050405020304" pitchFamily="18" charset="0"/>
              </a:rPr>
              <a:t>bỏ</a:t>
            </a:r>
            <a:r>
              <a:rPr lang="en-US" sz="2400" b="1">
                <a:solidFill>
                  <a:srgbClr val="0070C0"/>
                </a:solidFill>
                <a:latin typeface="Times New Roman" panose="02020603050405020304" pitchFamily="18" charset="0"/>
                <a:cs typeface="Times New Roman" panose="02020603050405020304" pitchFamily="18" charset="0"/>
              </a:rPr>
              <a:t> </a:t>
            </a:r>
            <a:r>
              <a:rPr lang="en-US" sz="2400" b="1" err="1">
                <a:solidFill>
                  <a:srgbClr val="0070C0"/>
                </a:solidFill>
                <a:latin typeface="Times New Roman" panose="02020603050405020304" pitchFamily="18" charset="0"/>
                <a:cs typeface="Times New Roman" panose="02020603050405020304" pitchFamily="18" charset="0"/>
              </a:rPr>
              <a:t>kháng</a:t>
            </a:r>
            <a:r>
              <a:rPr lang="en-US" sz="2400" b="1">
                <a:solidFill>
                  <a:srgbClr val="0070C0"/>
                </a:solidFill>
                <a:latin typeface="Times New Roman" panose="02020603050405020304" pitchFamily="18" charset="0"/>
                <a:cs typeface="Times New Roman" panose="02020603050405020304" pitchFamily="18" charset="0"/>
              </a:rPr>
              <a:t> </a:t>
            </a:r>
            <a:r>
              <a:rPr lang="en-US" sz="2400" b="1" err="1">
                <a:solidFill>
                  <a:srgbClr val="0070C0"/>
                </a:solidFill>
                <a:latin typeface="Times New Roman" panose="02020603050405020304" pitchFamily="18" charset="0"/>
                <a:cs typeface="Times New Roman" panose="02020603050405020304" pitchFamily="18" charset="0"/>
              </a:rPr>
              <a:t>chiến</a:t>
            </a:r>
            <a:r>
              <a:rPr lang="en-US" sz="2400" b="1">
                <a:solidFill>
                  <a:srgbClr val="0070C0"/>
                </a:solidFill>
                <a:latin typeface="Times New Roman" panose="02020603050405020304" pitchFamily="18" charset="0"/>
                <a:cs typeface="Times New Roman" panose="02020603050405020304" pitchFamily="18" charset="0"/>
              </a:rPr>
              <a:t>, </a:t>
            </a:r>
            <a:r>
              <a:rPr lang="en-US" sz="2400" b="1" err="1">
                <a:solidFill>
                  <a:srgbClr val="0070C0"/>
                </a:solidFill>
                <a:latin typeface="Times New Roman" panose="02020603050405020304" pitchFamily="18" charset="0"/>
                <a:cs typeface="Times New Roman" panose="02020603050405020304" pitchFamily="18" charset="0"/>
              </a:rPr>
              <a:t>bỏ</a:t>
            </a:r>
            <a:r>
              <a:rPr lang="en-US" sz="2400" b="1">
                <a:solidFill>
                  <a:srgbClr val="0070C0"/>
                </a:solidFill>
                <a:latin typeface="Times New Roman" panose="02020603050405020304" pitchFamily="18" charset="0"/>
                <a:cs typeface="Times New Roman" panose="02020603050405020304" pitchFamily="18" charset="0"/>
              </a:rPr>
              <a:t> </a:t>
            </a:r>
            <a:r>
              <a:rPr lang="en-US" sz="2400" b="1" err="1">
                <a:solidFill>
                  <a:srgbClr val="0070C0"/>
                </a:solidFill>
                <a:latin typeface="Times New Roman" panose="02020603050405020304" pitchFamily="18" charset="0"/>
                <a:cs typeface="Times New Roman" panose="02020603050405020304" pitchFamily="18" charset="0"/>
              </a:rPr>
              <a:t>cụ</a:t>
            </a:r>
            <a:r>
              <a:rPr lang="en-US" sz="2400" b="1">
                <a:solidFill>
                  <a:srgbClr val="0070C0"/>
                </a:solidFill>
                <a:latin typeface="Times New Roman" panose="02020603050405020304" pitchFamily="18" charset="0"/>
                <a:cs typeface="Times New Roman" panose="02020603050405020304" pitchFamily="18" charset="0"/>
              </a:rPr>
              <a:t> </a:t>
            </a:r>
            <a:r>
              <a:rPr lang="en-US" sz="2400" b="1" err="1">
                <a:solidFill>
                  <a:srgbClr val="0070C0"/>
                </a:solidFill>
                <a:latin typeface="Times New Roman" panose="02020603050405020304" pitchFamily="18" charset="0"/>
                <a:cs typeface="Times New Roman" panose="02020603050405020304" pitchFamily="18" charset="0"/>
              </a:rPr>
              <a:t>Hồ</a:t>
            </a:r>
            <a:r>
              <a:rPr lang="en-US" sz="2400" b="1">
                <a:solidFill>
                  <a:srgbClr val="0070C0"/>
                </a:solidFill>
                <a:latin typeface="Times New Roman" panose="02020603050405020304" pitchFamily="18" charset="0"/>
                <a:cs typeface="Times New Roman" panose="02020603050405020304" pitchFamily="18" charset="0"/>
              </a:rPr>
              <a:t>…</a:t>
            </a:r>
          </a:p>
        </p:txBody>
      </p:sp>
      <p:pic>
        <p:nvPicPr>
          <p:cNvPr id="6" name="Picture 2" descr="Mũi Tên Nhỏ Màu đỏ Tươi Hình ảnh | Định dạng hình ảnh PSD 611705780|  vn.lovepik.com"/>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5661195" flipH="1">
            <a:off x="8972680" y="761010"/>
            <a:ext cx="502593" cy="50259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Mũi Tên Nhỏ Màu đỏ Tươi Hình ảnh | Định dạng hình ảnh PSD 611705780|  vn.lovepik.com"/>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20618602" flipH="1">
            <a:off x="9707413" y="718762"/>
            <a:ext cx="502593" cy="502593"/>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Rounded Corners 133">
            <a:extLst>
              <a:ext uri="{FF2B5EF4-FFF2-40B4-BE49-F238E27FC236}">
                <a16:creationId xmlns="" xmlns:a16="http://schemas.microsoft.com/office/drawing/2014/main" id="{A1EF22D9-2557-4A70-BBD6-F05077076AE3}"/>
              </a:ext>
            </a:extLst>
          </p:cNvPr>
          <p:cNvSpPr/>
          <p:nvPr/>
        </p:nvSpPr>
        <p:spPr>
          <a:xfrm>
            <a:off x="8177349" y="3218574"/>
            <a:ext cx="3911557" cy="1461001"/>
          </a:xfrm>
          <a:prstGeom prst="roundRect">
            <a:avLst/>
          </a:prstGeom>
          <a:solidFill>
            <a:srgbClr val="FFCC99"/>
          </a:solidFill>
          <a:ln w="12700" cap="flat" cmpd="sng" algn="ctr">
            <a:solidFill>
              <a:schemeClr val="bg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err="1">
                <a:ln>
                  <a:noFill/>
                </a:ln>
                <a:solidFill>
                  <a:srgbClr val="FF0000"/>
                </a:solidFill>
                <a:effectLst/>
                <a:uLnTx/>
                <a:uFillTx/>
                <a:latin typeface="Times New Roman" panose="02020603050405020304" pitchFamily="18" charset="0"/>
                <a:ea typeface="+mn-ea"/>
                <a:cs typeface="Times New Roman" panose="02020603050405020304" pitchFamily="18" charset="0"/>
              </a:rPr>
              <a:t>Làng</a:t>
            </a:r>
            <a:r>
              <a:rPr kumimoji="0" lang="en-US" sz="2800" b="1" i="0" u="none" strike="noStrike" kern="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0" cap="none" spc="0" normalizeH="0" baseline="0" noProof="0" err="1">
                <a:ln>
                  <a:noFill/>
                </a:ln>
                <a:solidFill>
                  <a:srgbClr val="FF0000"/>
                </a:solidFill>
                <a:effectLst/>
                <a:uLnTx/>
                <a:uFillTx/>
                <a:latin typeface="Times New Roman" panose="02020603050405020304" pitchFamily="18" charset="0"/>
                <a:ea typeface="+mn-ea"/>
                <a:cs typeface="Times New Roman" panose="02020603050405020304" pitchFamily="18" charset="0"/>
              </a:rPr>
              <a:t>thì</a:t>
            </a:r>
            <a:r>
              <a:rPr kumimoji="0" lang="en-US" sz="2800" b="1" i="0" u="none" strike="noStrike" kern="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0" cap="none" spc="0" normalizeH="0" baseline="0" noProof="0" err="1">
                <a:ln>
                  <a:noFill/>
                </a:ln>
                <a:solidFill>
                  <a:srgbClr val="FF0000"/>
                </a:solidFill>
                <a:effectLst/>
                <a:uLnTx/>
                <a:uFillTx/>
                <a:latin typeface="Times New Roman" panose="02020603050405020304" pitchFamily="18" charset="0"/>
                <a:ea typeface="+mn-ea"/>
                <a:cs typeface="Times New Roman" panose="02020603050405020304" pitchFamily="18" charset="0"/>
              </a:rPr>
              <a:t>yêu</a:t>
            </a:r>
            <a:r>
              <a:rPr kumimoji="0" lang="en-US" sz="2800" b="1" i="0" u="none" strike="noStrike" kern="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0" cap="none" spc="0" normalizeH="0" baseline="0" noProof="0" err="1">
                <a:ln>
                  <a:noFill/>
                </a:ln>
                <a:solidFill>
                  <a:srgbClr val="FF0000"/>
                </a:solidFill>
                <a:effectLst/>
                <a:uLnTx/>
                <a:uFillTx/>
                <a:latin typeface="Times New Roman" panose="02020603050405020304" pitchFamily="18" charset="0"/>
                <a:ea typeface="+mn-ea"/>
                <a:cs typeface="Times New Roman" panose="02020603050405020304" pitchFamily="18" charset="0"/>
              </a:rPr>
              <a:t>thật</a:t>
            </a:r>
            <a:r>
              <a:rPr kumimoji="0" lang="en-US" sz="2800" b="1" i="0" u="none" strike="noStrike" kern="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0" cap="none" spc="0" normalizeH="0" baseline="0" noProof="0" err="1">
                <a:ln>
                  <a:noFill/>
                </a:ln>
                <a:solidFill>
                  <a:srgbClr val="FF0000"/>
                </a:solidFill>
                <a:effectLst/>
                <a:uLnTx/>
                <a:uFillTx/>
                <a:latin typeface="Times New Roman" panose="02020603050405020304" pitchFamily="18" charset="0"/>
                <a:ea typeface="+mn-ea"/>
                <a:cs typeface="Times New Roman" panose="02020603050405020304" pitchFamily="18" charset="0"/>
              </a:rPr>
              <a:t>nhưng</a:t>
            </a:r>
            <a:r>
              <a:rPr kumimoji="0" lang="en-US" sz="2800" b="1" i="0" u="none" strike="noStrike" kern="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0" cap="none" spc="0" normalizeH="0" baseline="0" noProof="0" err="1">
                <a:ln>
                  <a:noFill/>
                </a:ln>
                <a:solidFill>
                  <a:srgbClr val="FF0000"/>
                </a:solidFill>
                <a:effectLst/>
                <a:uLnTx/>
                <a:uFillTx/>
                <a:latin typeface="Times New Roman" panose="02020603050405020304" pitchFamily="18" charset="0"/>
                <a:ea typeface="+mn-ea"/>
                <a:cs typeface="Times New Roman" panose="02020603050405020304" pitchFamily="18" charset="0"/>
              </a:rPr>
              <a:t>làng</a:t>
            </a:r>
            <a:r>
              <a:rPr kumimoji="0" lang="en-US" sz="2800" b="1" i="0" u="none" strike="noStrike" kern="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0" cap="none" spc="0" normalizeH="0" baseline="0" noProof="0" err="1">
                <a:ln>
                  <a:noFill/>
                </a:ln>
                <a:solidFill>
                  <a:srgbClr val="FF0000"/>
                </a:solidFill>
                <a:effectLst/>
                <a:uLnTx/>
                <a:uFillTx/>
                <a:latin typeface="Times New Roman" panose="02020603050405020304" pitchFamily="18" charset="0"/>
                <a:ea typeface="+mn-ea"/>
                <a:cs typeface="Times New Roman" panose="02020603050405020304" pitchFamily="18" charset="0"/>
              </a:rPr>
              <a:t>theo</a:t>
            </a:r>
            <a:r>
              <a:rPr kumimoji="0" lang="en-US" sz="2800" b="1" i="0" u="none" strike="noStrike" kern="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0" cap="none" spc="0" normalizeH="0" baseline="0" noProof="0" err="1">
                <a:ln>
                  <a:noFill/>
                </a:ln>
                <a:solidFill>
                  <a:srgbClr val="FF0000"/>
                </a:solidFill>
                <a:effectLst/>
                <a:uLnTx/>
                <a:uFillTx/>
                <a:latin typeface="Times New Roman" panose="02020603050405020304" pitchFamily="18" charset="0"/>
                <a:ea typeface="+mn-ea"/>
                <a:cs typeface="Times New Roman" panose="02020603050405020304" pitchFamily="18" charset="0"/>
              </a:rPr>
              <a:t>Tây</a:t>
            </a:r>
            <a:r>
              <a:rPr kumimoji="0" lang="en-US" sz="2800" b="1" i="0" u="none" strike="noStrike" kern="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0" cap="none" spc="0" normalizeH="0" baseline="0" noProof="0" err="1">
                <a:ln>
                  <a:noFill/>
                </a:ln>
                <a:solidFill>
                  <a:srgbClr val="FF0000"/>
                </a:solidFill>
                <a:effectLst/>
                <a:uLnTx/>
                <a:uFillTx/>
                <a:latin typeface="Times New Roman" panose="02020603050405020304" pitchFamily="18" charset="0"/>
                <a:ea typeface="+mn-ea"/>
                <a:cs typeface="Times New Roman" panose="02020603050405020304" pitchFamily="18" charset="0"/>
              </a:rPr>
              <a:t>mất</a:t>
            </a:r>
            <a:r>
              <a:rPr kumimoji="0" lang="en-US" sz="2800" b="1" i="0" u="none" strike="noStrike" kern="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0" cap="none" spc="0" normalizeH="0" baseline="0" noProof="0" err="1">
                <a:ln>
                  <a:noFill/>
                </a:ln>
                <a:solidFill>
                  <a:srgbClr val="FF0000"/>
                </a:solidFill>
                <a:effectLst/>
                <a:uLnTx/>
                <a:uFillTx/>
                <a:latin typeface="Times New Roman" panose="02020603050405020304" pitchFamily="18" charset="0"/>
                <a:ea typeface="+mn-ea"/>
                <a:cs typeface="Times New Roman" panose="02020603050405020304" pitchFamily="18" charset="0"/>
              </a:rPr>
              <a:t>rồi</a:t>
            </a:r>
            <a:r>
              <a:rPr kumimoji="0" lang="en-US" sz="2800" b="1" i="0" u="none" strike="noStrike" kern="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0" cap="none" spc="0" normalizeH="0" baseline="0" noProof="0" err="1">
                <a:ln>
                  <a:noFill/>
                </a:ln>
                <a:solidFill>
                  <a:srgbClr val="FF0000"/>
                </a:solidFill>
                <a:effectLst/>
                <a:uLnTx/>
                <a:uFillTx/>
                <a:latin typeface="Times New Roman" panose="02020603050405020304" pitchFamily="18" charset="0"/>
                <a:ea typeface="+mn-ea"/>
                <a:cs typeface="Times New Roman" panose="02020603050405020304" pitchFamily="18" charset="0"/>
              </a:rPr>
              <a:t>thì</a:t>
            </a:r>
            <a:r>
              <a:rPr kumimoji="0" lang="en-US" sz="2800" b="1" i="0" u="none" strike="noStrike" kern="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0" cap="none" spc="0" normalizeH="0" baseline="0" noProof="0" err="1">
                <a:ln>
                  <a:noFill/>
                </a:ln>
                <a:solidFill>
                  <a:srgbClr val="FF0000"/>
                </a:solidFill>
                <a:effectLst/>
                <a:uLnTx/>
                <a:uFillTx/>
                <a:latin typeface="Times New Roman" panose="02020603050405020304" pitchFamily="18" charset="0"/>
                <a:ea typeface="+mn-ea"/>
                <a:cs typeface="Times New Roman" panose="02020603050405020304" pitchFamily="18" charset="0"/>
              </a:rPr>
              <a:t>phải</a:t>
            </a:r>
            <a:r>
              <a:rPr kumimoji="0" lang="en-US" sz="2800" b="1" i="0" u="none" strike="noStrike" kern="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0" cap="none" spc="0" normalizeH="0" baseline="0" noProof="0" err="1">
                <a:ln>
                  <a:noFill/>
                </a:ln>
                <a:solidFill>
                  <a:srgbClr val="FF0000"/>
                </a:solidFill>
                <a:effectLst/>
                <a:uLnTx/>
                <a:uFillTx/>
                <a:latin typeface="Times New Roman" panose="02020603050405020304" pitchFamily="18" charset="0"/>
                <a:ea typeface="+mn-ea"/>
                <a:cs typeface="Times New Roman" panose="02020603050405020304" pitchFamily="18" charset="0"/>
              </a:rPr>
              <a:t>thù</a:t>
            </a:r>
            <a:r>
              <a:rPr kumimoji="0" lang="en-US" sz="2800" b="1" i="0" u="none" strike="noStrike" kern="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a:t>
            </a:r>
          </a:p>
        </p:txBody>
      </p:sp>
      <p:pic>
        <p:nvPicPr>
          <p:cNvPr id="9" name="Picture 2" descr="Mũi Tên Nhỏ Màu đỏ Tươi Hình ảnh | Định dạng hình ảnh PSD 611705780|  vn.lovepik.com"/>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20268375" flipH="1">
            <a:off x="8914724" y="2770274"/>
            <a:ext cx="502593" cy="50259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Mũi Tên Nhỏ Màu đỏ Tươi Hình ảnh | Định dạng hình ảnh PSD 611705780|  vn.lovepik.com"/>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5400000" flipH="1">
            <a:off x="9750711" y="2770273"/>
            <a:ext cx="502593" cy="502593"/>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a:spLocks noChangeArrowheads="1"/>
          </p:cNvSpPr>
          <p:nvPr/>
        </p:nvSpPr>
        <p:spPr bwMode="auto">
          <a:xfrm>
            <a:off x="7787085" y="5204182"/>
            <a:ext cx="4429843" cy="1384995"/>
          </a:xfrm>
          <a:prstGeom prst="rect">
            <a:avLst/>
          </a:prstGeom>
          <a:solidFill>
            <a:srgbClr val="92D050"/>
          </a:solidFill>
          <a:ln>
            <a:noFill/>
          </a:ln>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en-US" sz="2800" b="0" i="0" u="none" strike="noStrike" kern="1200" cap="none" spc="0" normalizeH="0" baseline="0" noProof="0" err="1">
                <a:ln>
                  <a:noFill/>
                </a:ln>
                <a:solidFill>
                  <a:srgbClr val="002060"/>
                </a:solidFill>
                <a:effectLst/>
                <a:uLnTx/>
                <a:uFillTx/>
                <a:latin typeface="Times New Roman" panose="02020603050405020304" pitchFamily="18" charset="0"/>
                <a:ea typeface="+mn-ea"/>
                <a:cs typeface="Times New Roman" panose="02020603050405020304" pitchFamily="18" charset="0"/>
              </a:rPr>
              <a:t>Tình</a:t>
            </a:r>
            <a:r>
              <a:rPr kumimoji="0" lang="en-US" altLang="en-US" sz="2800" b="0" i="0" u="none" strike="noStrike" kern="1200" cap="none" spc="0" normalizeH="0" baseline="0" noProof="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1200" cap="none" spc="0" normalizeH="0" baseline="0" noProof="0" err="1">
                <a:ln>
                  <a:noFill/>
                </a:ln>
                <a:solidFill>
                  <a:srgbClr val="002060"/>
                </a:solidFill>
                <a:effectLst/>
                <a:uLnTx/>
                <a:uFillTx/>
                <a:latin typeface="Times New Roman" panose="02020603050405020304" pitchFamily="18" charset="0"/>
                <a:ea typeface="+mn-ea"/>
                <a:cs typeface="Times New Roman" panose="02020603050405020304" pitchFamily="18" charset="0"/>
              </a:rPr>
              <a:t>yêu</a:t>
            </a:r>
            <a:r>
              <a:rPr kumimoji="0" lang="en-US" altLang="en-US" sz="2800" b="0" i="0" u="none" strike="noStrike" kern="1200" cap="none" spc="0" normalizeH="0" baseline="0" noProof="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1200" cap="none" spc="0" normalizeH="0" baseline="0" noProof="0" err="1">
                <a:ln>
                  <a:noFill/>
                </a:ln>
                <a:solidFill>
                  <a:srgbClr val="002060"/>
                </a:solidFill>
                <a:effectLst/>
                <a:uLnTx/>
                <a:uFillTx/>
                <a:latin typeface="Times New Roman" panose="02020603050405020304" pitchFamily="18" charset="0"/>
                <a:ea typeface="+mn-ea"/>
                <a:cs typeface="Times New Roman" panose="02020603050405020304" pitchFamily="18" charset="0"/>
              </a:rPr>
              <a:t>nước</a:t>
            </a:r>
            <a:r>
              <a:rPr kumimoji="0" lang="en-US" altLang="en-US" sz="2800" b="0" i="0" u="none" strike="noStrike" kern="1200" cap="none" spc="0" normalizeH="0" baseline="0" noProof="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1200" cap="none" spc="0" normalizeH="0" baseline="0" noProof="0" err="1">
                <a:ln>
                  <a:noFill/>
                </a:ln>
                <a:solidFill>
                  <a:srgbClr val="002060"/>
                </a:solidFill>
                <a:effectLst/>
                <a:uLnTx/>
                <a:uFillTx/>
                <a:latin typeface="Times New Roman" panose="02020603050405020304" pitchFamily="18" charset="0"/>
                <a:ea typeface="+mn-ea"/>
                <a:cs typeface="Times New Roman" panose="02020603050405020304" pitchFamily="18" charset="0"/>
              </a:rPr>
              <a:t>đã</a:t>
            </a:r>
            <a:r>
              <a:rPr kumimoji="0" lang="en-US" altLang="en-US" sz="2800" b="0" i="0" u="none" strike="noStrike" kern="1200" cap="none" spc="0" normalizeH="0" baseline="0" noProof="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1200" cap="none" spc="0" normalizeH="0" baseline="0" noProof="0" err="1">
                <a:ln>
                  <a:noFill/>
                </a:ln>
                <a:solidFill>
                  <a:srgbClr val="002060"/>
                </a:solidFill>
                <a:effectLst/>
                <a:uLnTx/>
                <a:uFillTx/>
                <a:latin typeface="Times New Roman" panose="02020603050405020304" pitchFamily="18" charset="0"/>
                <a:ea typeface="+mn-ea"/>
                <a:cs typeface="Times New Roman" panose="02020603050405020304" pitchFamily="18" charset="0"/>
              </a:rPr>
              <a:t>rộng</a:t>
            </a:r>
            <a:r>
              <a:rPr kumimoji="0" lang="en-US" altLang="en-US" sz="2800" b="0" i="0" u="none" strike="noStrike" kern="1200" cap="none" spc="0" normalizeH="0" baseline="0" noProof="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1200" cap="none" spc="0" normalizeH="0" baseline="0" noProof="0" err="1">
                <a:ln>
                  <a:noFill/>
                </a:ln>
                <a:solidFill>
                  <a:srgbClr val="002060"/>
                </a:solidFill>
                <a:effectLst/>
                <a:uLnTx/>
                <a:uFillTx/>
                <a:latin typeface="Times New Roman" panose="02020603050405020304" pitchFamily="18" charset="0"/>
                <a:ea typeface="+mn-ea"/>
                <a:cs typeface="Times New Roman" panose="02020603050405020304" pitchFamily="18" charset="0"/>
              </a:rPr>
              <a:t>lớn</a:t>
            </a:r>
            <a:r>
              <a:rPr kumimoji="0" lang="en-US" altLang="en-US" sz="2800" b="0" i="0" u="none" strike="noStrike" kern="1200" cap="none" spc="0" normalizeH="0" baseline="0" noProof="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1200" cap="none" spc="0" normalizeH="0" baseline="0" noProof="0" err="1">
                <a:ln>
                  <a:noFill/>
                </a:ln>
                <a:solidFill>
                  <a:srgbClr val="002060"/>
                </a:solidFill>
                <a:effectLst/>
                <a:uLnTx/>
                <a:uFillTx/>
                <a:latin typeface="Times New Roman" panose="02020603050405020304" pitchFamily="18" charset="0"/>
                <a:ea typeface="+mn-ea"/>
                <a:cs typeface="Times New Roman" panose="02020603050405020304" pitchFamily="18" charset="0"/>
              </a:rPr>
              <a:t>hơn</a:t>
            </a:r>
            <a:r>
              <a:rPr kumimoji="0" lang="en-US" altLang="en-US" sz="2800" b="0" i="0" u="none" strike="noStrike" kern="1200" cap="none" spc="0" normalizeH="0" baseline="0" noProof="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1200" cap="none" spc="0" normalizeH="0" baseline="0" noProof="0" err="1">
                <a:ln>
                  <a:noFill/>
                </a:ln>
                <a:solidFill>
                  <a:srgbClr val="002060"/>
                </a:solidFill>
                <a:effectLst/>
                <a:uLnTx/>
                <a:uFillTx/>
                <a:latin typeface="Times New Roman" panose="02020603050405020304" pitchFamily="18" charset="0"/>
                <a:ea typeface="+mn-ea"/>
                <a:cs typeface="Times New Roman" panose="02020603050405020304" pitchFamily="18" charset="0"/>
              </a:rPr>
              <a:t>bao</a:t>
            </a:r>
            <a:r>
              <a:rPr kumimoji="0" lang="en-US" altLang="en-US" sz="2800" b="0" i="0" u="none" strike="noStrike" kern="1200" cap="none" spc="0" normalizeH="0" baseline="0" noProof="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1200" cap="none" spc="0" normalizeH="0" baseline="0" noProof="0" err="1">
                <a:ln>
                  <a:noFill/>
                </a:ln>
                <a:solidFill>
                  <a:srgbClr val="002060"/>
                </a:solidFill>
                <a:effectLst/>
                <a:uLnTx/>
                <a:uFillTx/>
                <a:latin typeface="Times New Roman" panose="02020603050405020304" pitchFamily="18" charset="0"/>
                <a:ea typeface="+mn-ea"/>
                <a:cs typeface="Times New Roman" panose="02020603050405020304" pitchFamily="18" charset="0"/>
              </a:rPr>
              <a:t>trùm</a:t>
            </a:r>
            <a:r>
              <a:rPr kumimoji="0" lang="en-US" altLang="en-US" sz="2800" b="0" i="0" u="none" strike="noStrike" kern="1200" cap="none" spc="0" normalizeH="0" baseline="0" noProof="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1200" cap="none" spc="0" normalizeH="0" baseline="0" noProof="0" err="1">
                <a:ln>
                  <a:noFill/>
                </a:ln>
                <a:solidFill>
                  <a:srgbClr val="002060"/>
                </a:solidFill>
                <a:effectLst/>
                <a:uLnTx/>
                <a:uFillTx/>
                <a:latin typeface="Times New Roman" panose="02020603050405020304" pitchFamily="18" charset="0"/>
                <a:ea typeface="+mn-ea"/>
                <a:cs typeface="Times New Roman" panose="02020603050405020304" pitchFamily="18" charset="0"/>
              </a:rPr>
              <a:t>lên</a:t>
            </a:r>
            <a:r>
              <a:rPr kumimoji="0" lang="en-US" altLang="en-US" sz="2800" b="0" i="0" u="none" strike="noStrike" kern="1200" cap="none" spc="0" normalizeH="0" baseline="0" noProof="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1200" cap="none" spc="0" normalizeH="0" baseline="0" noProof="0" err="1">
                <a:ln>
                  <a:noFill/>
                </a:ln>
                <a:solidFill>
                  <a:srgbClr val="002060"/>
                </a:solidFill>
                <a:effectLst/>
                <a:uLnTx/>
                <a:uFillTx/>
                <a:latin typeface="Times New Roman" panose="02020603050405020304" pitchFamily="18" charset="0"/>
                <a:ea typeface="+mn-ea"/>
                <a:cs typeface="Times New Roman" panose="02020603050405020304" pitchFamily="18" charset="0"/>
              </a:rPr>
              <a:t>tình</a:t>
            </a:r>
            <a:r>
              <a:rPr kumimoji="0" lang="en-US" altLang="en-US" sz="2800" b="0" i="0" u="none" strike="noStrike" kern="1200" cap="none" spc="0" normalizeH="0" baseline="0" noProof="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1200" cap="none" spc="0" normalizeH="0" baseline="0" noProof="0" err="1">
                <a:ln>
                  <a:noFill/>
                </a:ln>
                <a:solidFill>
                  <a:srgbClr val="002060"/>
                </a:solidFill>
                <a:effectLst/>
                <a:uLnTx/>
                <a:uFillTx/>
                <a:latin typeface="Times New Roman" panose="02020603050405020304" pitchFamily="18" charset="0"/>
                <a:ea typeface="+mn-ea"/>
                <a:cs typeface="Times New Roman" panose="02020603050405020304" pitchFamily="18" charset="0"/>
              </a:rPr>
              <a:t>cảm</a:t>
            </a:r>
            <a:r>
              <a:rPr kumimoji="0" lang="en-US" altLang="en-US" sz="2800" b="0" i="0" u="none" strike="noStrike" kern="1200" cap="none" spc="0" normalizeH="0" baseline="0" noProof="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1200" cap="none" spc="0" normalizeH="0" baseline="0" noProof="0" err="1">
                <a:ln>
                  <a:noFill/>
                </a:ln>
                <a:solidFill>
                  <a:srgbClr val="002060"/>
                </a:solidFill>
                <a:effectLst/>
                <a:uLnTx/>
                <a:uFillTx/>
                <a:latin typeface="Times New Roman" panose="02020603050405020304" pitchFamily="18" charset="0"/>
                <a:ea typeface="+mn-ea"/>
                <a:cs typeface="Times New Roman" panose="02020603050405020304" pitchFamily="18" charset="0"/>
              </a:rPr>
              <a:t>với</a:t>
            </a:r>
            <a:r>
              <a:rPr kumimoji="0" lang="en-US" altLang="en-US" sz="2800" b="0" i="0" u="none" strike="noStrike" kern="1200" cap="none" spc="0" normalizeH="0" baseline="0" noProof="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1200" cap="none" spc="0" normalizeH="0" baseline="0" noProof="0" err="1">
                <a:ln>
                  <a:noFill/>
                </a:ln>
                <a:solidFill>
                  <a:srgbClr val="002060"/>
                </a:solidFill>
                <a:effectLst/>
                <a:uLnTx/>
                <a:uFillTx/>
                <a:latin typeface="Times New Roman" panose="02020603050405020304" pitchFamily="18" charset="0"/>
                <a:ea typeface="+mn-ea"/>
                <a:cs typeface="Times New Roman" panose="02020603050405020304" pitchFamily="18" charset="0"/>
              </a:rPr>
              <a:t>làng</a:t>
            </a:r>
            <a:r>
              <a:rPr kumimoji="0" lang="en-US" altLang="en-US" sz="2800" b="0" i="0" u="none" strike="noStrike" kern="1200" cap="none" spc="0" normalizeH="0" baseline="0" noProof="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1200" cap="none" spc="0" normalizeH="0" baseline="0" noProof="0" err="1">
                <a:ln>
                  <a:noFill/>
                </a:ln>
                <a:solidFill>
                  <a:srgbClr val="002060"/>
                </a:solidFill>
                <a:effectLst/>
                <a:uLnTx/>
                <a:uFillTx/>
                <a:latin typeface="Times New Roman" panose="02020603050405020304" pitchFamily="18" charset="0"/>
                <a:ea typeface="+mn-ea"/>
                <a:cs typeface="Times New Roman" panose="02020603050405020304" pitchFamily="18" charset="0"/>
              </a:rPr>
              <a:t>quê</a:t>
            </a:r>
            <a:r>
              <a:rPr kumimoji="0" lang="en-US" altLang="en-US" sz="2800" b="0" i="0" u="none" strike="noStrike" kern="1200" cap="none" spc="0" normalizeH="0" baseline="0" noProof="0">
                <a:ln>
                  <a:noFill/>
                </a:ln>
                <a:solidFill>
                  <a:srgbClr val="002060"/>
                </a:solidFill>
                <a:effectLst/>
                <a:uLnTx/>
                <a:uFillTx/>
                <a:latin typeface="Times New Roman" panose="02020603050405020304" pitchFamily="18" charset="0"/>
                <a:ea typeface="+mn-ea"/>
                <a:cs typeface="Times New Roman" panose="02020603050405020304" pitchFamily="18" charset="0"/>
              </a:rPr>
              <a:t>.</a:t>
            </a:r>
          </a:p>
        </p:txBody>
      </p:sp>
      <p:sp>
        <p:nvSpPr>
          <p:cNvPr id="12" name="Right Arrow 11"/>
          <p:cNvSpPr/>
          <p:nvPr/>
        </p:nvSpPr>
        <p:spPr>
          <a:xfrm rot="5095988">
            <a:off x="7915546" y="4574030"/>
            <a:ext cx="415184" cy="735696"/>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271371890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barn(inVertical)">
                                      <p:cBhvr>
                                        <p:cTn id="21" dur="500"/>
                                        <p:tgtEl>
                                          <p:spTgt spid="7"/>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barn(inVertical)">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circle(in)">
                                      <p:cBhvr>
                                        <p:cTn id="29" dur="2000"/>
                                        <p:tgtEl>
                                          <p:spTgt spid="9"/>
                                        </p:tgtEl>
                                      </p:cBhvr>
                                    </p:animEffect>
                                  </p:childTnLst>
                                </p:cTn>
                              </p:par>
                              <p:par>
                                <p:cTn id="30" presetID="6" presetClass="entr" presetSubtype="16" fill="hold"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circle(in)">
                                      <p:cBhvr>
                                        <p:cTn id="32" dur="2000"/>
                                        <p:tgtEl>
                                          <p:spTgt spid="10"/>
                                        </p:tgtEl>
                                      </p:cBhvr>
                                    </p:animEffect>
                                  </p:childTnLst>
                                </p:cTn>
                              </p:par>
                              <p:par>
                                <p:cTn id="33" presetID="6" presetClass="entr" presetSubtype="16"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circle(in)">
                                      <p:cBhvr>
                                        <p:cTn id="35" dur="200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circle(in)">
                                      <p:cBhvr>
                                        <p:cTn id="40" dur="2000"/>
                                        <p:tgtEl>
                                          <p:spTgt spid="12"/>
                                        </p:tgtEl>
                                      </p:cBhvr>
                                    </p:animEffect>
                                  </p:childTnLst>
                                </p:cTn>
                              </p:par>
                              <p:par>
                                <p:cTn id="41" presetID="6" presetClass="entr" presetSubtype="16" fill="hold" grpId="0" nodeType="with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circle(in)">
                                      <p:cBhvr>
                                        <p:cTn id="43"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8" grpId="0" animBg="1"/>
      <p:bldP spid="11" grpId="0" animBg="1"/>
      <p:bldP spid="1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8807" t="78913" r="18165" b="8857"/>
          <a:stretch/>
        </p:blipFill>
        <p:spPr>
          <a:xfrm>
            <a:off x="352697" y="155528"/>
            <a:ext cx="5381897" cy="1345474"/>
          </a:xfrm>
          <a:prstGeom prst="rect">
            <a:avLst/>
          </a:prstGeom>
        </p:spPr>
      </p:pic>
      <p:pic>
        <p:nvPicPr>
          <p:cNvPr id="3" name="Picture 2"/>
          <p:cNvPicPr>
            <a:picLocks noChangeAspect="1"/>
          </p:cNvPicPr>
          <p:nvPr/>
        </p:nvPicPr>
        <p:blipFill rotWithShape="1">
          <a:blip r:embed="rId3"/>
          <a:srcRect t="6115" b="32961"/>
          <a:stretch/>
        </p:blipFill>
        <p:spPr>
          <a:xfrm>
            <a:off x="4786993" y="155528"/>
            <a:ext cx="7581900" cy="6702472"/>
          </a:xfrm>
          <a:prstGeom prst="rect">
            <a:avLst/>
          </a:prstGeom>
        </p:spPr>
      </p:pic>
      <p:sp>
        <p:nvSpPr>
          <p:cNvPr id="4" name="Text Box 4"/>
          <p:cNvSpPr txBox="1">
            <a:spLocks noChangeArrowheads="1"/>
          </p:cNvSpPr>
          <p:nvPr/>
        </p:nvSpPr>
        <p:spPr bwMode="auto">
          <a:xfrm>
            <a:off x="207010" y="1876498"/>
            <a:ext cx="472567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3200" b="1">
                <a:solidFill>
                  <a:srgbClr val="FF0000"/>
                </a:solidFill>
                <a:latin typeface="Times New Roman" panose="02020603050405020304" pitchFamily="18" charset="0"/>
                <a:cs typeface="Times New Roman" panose="02020603050405020304" pitchFamily="18" charset="0"/>
              </a:rPr>
              <a:t>KHI TRÒ CHUYỆN CÙNG CON</a:t>
            </a:r>
          </a:p>
        </p:txBody>
      </p:sp>
      <p:sp>
        <p:nvSpPr>
          <p:cNvPr id="5" name="TextBox 4"/>
          <p:cNvSpPr txBox="1">
            <a:spLocks noChangeArrowheads="1"/>
          </p:cNvSpPr>
          <p:nvPr/>
        </p:nvSpPr>
        <p:spPr bwMode="auto">
          <a:xfrm>
            <a:off x="67524" y="3136143"/>
            <a:ext cx="5149935" cy="3539430"/>
          </a:xfrm>
          <a:prstGeom prst="rect">
            <a:avLst/>
          </a:prstGeom>
          <a:solidFill>
            <a:srgbClr val="FFFF99"/>
          </a:solidFill>
          <a:ln w="19050">
            <a:solidFill>
              <a:srgbClr val="000000"/>
            </a:solidFill>
            <a:prstDash val="lgDash"/>
            <a:miter lim="800000"/>
            <a:headEnd/>
            <a:tailEnd/>
          </a:ln>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buFontTx/>
              <a:buChar char="-"/>
            </a:pPr>
            <a:r>
              <a:rPr lang="en-US" altLang="en-US" sz="3200" err="1">
                <a:solidFill>
                  <a:srgbClr val="002060"/>
                </a:solidFill>
                <a:latin typeface="Times New Roman" panose="02020603050405020304" pitchFamily="18" charset="0"/>
                <a:cs typeface="Times New Roman" panose="02020603050405020304" pitchFamily="18" charset="0"/>
              </a:rPr>
              <a:t>Tình</a:t>
            </a:r>
            <a:r>
              <a:rPr lang="en-US" altLang="en-US" sz="3200">
                <a:solidFill>
                  <a:srgbClr val="002060"/>
                </a:solidFill>
                <a:latin typeface="Times New Roman" panose="02020603050405020304" pitchFamily="18" charset="0"/>
                <a:cs typeface="Times New Roman" panose="02020603050405020304" pitchFamily="18" charset="0"/>
              </a:rPr>
              <a:t> </a:t>
            </a:r>
            <a:r>
              <a:rPr lang="en-US" altLang="en-US" sz="3200" err="1">
                <a:solidFill>
                  <a:srgbClr val="002060"/>
                </a:solidFill>
                <a:latin typeface="Times New Roman" panose="02020603050405020304" pitchFamily="18" charset="0"/>
                <a:cs typeface="Times New Roman" panose="02020603050405020304" pitchFamily="18" charset="0"/>
              </a:rPr>
              <a:t>yêu</a:t>
            </a:r>
            <a:r>
              <a:rPr lang="en-US" altLang="en-US" sz="3200">
                <a:solidFill>
                  <a:srgbClr val="002060"/>
                </a:solidFill>
                <a:latin typeface="Times New Roman" panose="02020603050405020304" pitchFamily="18" charset="0"/>
                <a:cs typeface="Times New Roman" panose="02020603050405020304" pitchFamily="18" charset="0"/>
              </a:rPr>
              <a:t> </a:t>
            </a:r>
            <a:r>
              <a:rPr lang="en-US" altLang="en-US" sz="3200" err="1">
                <a:solidFill>
                  <a:srgbClr val="002060"/>
                </a:solidFill>
                <a:latin typeface="Times New Roman" panose="02020603050405020304" pitchFamily="18" charset="0"/>
                <a:cs typeface="Times New Roman" panose="02020603050405020304" pitchFamily="18" charset="0"/>
              </a:rPr>
              <a:t>sâu</a:t>
            </a:r>
            <a:r>
              <a:rPr lang="en-US" altLang="en-US" sz="3200">
                <a:solidFill>
                  <a:srgbClr val="002060"/>
                </a:solidFill>
                <a:latin typeface="Times New Roman" panose="02020603050405020304" pitchFamily="18" charset="0"/>
                <a:cs typeface="Times New Roman" panose="02020603050405020304" pitchFamily="18" charset="0"/>
              </a:rPr>
              <a:t> </a:t>
            </a:r>
            <a:r>
              <a:rPr lang="en-US" altLang="en-US" sz="3200" err="1">
                <a:solidFill>
                  <a:srgbClr val="002060"/>
                </a:solidFill>
                <a:latin typeface="Times New Roman" panose="02020603050405020304" pitchFamily="18" charset="0"/>
                <a:cs typeface="Times New Roman" panose="02020603050405020304" pitchFamily="18" charset="0"/>
              </a:rPr>
              <a:t>nặng</a:t>
            </a:r>
            <a:r>
              <a:rPr lang="en-US" altLang="en-US" sz="3200">
                <a:solidFill>
                  <a:srgbClr val="002060"/>
                </a:solidFill>
                <a:latin typeface="Times New Roman" panose="02020603050405020304" pitchFamily="18" charset="0"/>
                <a:cs typeface="Times New Roman" panose="02020603050405020304" pitchFamily="18" charset="0"/>
              </a:rPr>
              <a:t> </a:t>
            </a:r>
            <a:r>
              <a:rPr lang="en-US" altLang="en-US" sz="3200" err="1">
                <a:solidFill>
                  <a:srgbClr val="002060"/>
                </a:solidFill>
                <a:latin typeface="Times New Roman" panose="02020603050405020304" pitchFamily="18" charset="0"/>
                <a:cs typeface="Times New Roman" panose="02020603050405020304" pitchFamily="18" charset="0"/>
              </a:rPr>
              <a:t>dành</a:t>
            </a:r>
            <a:r>
              <a:rPr lang="en-US" altLang="en-US" sz="3200">
                <a:solidFill>
                  <a:srgbClr val="002060"/>
                </a:solidFill>
                <a:latin typeface="Times New Roman" panose="02020603050405020304" pitchFamily="18" charset="0"/>
                <a:cs typeface="Times New Roman" panose="02020603050405020304" pitchFamily="18" charset="0"/>
              </a:rPr>
              <a:t> </a:t>
            </a:r>
            <a:r>
              <a:rPr lang="en-US" altLang="en-US" sz="3200" err="1">
                <a:solidFill>
                  <a:srgbClr val="002060"/>
                </a:solidFill>
                <a:latin typeface="Times New Roman" panose="02020603050405020304" pitchFamily="18" charset="0"/>
                <a:cs typeface="Times New Roman" panose="02020603050405020304" pitchFamily="18" charset="0"/>
              </a:rPr>
              <a:t>cho</a:t>
            </a:r>
            <a:r>
              <a:rPr lang="en-US" altLang="en-US" sz="3200">
                <a:solidFill>
                  <a:srgbClr val="002060"/>
                </a:solidFill>
                <a:latin typeface="Times New Roman" panose="02020603050405020304" pitchFamily="18" charset="0"/>
                <a:cs typeface="Times New Roman" panose="02020603050405020304" pitchFamily="18" charset="0"/>
              </a:rPr>
              <a:t> </a:t>
            </a:r>
            <a:r>
              <a:rPr lang="en-US" altLang="en-US" sz="3200" err="1">
                <a:solidFill>
                  <a:srgbClr val="002060"/>
                </a:solidFill>
                <a:latin typeface="Times New Roman" panose="02020603050405020304" pitchFamily="18" charset="0"/>
                <a:cs typeface="Times New Roman" panose="02020603050405020304" pitchFamily="18" charset="0"/>
              </a:rPr>
              <a:t>làng</a:t>
            </a:r>
            <a:r>
              <a:rPr lang="en-US" altLang="en-US" sz="3200">
                <a:solidFill>
                  <a:srgbClr val="002060"/>
                </a:solidFill>
                <a:latin typeface="Times New Roman" panose="02020603050405020304" pitchFamily="18" charset="0"/>
                <a:cs typeface="Times New Roman" panose="02020603050405020304" pitchFamily="18" charset="0"/>
              </a:rPr>
              <a:t> </a:t>
            </a:r>
            <a:r>
              <a:rPr lang="en-US" altLang="en-US" sz="3200" err="1">
                <a:solidFill>
                  <a:srgbClr val="002060"/>
                </a:solidFill>
                <a:latin typeface="Times New Roman" panose="02020603050405020304" pitchFamily="18" charset="0"/>
                <a:cs typeface="Times New Roman" panose="02020603050405020304" pitchFamily="18" charset="0"/>
              </a:rPr>
              <a:t>quê</a:t>
            </a:r>
            <a:r>
              <a:rPr lang="en-US" altLang="en-US" sz="3200">
                <a:solidFill>
                  <a:srgbClr val="002060"/>
                </a:solidFill>
                <a:latin typeface="Times New Roman" panose="02020603050405020304" pitchFamily="18" charset="0"/>
                <a:cs typeface="Times New Roman" panose="02020603050405020304" pitchFamily="18" charset="0"/>
              </a:rPr>
              <a:t>.</a:t>
            </a:r>
          </a:p>
          <a:p>
            <a:pPr algn="just" eaLnBrk="1" hangingPunct="1">
              <a:buFontTx/>
              <a:buChar char="-"/>
            </a:pPr>
            <a:r>
              <a:rPr lang="en-US" altLang="en-US" sz="3200">
                <a:solidFill>
                  <a:srgbClr val="002060"/>
                </a:solidFill>
                <a:latin typeface="Times New Roman" panose="02020603050405020304" pitchFamily="18" charset="0"/>
                <a:cs typeface="Times New Roman" panose="02020603050405020304" pitchFamily="18" charset="0"/>
              </a:rPr>
              <a:t> </a:t>
            </a:r>
            <a:r>
              <a:rPr lang="en-US" altLang="en-US" sz="3200" err="1">
                <a:solidFill>
                  <a:srgbClr val="002060"/>
                </a:solidFill>
                <a:latin typeface="Times New Roman" panose="02020603050405020304" pitchFamily="18" charset="0"/>
                <a:cs typeface="Times New Roman" panose="02020603050405020304" pitchFamily="18" charset="0"/>
              </a:rPr>
              <a:t>Tấm</a:t>
            </a:r>
            <a:r>
              <a:rPr lang="en-US" altLang="en-US" sz="3200">
                <a:solidFill>
                  <a:srgbClr val="002060"/>
                </a:solidFill>
                <a:latin typeface="Times New Roman" panose="02020603050405020304" pitchFamily="18" charset="0"/>
                <a:cs typeface="Times New Roman" panose="02020603050405020304" pitchFamily="18" charset="0"/>
              </a:rPr>
              <a:t> </a:t>
            </a:r>
            <a:r>
              <a:rPr lang="en-US" altLang="en-US" sz="3200" err="1">
                <a:solidFill>
                  <a:srgbClr val="002060"/>
                </a:solidFill>
                <a:latin typeface="Times New Roman" panose="02020603050405020304" pitchFamily="18" charset="0"/>
                <a:cs typeface="Times New Roman" panose="02020603050405020304" pitchFamily="18" charset="0"/>
              </a:rPr>
              <a:t>lòng</a:t>
            </a:r>
            <a:r>
              <a:rPr lang="en-US" altLang="en-US" sz="3200">
                <a:solidFill>
                  <a:srgbClr val="002060"/>
                </a:solidFill>
                <a:latin typeface="Times New Roman" panose="02020603050405020304" pitchFamily="18" charset="0"/>
                <a:cs typeface="Times New Roman" panose="02020603050405020304" pitchFamily="18" charset="0"/>
              </a:rPr>
              <a:t> </a:t>
            </a:r>
            <a:r>
              <a:rPr lang="en-US" altLang="en-US" sz="3200" err="1">
                <a:solidFill>
                  <a:srgbClr val="002060"/>
                </a:solidFill>
                <a:latin typeface="Times New Roman" panose="02020603050405020304" pitchFamily="18" charset="0"/>
                <a:cs typeface="Times New Roman" panose="02020603050405020304" pitchFamily="18" charset="0"/>
              </a:rPr>
              <a:t>thủy</a:t>
            </a:r>
            <a:r>
              <a:rPr lang="en-US" altLang="en-US" sz="3200">
                <a:solidFill>
                  <a:srgbClr val="002060"/>
                </a:solidFill>
                <a:latin typeface="Times New Roman" panose="02020603050405020304" pitchFamily="18" charset="0"/>
                <a:cs typeface="Times New Roman" panose="02020603050405020304" pitchFamily="18" charset="0"/>
              </a:rPr>
              <a:t> </a:t>
            </a:r>
            <a:r>
              <a:rPr lang="en-US" altLang="en-US" sz="3200" err="1">
                <a:solidFill>
                  <a:srgbClr val="002060"/>
                </a:solidFill>
                <a:latin typeface="Times New Roman" panose="02020603050405020304" pitchFamily="18" charset="0"/>
                <a:cs typeface="Times New Roman" panose="02020603050405020304" pitchFamily="18" charset="0"/>
              </a:rPr>
              <a:t>chung</a:t>
            </a:r>
            <a:r>
              <a:rPr lang="en-US" altLang="en-US" sz="3200">
                <a:solidFill>
                  <a:srgbClr val="002060"/>
                </a:solidFill>
                <a:latin typeface="Times New Roman" panose="02020603050405020304" pitchFamily="18" charset="0"/>
                <a:cs typeface="Times New Roman" panose="02020603050405020304" pitchFamily="18" charset="0"/>
              </a:rPr>
              <a:t>, </a:t>
            </a:r>
            <a:r>
              <a:rPr lang="en-US" altLang="en-US" sz="3200" err="1">
                <a:solidFill>
                  <a:srgbClr val="002060"/>
                </a:solidFill>
                <a:latin typeface="Times New Roman" panose="02020603050405020304" pitchFamily="18" charset="0"/>
                <a:cs typeface="Times New Roman" panose="02020603050405020304" pitchFamily="18" charset="0"/>
              </a:rPr>
              <a:t>gắn</a:t>
            </a:r>
            <a:r>
              <a:rPr lang="en-US" altLang="en-US" sz="3200">
                <a:solidFill>
                  <a:srgbClr val="002060"/>
                </a:solidFill>
                <a:latin typeface="Times New Roman" panose="02020603050405020304" pitchFamily="18" charset="0"/>
                <a:cs typeface="Times New Roman" panose="02020603050405020304" pitchFamily="18" charset="0"/>
              </a:rPr>
              <a:t> </a:t>
            </a:r>
            <a:r>
              <a:rPr lang="en-US" altLang="en-US" sz="3200" err="1">
                <a:solidFill>
                  <a:srgbClr val="002060"/>
                </a:solidFill>
                <a:latin typeface="Times New Roman" panose="02020603050405020304" pitchFamily="18" charset="0"/>
                <a:cs typeface="Times New Roman" panose="02020603050405020304" pitchFamily="18" charset="0"/>
              </a:rPr>
              <a:t>bó</a:t>
            </a:r>
            <a:r>
              <a:rPr lang="en-US" altLang="en-US" sz="3200">
                <a:solidFill>
                  <a:srgbClr val="002060"/>
                </a:solidFill>
                <a:latin typeface="Times New Roman" panose="02020603050405020304" pitchFamily="18" charset="0"/>
                <a:cs typeface="Times New Roman" panose="02020603050405020304" pitchFamily="18" charset="0"/>
              </a:rPr>
              <a:t> </a:t>
            </a:r>
            <a:r>
              <a:rPr lang="en-US" altLang="en-US" sz="3200" err="1">
                <a:solidFill>
                  <a:srgbClr val="002060"/>
                </a:solidFill>
                <a:latin typeface="Times New Roman" panose="02020603050405020304" pitchFamily="18" charset="0"/>
                <a:cs typeface="Times New Roman" panose="02020603050405020304" pitchFamily="18" charset="0"/>
              </a:rPr>
              <a:t>với</a:t>
            </a:r>
            <a:r>
              <a:rPr lang="en-US" altLang="en-US" sz="3200">
                <a:solidFill>
                  <a:srgbClr val="002060"/>
                </a:solidFill>
                <a:latin typeface="Times New Roman" panose="02020603050405020304" pitchFamily="18" charset="0"/>
                <a:cs typeface="Times New Roman" panose="02020603050405020304" pitchFamily="18" charset="0"/>
              </a:rPr>
              <a:t> </a:t>
            </a:r>
            <a:r>
              <a:rPr lang="en-US" altLang="en-US" sz="3200" err="1">
                <a:solidFill>
                  <a:srgbClr val="002060"/>
                </a:solidFill>
                <a:latin typeface="Times New Roman" panose="02020603050405020304" pitchFamily="18" charset="0"/>
                <a:cs typeface="Times New Roman" panose="02020603050405020304" pitchFamily="18" charset="0"/>
              </a:rPr>
              <a:t>kháng</a:t>
            </a:r>
            <a:r>
              <a:rPr lang="en-US" altLang="en-US" sz="3200">
                <a:solidFill>
                  <a:srgbClr val="002060"/>
                </a:solidFill>
                <a:latin typeface="Times New Roman" panose="02020603050405020304" pitchFamily="18" charset="0"/>
                <a:cs typeface="Times New Roman" panose="02020603050405020304" pitchFamily="18" charset="0"/>
              </a:rPr>
              <a:t> </a:t>
            </a:r>
            <a:r>
              <a:rPr lang="en-US" altLang="en-US" sz="3200" err="1">
                <a:solidFill>
                  <a:srgbClr val="002060"/>
                </a:solidFill>
                <a:latin typeface="Times New Roman" panose="02020603050405020304" pitchFamily="18" charset="0"/>
                <a:cs typeface="Times New Roman" panose="02020603050405020304" pitchFamily="18" charset="0"/>
              </a:rPr>
              <a:t>chiến</a:t>
            </a:r>
            <a:r>
              <a:rPr lang="en-US" altLang="en-US" sz="3200">
                <a:solidFill>
                  <a:srgbClr val="002060"/>
                </a:solidFill>
                <a:latin typeface="Times New Roman" panose="02020603050405020304" pitchFamily="18" charset="0"/>
                <a:cs typeface="Times New Roman" panose="02020603050405020304" pitchFamily="18" charset="0"/>
              </a:rPr>
              <a:t>, </a:t>
            </a:r>
            <a:r>
              <a:rPr lang="en-US" altLang="en-US" sz="3200" err="1">
                <a:solidFill>
                  <a:srgbClr val="002060"/>
                </a:solidFill>
                <a:latin typeface="Times New Roman" panose="02020603050405020304" pitchFamily="18" charset="0"/>
                <a:cs typeface="Times New Roman" panose="02020603050405020304" pitchFamily="18" charset="0"/>
              </a:rPr>
              <a:t>với</a:t>
            </a:r>
            <a:r>
              <a:rPr lang="en-US" altLang="en-US" sz="3200">
                <a:solidFill>
                  <a:srgbClr val="002060"/>
                </a:solidFill>
                <a:latin typeface="Times New Roman" panose="02020603050405020304" pitchFamily="18" charset="0"/>
                <a:cs typeface="Times New Roman" panose="02020603050405020304" pitchFamily="18" charset="0"/>
              </a:rPr>
              <a:t> </a:t>
            </a:r>
            <a:r>
              <a:rPr lang="en-US" altLang="en-US" sz="3200" err="1">
                <a:solidFill>
                  <a:srgbClr val="002060"/>
                </a:solidFill>
                <a:latin typeface="Times New Roman" panose="02020603050405020304" pitchFamily="18" charset="0"/>
                <a:cs typeface="Times New Roman" panose="02020603050405020304" pitchFamily="18" charset="0"/>
              </a:rPr>
              <a:t>cách</a:t>
            </a:r>
            <a:r>
              <a:rPr lang="en-US" altLang="en-US" sz="3200">
                <a:solidFill>
                  <a:srgbClr val="002060"/>
                </a:solidFill>
                <a:latin typeface="Times New Roman" panose="02020603050405020304" pitchFamily="18" charset="0"/>
                <a:cs typeface="Times New Roman" panose="02020603050405020304" pitchFamily="18" charset="0"/>
              </a:rPr>
              <a:t> </a:t>
            </a:r>
            <a:r>
              <a:rPr lang="en-US" altLang="en-US" sz="3200" err="1">
                <a:solidFill>
                  <a:srgbClr val="002060"/>
                </a:solidFill>
                <a:latin typeface="Times New Roman" panose="02020603050405020304" pitchFamily="18" charset="0"/>
                <a:cs typeface="Times New Roman" panose="02020603050405020304" pitchFamily="18" charset="0"/>
              </a:rPr>
              <a:t>mạng</a:t>
            </a:r>
            <a:r>
              <a:rPr lang="en-US" altLang="en-US" sz="3200">
                <a:solidFill>
                  <a:srgbClr val="002060"/>
                </a:solidFill>
                <a:latin typeface="Times New Roman" panose="02020603050405020304" pitchFamily="18" charset="0"/>
                <a:cs typeface="Times New Roman" panose="02020603050405020304" pitchFamily="18" charset="0"/>
              </a:rPr>
              <a:t>, </a:t>
            </a:r>
            <a:r>
              <a:rPr lang="en-US" altLang="en-US" sz="3200" err="1">
                <a:solidFill>
                  <a:srgbClr val="002060"/>
                </a:solidFill>
                <a:latin typeface="Times New Roman" panose="02020603050405020304" pitchFamily="18" charset="0"/>
                <a:cs typeface="Times New Roman" panose="02020603050405020304" pitchFamily="18" charset="0"/>
              </a:rPr>
              <a:t>với</a:t>
            </a:r>
            <a:r>
              <a:rPr lang="en-US" altLang="en-US" sz="3200">
                <a:solidFill>
                  <a:srgbClr val="002060"/>
                </a:solidFill>
                <a:latin typeface="Times New Roman" panose="02020603050405020304" pitchFamily="18" charset="0"/>
                <a:cs typeface="Times New Roman" panose="02020603050405020304" pitchFamily="18" charset="0"/>
              </a:rPr>
              <a:t> </a:t>
            </a:r>
            <a:r>
              <a:rPr lang="en-US" altLang="en-US" sz="3200" err="1">
                <a:solidFill>
                  <a:srgbClr val="002060"/>
                </a:solidFill>
                <a:latin typeface="Times New Roman" panose="02020603050405020304" pitchFamily="18" charset="0"/>
                <a:cs typeface="Times New Roman" panose="02020603050405020304" pitchFamily="18" charset="0"/>
              </a:rPr>
              <a:t>Bác</a:t>
            </a:r>
            <a:r>
              <a:rPr lang="en-US" altLang="en-US" sz="3200">
                <a:solidFill>
                  <a:srgbClr val="002060"/>
                </a:solidFill>
                <a:latin typeface="Times New Roman" panose="02020603050405020304" pitchFamily="18" charset="0"/>
                <a:cs typeface="Times New Roman" panose="02020603050405020304" pitchFamily="18" charset="0"/>
              </a:rPr>
              <a:t> </a:t>
            </a:r>
            <a:r>
              <a:rPr lang="en-US" altLang="en-US" sz="3200" err="1">
                <a:solidFill>
                  <a:srgbClr val="002060"/>
                </a:solidFill>
                <a:latin typeface="Times New Roman" panose="02020603050405020304" pitchFamily="18" charset="0"/>
                <a:cs typeface="Times New Roman" panose="02020603050405020304" pitchFamily="18" charset="0"/>
              </a:rPr>
              <a:t>Hồ</a:t>
            </a:r>
            <a:endParaRPr lang="en-US" altLang="en-US" sz="3200">
              <a:solidFill>
                <a:srgbClr val="002060"/>
              </a:solidFill>
              <a:latin typeface="Times New Roman" panose="02020603050405020304" pitchFamily="18" charset="0"/>
              <a:cs typeface="Times New Roman" panose="02020603050405020304" pitchFamily="18" charset="0"/>
            </a:endParaRPr>
          </a:p>
          <a:p>
            <a:pPr algn="just" eaLnBrk="1" hangingPunct="1">
              <a:buFontTx/>
              <a:buChar char="-"/>
            </a:pPr>
            <a:r>
              <a:rPr lang="en-US" altLang="en-US" sz="3200">
                <a:solidFill>
                  <a:srgbClr val="002060"/>
                </a:solidFill>
                <a:latin typeface="Times New Roman" panose="02020603050405020304" pitchFamily="18" charset="0"/>
                <a:cs typeface="Times New Roman" panose="02020603050405020304" pitchFamily="18" charset="0"/>
              </a:rPr>
              <a:t> </a:t>
            </a:r>
            <a:r>
              <a:rPr lang="en-US" altLang="en-US" sz="3200" err="1">
                <a:solidFill>
                  <a:srgbClr val="002060"/>
                </a:solidFill>
                <a:latin typeface="Times New Roman" panose="02020603050405020304" pitchFamily="18" charset="0"/>
                <a:cs typeface="Times New Roman" panose="02020603050405020304" pitchFamily="18" charset="0"/>
              </a:rPr>
              <a:t>Lời</a:t>
            </a:r>
            <a:r>
              <a:rPr lang="en-US" altLang="en-US" sz="3200">
                <a:solidFill>
                  <a:srgbClr val="002060"/>
                </a:solidFill>
                <a:latin typeface="Times New Roman" panose="02020603050405020304" pitchFamily="18" charset="0"/>
                <a:cs typeface="Times New Roman" panose="02020603050405020304" pitchFamily="18" charset="0"/>
              </a:rPr>
              <a:t> </a:t>
            </a:r>
            <a:r>
              <a:rPr lang="en-US" altLang="en-US" sz="3200" err="1">
                <a:solidFill>
                  <a:srgbClr val="002060"/>
                </a:solidFill>
                <a:latin typeface="Times New Roman" panose="02020603050405020304" pitchFamily="18" charset="0"/>
                <a:cs typeface="Times New Roman" panose="02020603050405020304" pitchFamily="18" charset="0"/>
              </a:rPr>
              <a:t>thề</a:t>
            </a:r>
            <a:r>
              <a:rPr lang="en-US" altLang="en-US" sz="3200">
                <a:solidFill>
                  <a:srgbClr val="002060"/>
                </a:solidFill>
                <a:latin typeface="Times New Roman" panose="02020603050405020304" pitchFamily="18" charset="0"/>
                <a:cs typeface="Times New Roman" panose="02020603050405020304" pitchFamily="18" charset="0"/>
              </a:rPr>
              <a:t> </a:t>
            </a:r>
            <a:r>
              <a:rPr lang="en-US" altLang="en-US" sz="3200" err="1">
                <a:solidFill>
                  <a:srgbClr val="002060"/>
                </a:solidFill>
                <a:latin typeface="Times New Roman" panose="02020603050405020304" pitchFamily="18" charset="0"/>
                <a:cs typeface="Times New Roman" panose="02020603050405020304" pitchFamily="18" charset="0"/>
              </a:rPr>
              <a:t>bền</a:t>
            </a:r>
            <a:r>
              <a:rPr lang="en-US" altLang="en-US" sz="3200">
                <a:solidFill>
                  <a:srgbClr val="002060"/>
                </a:solidFill>
                <a:latin typeface="Times New Roman" panose="02020603050405020304" pitchFamily="18" charset="0"/>
                <a:cs typeface="Times New Roman" panose="02020603050405020304" pitchFamily="18" charset="0"/>
              </a:rPr>
              <a:t> </a:t>
            </a:r>
            <a:r>
              <a:rPr lang="en-US" altLang="en-US" sz="3200" err="1">
                <a:solidFill>
                  <a:srgbClr val="002060"/>
                </a:solidFill>
                <a:latin typeface="Times New Roman" panose="02020603050405020304" pitchFamily="18" charset="0"/>
                <a:cs typeface="Times New Roman" panose="02020603050405020304" pitchFamily="18" charset="0"/>
              </a:rPr>
              <a:t>vững</a:t>
            </a:r>
            <a:r>
              <a:rPr lang="en-US" altLang="en-US" sz="3200">
                <a:solidFill>
                  <a:srgbClr val="002060"/>
                </a:solidFill>
                <a:latin typeface="Times New Roman" panose="02020603050405020304" pitchFamily="18" charset="0"/>
                <a:cs typeface="Times New Roman" panose="02020603050405020304" pitchFamily="18" charset="0"/>
              </a:rPr>
              <a:t>, </a:t>
            </a:r>
            <a:r>
              <a:rPr lang="en-US" altLang="en-US" sz="3200" err="1">
                <a:solidFill>
                  <a:srgbClr val="002060"/>
                </a:solidFill>
                <a:latin typeface="Times New Roman" panose="02020603050405020304" pitchFamily="18" charset="0"/>
                <a:cs typeface="Times New Roman" panose="02020603050405020304" pitchFamily="18" charset="0"/>
              </a:rPr>
              <a:t>thiêng</a:t>
            </a:r>
            <a:r>
              <a:rPr lang="en-US" altLang="en-US" sz="3200">
                <a:solidFill>
                  <a:srgbClr val="002060"/>
                </a:solidFill>
                <a:latin typeface="Times New Roman" panose="02020603050405020304" pitchFamily="18" charset="0"/>
                <a:cs typeface="Times New Roman" panose="02020603050405020304" pitchFamily="18" charset="0"/>
              </a:rPr>
              <a:t> </a:t>
            </a:r>
            <a:r>
              <a:rPr lang="en-US" altLang="en-US" sz="3200" err="1">
                <a:solidFill>
                  <a:srgbClr val="002060"/>
                </a:solidFill>
                <a:latin typeface="Times New Roman" panose="02020603050405020304" pitchFamily="18" charset="0"/>
                <a:cs typeface="Times New Roman" panose="02020603050405020304" pitchFamily="18" charset="0"/>
              </a:rPr>
              <a:t>liêng</a:t>
            </a:r>
            <a:r>
              <a:rPr lang="en-US" altLang="en-US" sz="3200">
                <a:solidFill>
                  <a:srgbClr val="002060"/>
                </a:solidFill>
                <a:latin typeface="Times New Roman" panose="02020603050405020304" pitchFamily="18" charset="0"/>
                <a:cs typeface="Times New Roman" panose="02020603050405020304" pitchFamily="18" charset="0"/>
              </a:rPr>
              <a:t>.</a:t>
            </a:r>
          </a:p>
        </p:txBody>
      </p:sp>
      <p:pic>
        <p:nvPicPr>
          <p:cNvPr id="6" name="Picture 6" descr="Hình ảnh Thiết Kế Lá Cờ Việt Nam Ngày độc Lập , Ngày độc Lập., Việt Nam Tự  Do., Việt Nam Chúc Mừng Ngày độc Lập. Vector và PNG với nền tro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44954" y="-532853"/>
            <a:ext cx="2323940" cy="23239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323421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6985" t="67395" r="2735" b="5295"/>
          <a:stretch/>
        </p:blipFill>
        <p:spPr>
          <a:xfrm>
            <a:off x="222069" y="-1"/>
            <a:ext cx="9966960" cy="4374811"/>
          </a:xfrm>
          <a:prstGeom prst="rect">
            <a:avLst/>
          </a:prstGeom>
        </p:spPr>
      </p:pic>
    </p:spTree>
    <p:extLst>
      <p:ext uri="{BB962C8B-B14F-4D97-AF65-F5344CB8AC3E}">
        <p14:creationId xmlns:p14="http://schemas.microsoft.com/office/powerpoint/2010/main" val="182227918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562" t="7194" r="11446" b="30398"/>
          <a:stretch/>
        </p:blipFill>
        <p:spPr>
          <a:xfrm>
            <a:off x="0" y="-138385"/>
            <a:ext cx="6688183" cy="6865756"/>
          </a:xfrm>
          <a:prstGeom prst="rect">
            <a:avLst/>
          </a:prstGeom>
        </p:spPr>
      </p:pic>
    </p:spTree>
    <p:extLst>
      <p:ext uri="{BB962C8B-B14F-4D97-AF65-F5344CB8AC3E}">
        <p14:creationId xmlns:p14="http://schemas.microsoft.com/office/powerpoint/2010/main" val="403016325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4"/>
          <p:cNvSpPr txBox="1">
            <a:spLocks noChangeArrowheads="1"/>
          </p:cNvSpPr>
          <p:nvPr/>
        </p:nvSpPr>
        <p:spPr bwMode="auto">
          <a:xfrm>
            <a:off x="2525271" y="0"/>
            <a:ext cx="715806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3200">
                <a:solidFill>
                  <a:srgbClr val="FF0000"/>
                </a:solidFill>
                <a:latin typeface="Times New Roman" panose="02020603050405020304" pitchFamily="18" charset="0"/>
                <a:cs typeface="Times New Roman" panose="02020603050405020304" pitchFamily="18" charset="0"/>
              </a:rPr>
              <a:t>KHI NGHE TIN CẢI CHÍNH</a:t>
            </a:r>
          </a:p>
        </p:txBody>
      </p:sp>
      <p:sp>
        <p:nvSpPr>
          <p:cNvPr id="2" name="Rounded Rectangle 1"/>
          <p:cNvSpPr/>
          <p:nvPr/>
        </p:nvSpPr>
        <p:spPr>
          <a:xfrm>
            <a:off x="970791" y="1203960"/>
            <a:ext cx="2275329" cy="779769"/>
          </a:xfrm>
          <a:prstGeom prst="roundRect">
            <a:avLst/>
          </a:prstGeom>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err="1">
                <a:solidFill>
                  <a:srgbClr val="002060"/>
                </a:solidFill>
                <a:latin typeface="Times New Roman" panose="02020603050405020304" pitchFamily="18" charset="0"/>
                <a:cs typeface="Times New Roman" panose="02020603050405020304" pitchFamily="18" charset="0"/>
              </a:rPr>
              <a:t>Gương</a:t>
            </a:r>
            <a:r>
              <a:rPr lang="en-US" sz="2800" b="1">
                <a:solidFill>
                  <a:srgbClr val="002060"/>
                </a:solidFill>
                <a:latin typeface="Times New Roman" panose="02020603050405020304" pitchFamily="18" charset="0"/>
                <a:cs typeface="Times New Roman" panose="02020603050405020304" pitchFamily="18" charset="0"/>
              </a:rPr>
              <a:t> </a:t>
            </a:r>
            <a:r>
              <a:rPr lang="en-US" sz="2800" b="1" err="1">
                <a:solidFill>
                  <a:srgbClr val="002060"/>
                </a:solidFill>
                <a:latin typeface="Times New Roman" panose="02020603050405020304" pitchFamily="18" charset="0"/>
                <a:cs typeface="Times New Roman" panose="02020603050405020304" pitchFamily="18" charset="0"/>
              </a:rPr>
              <a:t>mặt</a:t>
            </a:r>
            <a:endParaRPr lang="en-US" sz="2800" b="1">
              <a:solidFill>
                <a:srgbClr val="002060"/>
              </a:solidFill>
              <a:latin typeface="Times New Roman" panose="02020603050405020304" pitchFamily="18" charset="0"/>
              <a:cs typeface="Times New Roman" panose="02020603050405020304" pitchFamily="18" charset="0"/>
            </a:endParaRPr>
          </a:p>
        </p:txBody>
      </p:sp>
      <p:sp>
        <p:nvSpPr>
          <p:cNvPr id="5" name="TextBox 4"/>
          <p:cNvSpPr txBox="1">
            <a:spLocks noChangeArrowheads="1"/>
          </p:cNvSpPr>
          <p:nvPr/>
        </p:nvSpPr>
        <p:spPr bwMode="auto">
          <a:xfrm>
            <a:off x="3520440" y="1029622"/>
            <a:ext cx="7162800" cy="954107"/>
          </a:xfrm>
          <a:prstGeom prst="rect">
            <a:avLst/>
          </a:prstGeom>
          <a:solidFill>
            <a:schemeClr val="bg1"/>
          </a:solidFill>
          <a:ln>
            <a:noFill/>
          </a:ln>
          <a:effectLst/>
          <a:scene3d>
            <a:camera prst="orthographicFront">
              <a:rot lat="0" lon="0" rev="0"/>
            </a:camera>
            <a:lightRig rig="chilly" dir="t">
              <a:rot lat="0" lon="0" rev="18480000"/>
            </a:lightRig>
          </a:scene3d>
          <a:sp3d prstMaterial="clear">
            <a:bevelT h="63500"/>
          </a:sp3d>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n-US" altLang="en-US" sz="2800" b="1" i="1" err="1">
                <a:solidFill>
                  <a:srgbClr val="002060"/>
                </a:solidFill>
                <a:latin typeface="Times New Roman" panose="02020603050405020304" pitchFamily="18" charset="0"/>
                <a:cs typeface="Times New Roman" panose="02020603050405020304" pitchFamily="18" charset="0"/>
              </a:rPr>
              <a:t>Gương</a:t>
            </a:r>
            <a:r>
              <a:rPr lang="en-US" altLang="en-US" sz="2800" b="1" i="1">
                <a:solidFill>
                  <a:srgbClr val="002060"/>
                </a:solidFill>
                <a:latin typeface="Times New Roman" panose="02020603050405020304" pitchFamily="18" charset="0"/>
                <a:cs typeface="Times New Roman" panose="02020603050405020304" pitchFamily="18" charset="0"/>
              </a:rPr>
              <a:t> </a:t>
            </a:r>
            <a:r>
              <a:rPr lang="en-US" altLang="en-US" sz="2800" b="1" i="1" err="1">
                <a:solidFill>
                  <a:srgbClr val="002060"/>
                </a:solidFill>
                <a:latin typeface="Times New Roman" panose="02020603050405020304" pitchFamily="18" charset="0"/>
                <a:cs typeface="Times New Roman" panose="02020603050405020304" pitchFamily="18" charset="0"/>
              </a:rPr>
              <a:t>mặt</a:t>
            </a:r>
            <a:r>
              <a:rPr lang="en-US" altLang="en-US" sz="2800" b="1" i="1">
                <a:solidFill>
                  <a:srgbClr val="002060"/>
                </a:solidFill>
                <a:latin typeface="Times New Roman" panose="02020603050405020304" pitchFamily="18" charset="0"/>
                <a:cs typeface="Times New Roman" panose="02020603050405020304" pitchFamily="18" charset="0"/>
              </a:rPr>
              <a:t> </a:t>
            </a:r>
            <a:r>
              <a:rPr lang="en-US" altLang="en-US" sz="2800" b="1" i="1" err="1">
                <a:solidFill>
                  <a:srgbClr val="002060"/>
                </a:solidFill>
                <a:latin typeface="Times New Roman" panose="02020603050405020304" pitchFamily="18" charset="0"/>
                <a:cs typeface="Times New Roman" panose="02020603050405020304" pitchFamily="18" charset="0"/>
              </a:rPr>
              <a:t>tươi</a:t>
            </a:r>
            <a:r>
              <a:rPr lang="en-US" altLang="en-US" sz="2800" b="1" i="1">
                <a:solidFill>
                  <a:srgbClr val="002060"/>
                </a:solidFill>
                <a:latin typeface="Times New Roman" panose="02020603050405020304" pitchFamily="18" charset="0"/>
                <a:cs typeface="Times New Roman" panose="02020603050405020304" pitchFamily="18" charset="0"/>
              </a:rPr>
              <a:t> </a:t>
            </a:r>
            <a:r>
              <a:rPr lang="en-US" altLang="en-US" sz="2800" b="1" i="1" err="1">
                <a:solidFill>
                  <a:srgbClr val="002060"/>
                </a:solidFill>
                <a:latin typeface="Times New Roman" panose="02020603050405020304" pitchFamily="18" charset="0"/>
                <a:cs typeface="Times New Roman" panose="02020603050405020304" pitchFamily="18" charset="0"/>
              </a:rPr>
              <a:t>vui</a:t>
            </a:r>
            <a:r>
              <a:rPr lang="en-US" altLang="en-US" sz="2800" b="1" i="1">
                <a:solidFill>
                  <a:srgbClr val="002060"/>
                </a:solidFill>
                <a:latin typeface="Times New Roman" panose="02020603050405020304" pitchFamily="18" charset="0"/>
                <a:cs typeface="Times New Roman" panose="02020603050405020304" pitchFamily="18" charset="0"/>
              </a:rPr>
              <a:t> </a:t>
            </a:r>
            <a:r>
              <a:rPr lang="en-US" altLang="en-US" sz="2800" b="1" i="1" err="1">
                <a:solidFill>
                  <a:srgbClr val="002060"/>
                </a:solidFill>
                <a:latin typeface="Times New Roman" panose="02020603050405020304" pitchFamily="18" charset="0"/>
                <a:cs typeface="Times New Roman" panose="02020603050405020304" pitchFamily="18" charset="0"/>
              </a:rPr>
              <a:t>rạng</a:t>
            </a:r>
            <a:r>
              <a:rPr lang="en-US" altLang="en-US" sz="2800" b="1" i="1">
                <a:solidFill>
                  <a:srgbClr val="002060"/>
                </a:solidFill>
                <a:latin typeface="Times New Roman" panose="02020603050405020304" pitchFamily="18" charset="0"/>
                <a:cs typeface="Times New Roman" panose="02020603050405020304" pitchFamily="18" charset="0"/>
              </a:rPr>
              <a:t> </a:t>
            </a:r>
            <a:r>
              <a:rPr lang="en-US" altLang="en-US" sz="2800" b="1" i="1" err="1">
                <a:solidFill>
                  <a:srgbClr val="002060"/>
                </a:solidFill>
                <a:latin typeface="Times New Roman" panose="02020603050405020304" pitchFamily="18" charset="0"/>
                <a:cs typeface="Times New Roman" panose="02020603050405020304" pitchFamily="18" charset="0"/>
              </a:rPr>
              <a:t>rỡ</a:t>
            </a:r>
            <a:r>
              <a:rPr lang="en-US" altLang="en-US" sz="2800" b="1" i="1">
                <a:solidFill>
                  <a:srgbClr val="002060"/>
                </a:solidFill>
                <a:latin typeface="Times New Roman" panose="02020603050405020304" pitchFamily="18" charset="0"/>
                <a:cs typeface="Times New Roman" panose="02020603050405020304" pitchFamily="18" charset="0"/>
              </a:rPr>
              <a:t>; </a:t>
            </a:r>
            <a:r>
              <a:rPr lang="en-US" altLang="en-US" sz="2800" b="1" i="1" err="1">
                <a:solidFill>
                  <a:srgbClr val="002060"/>
                </a:solidFill>
                <a:latin typeface="Times New Roman" panose="02020603050405020304" pitchFamily="18" charset="0"/>
                <a:cs typeface="Times New Roman" panose="02020603050405020304" pitchFamily="18" charset="0"/>
              </a:rPr>
              <a:t>miệng</a:t>
            </a:r>
            <a:r>
              <a:rPr lang="en-US" altLang="en-US" sz="2800" b="1" i="1">
                <a:solidFill>
                  <a:srgbClr val="002060"/>
                </a:solidFill>
                <a:latin typeface="Times New Roman" panose="02020603050405020304" pitchFamily="18" charset="0"/>
                <a:cs typeface="Times New Roman" panose="02020603050405020304" pitchFamily="18" charset="0"/>
              </a:rPr>
              <a:t> </a:t>
            </a:r>
            <a:r>
              <a:rPr lang="en-US" altLang="en-US" sz="2800" b="1" i="1" err="1">
                <a:solidFill>
                  <a:srgbClr val="002060"/>
                </a:solidFill>
                <a:latin typeface="Times New Roman" panose="02020603050405020304" pitchFamily="18" charset="0"/>
                <a:cs typeface="Times New Roman" panose="02020603050405020304" pitchFamily="18" charset="0"/>
              </a:rPr>
              <a:t>bỏm</a:t>
            </a:r>
            <a:r>
              <a:rPr lang="en-US" altLang="en-US" sz="2800" b="1" i="1">
                <a:solidFill>
                  <a:srgbClr val="002060"/>
                </a:solidFill>
                <a:latin typeface="Times New Roman" panose="02020603050405020304" pitchFamily="18" charset="0"/>
                <a:cs typeface="Times New Roman" panose="02020603050405020304" pitchFamily="18" charset="0"/>
              </a:rPr>
              <a:t> </a:t>
            </a:r>
            <a:r>
              <a:rPr lang="en-US" altLang="en-US" sz="2800" b="1" i="1" err="1">
                <a:solidFill>
                  <a:srgbClr val="002060"/>
                </a:solidFill>
                <a:latin typeface="Times New Roman" panose="02020603050405020304" pitchFamily="18" charset="0"/>
                <a:cs typeface="Times New Roman" panose="02020603050405020304" pitchFamily="18" charset="0"/>
              </a:rPr>
              <a:t>bẻm</a:t>
            </a:r>
            <a:r>
              <a:rPr lang="en-US" altLang="en-US" sz="2800" b="1" i="1">
                <a:solidFill>
                  <a:srgbClr val="002060"/>
                </a:solidFill>
                <a:latin typeface="Times New Roman" panose="02020603050405020304" pitchFamily="18" charset="0"/>
                <a:cs typeface="Times New Roman" panose="02020603050405020304" pitchFamily="18" charset="0"/>
              </a:rPr>
              <a:t> </a:t>
            </a:r>
            <a:r>
              <a:rPr lang="en-US" altLang="en-US" sz="2800" b="1" i="1" err="1">
                <a:solidFill>
                  <a:srgbClr val="002060"/>
                </a:solidFill>
                <a:latin typeface="Times New Roman" panose="02020603050405020304" pitchFamily="18" charset="0"/>
                <a:cs typeface="Times New Roman" panose="02020603050405020304" pitchFamily="18" charset="0"/>
              </a:rPr>
              <a:t>nhai</a:t>
            </a:r>
            <a:r>
              <a:rPr lang="en-US" altLang="en-US" sz="2800" b="1" i="1">
                <a:solidFill>
                  <a:srgbClr val="002060"/>
                </a:solidFill>
                <a:latin typeface="Times New Roman" panose="02020603050405020304" pitchFamily="18" charset="0"/>
                <a:cs typeface="Times New Roman" panose="02020603050405020304" pitchFamily="18" charset="0"/>
              </a:rPr>
              <a:t> </a:t>
            </a:r>
            <a:r>
              <a:rPr lang="en-US" altLang="en-US" sz="2800" b="1" i="1" err="1">
                <a:solidFill>
                  <a:srgbClr val="002060"/>
                </a:solidFill>
                <a:latin typeface="Times New Roman" panose="02020603050405020304" pitchFamily="18" charset="0"/>
                <a:cs typeface="Times New Roman" panose="02020603050405020304" pitchFamily="18" charset="0"/>
              </a:rPr>
              <a:t>trầu</a:t>
            </a:r>
            <a:r>
              <a:rPr lang="en-US" altLang="en-US" sz="2800" b="1" i="1">
                <a:solidFill>
                  <a:srgbClr val="002060"/>
                </a:solidFill>
                <a:latin typeface="Times New Roman" panose="02020603050405020304" pitchFamily="18" charset="0"/>
                <a:cs typeface="Times New Roman" panose="02020603050405020304" pitchFamily="18" charset="0"/>
              </a:rPr>
              <a:t>,; </a:t>
            </a:r>
            <a:r>
              <a:rPr lang="en-US" altLang="en-US" sz="2800" b="1" i="1" err="1">
                <a:solidFill>
                  <a:srgbClr val="002060"/>
                </a:solidFill>
                <a:latin typeface="Times New Roman" panose="02020603050405020304" pitchFamily="18" charset="0"/>
                <a:cs typeface="Times New Roman" panose="02020603050405020304" pitchFamily="18" charset="0"/>
              </a:rPr>
              <a:t>cặp</a:t>
            </a:r>
            <a:r>
              <a:rPr lang="en-US" altLang="en-US" sz="2800" b="1" i="1">
                <a:solidFill>
                  <a:srgbClr val="002060"/>
                </a:solidFill>
                <a:latin typeface="Times New Roman" panose="02020603050405020304" pitchFamily="18" charset="0"/>
                <a:cs typeface="Times New Roman" panose="02020603050405020304" pitchFamily="18" charset="0"/>
              </a:rPr>
              <a:t> </a:t>
            </a:r>
            <a:r>
              <a:rPr lang="en-US" altLang="en-US" sz="2800" b="1" i="1" err="1">
                <a:solidFill>
                  <a:srgbClr val="002060"/>
                </a:solidFill>
                <a:latin typeface="Times New Roman" panose="02020603050405020304" pitchFamily="18" charset="0"/>
                <a:cs typeface="Times New Roman" panose="02020603050405020304" pitchFamily="18" charset="0"/>
              </a:rPr>
              <a:t>mắt</a:t>
            </a:r>
            <a:r>
              <a:rPr lang="en-US" altLang="en-US" sz="2800" b="1" i="1">
                <a:solidFill>
                  <a:srgbClr val="002060"/>
                </a:solidFill>
                <a:latin typeface="Times New Roman" panose="02020603050405020304" pitchFamily="18" charset="0"/>
                <a:cs typeface="Times New Roman" panose="02020603050405020304" pitchFamily="18" charset="0"/>
              </a:rPr>
              <a:t> hung </a:t>
            </a:r>
            <a:r>
              <a:rPr lang="en-US" altLang="en-US" sz="2800" b="1" i="1" err="1">
                <a:solidFill>
                  <a:srgbClr val="002060"/>
                </a:solidFill>
                <a:latin typeface="Times New Roman" panose="02020603050405020304" pitchFamily="18" charset="0"/>
                <a:cs typeface="Times New Roman" panose="02020603050405020304" pitchFamily="18" charset="0"/>
              </a:rPr>
              <a:t>hung</a:t>
            </a:r>
            <a:r>
              <a:rPr lang="en-US" altLang="en-US" sz="2800" b="1" i="1">
                <a:solidFill>
                  <a:srgbClr val="002060"/>
                </a:solidFill>
                <a:latin typeface="Times New Roman" panose="02020603050405020304" pitchFamily="18" charset="0"/>
                <a:cs typeface="Times New Roman" panose="02020603050405020304" pitchFamily="18" charset="0"/>
              </a:rPr>
              <a:t> </a:t>
            </a:r>
            <a:r>
              <a:rPr lang="en-US" altLang="en-US" sz="2800" b="1" i="1" err="1">
                <a:solidFill>
                  <a:srgbClr val="002060"/>
                </a:solidFill>
                <a:latin typeface="Times New Roman" panose="02020603050405020304" pitchFamily="18" charset="0"/>
                <a:cs typeface="Times New Roman" panose="02020603050405020304" pitchFamily="18" charset="0"/>
              </a:rPr>
              <a:t>đỏ</a:t>
            </a:r>
            <a:r>
              <a:rPr lang="en-US" altLang="en-US" sz="2800" b="1" i="1">
                <a:solidFill>
                  <a:srgbClr val="002060"/>
                </a:solidFill>
                <a:latin typeface="Times New Roman" panose="02020603050405020304" pitchFamily="18" charset="0"/>
                <a:cs typeface="Times New Roman" panose="02020603050405020304" pitchFamily="18" charset="0"/>
              </a:rPr>
              <a:t>, </a:t>
            </a:r>
            <a:r>
              <a:rPr lang="en-US" altLang="en-US" sz="2800" b="1" i="1" err="1">
                <a:solidFill>
                  <a:srgbClr val="002060"/>
                </a:solidFill>
                <a:latin typeface="Times New Roman" panose="02020603050405020304" pitchFamily="18" charset="0"/>
                <a:cs typeface="Times New Roman" panose="02020603050405020304" pitchFamily="18" charset="0"/>
              </a:rPr>
              <a:t>hấp</a:t>
            </a:r>
            <a:r>
              <a:rPr lang="en-US" altLang="en-US" sz="2800" b="1" i="1">
                <a:solidFill>
                  <a:srgbClr val="002060"/>
                </a:solidFill>
                <a:latin typeface="Times New Roman" panose="02020603050405020304" pitchFamily="18" charset="0"/>
                <a:cs typeface="Times New Roman" panose="02020603050405020304" pitchFamily="18" charset="0"/>
              </a:rPr>
              <a:t> </a:t>
            </a:r>
            <a:r>
              <a:rPr lang="en-US" altLang="en-US" sz="2800" b="1" i="1" err="1">
                <a:solidFill>
                  <a:srgbClr val="002060"/>
                </a:solidFill>
                <a:latin typeface="Times New Roman" panose="02020603050405020304" pitchFamily="18" charset="0"/>
                <a:cs typeface="Times New Roman" panose="02020603050405020304" pitchFamily="18" charset="0"/>
              </a:rPr>
              <a:t>háy</a:t>
            </a:r>
            <a:r>
              <a:rPr lang="en-US" altLang="en-US" sz="2800" b="1">
                <a:solidFill>
                  <a:srgbClr val="002060"/>
                </a:solidFill>
                <a:latin typeface="Times New Roman" panose="02020603050405020304" pitchFamily="18" charset="0"/>
                <a:cs typeface="Times New Roman" panose="02020603050405020304" pitchFamily="18" charset="0"/>
              </a:rPr>
              <a:t>.</a:t>
            </a:r>
          </a:p>
        </p:txBody>
      </p:sp>
      <p:sp>
        <p:nvSpPr>
          <p:cNvPr id="6" name="Rounded Rectangle 5"/>
          <p:cNvSpPr/>
          <p:nvPr/>
        </p:nvSpPr>
        <p:spPr>
          <a:xfrm>
            <a:off x="970791" y="2420034"/>
            <a:ext cx="2275329" cy="779769"/>
          </a:xfrm>
          <a:prstGeom prst="roundRect">
            <a:avLst/>
          </a:prstGeom>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err="1">
                <a:solidFill>
                  <a:srgbClr val="002060"/>
                </a:solidFill>
                <a:latin typeface="Times New Roman" panose="02020603050405020304" pitchFamily="18" charset="0"/>
                <a:cs typeface="Times New Roman" panose="02020603050405020304" pitchFamily="18" charset="0"/>
              </a:rPr>
              <a:t>Hành</a:t>
            </a:r>
            <a:r>
              <a:rPr lang="en-US" sz="2800" b="1">
                <a:solidFill>
                  <a:srgbClr val="002060"/>
                </a:solidFill>
                <a:latin typeface="Times New Roman" panose="02020603050405020304" pitchFamily="18" charset="0"/>
                <a:cs typeface="Times New Roman" panose="02020603050405020304" pitchFamily="18" charset="0"/>
              </a:rPr>
              <a:t> </a:t>
            </a:r>
            <a:r>
              <a:rPr lang="en-US" sz="2800" b="1" err="1">
                <a:solidFill>
                  <a:srgbClr val="002060"/>
                </a:solidFill>
                <a:latin typeface="Times New Roman" panose="02020603050405020304" pitchFamily="18" charset="0"/>
                <a:cs typeface="Times New Roman" panose="02020603050405020304" pitchFamily="18" charset="0"/>
              </a:rPr>
              <a:t>động</a:t>
            </a:r>
            <a:endParaRPr lang="en-US" sz="2800" b="1">
              <a:solidFill>
                <a:srgbClr val="002060"/>
              </a:solidFill>
              <a:latin typeface="Times New Roman" panose="02020603050405020304" pitchFamily="18" charset="0"/>
              <a:cs typeface="Times New Roman" panose="02020603050405020304" pitchFamily="18" charset="0"/>
            </a:endParaRPr>
          </a:p>
        </p:txBody>
      </p:sp>
      <p:sp>
        <p:nvSpPr>
          <p:cNvPr id="7" name="TextBox 6"/>
          <p:cNvSpPr txBox="1">
            <a:spLocks noChangeArrowheads="1"/>
          </p:cNvSpPr>
          <p:nvPr/>
        </p:nvSpPr>
        <p:spPr bwMode="auto">
          <a:xfrm>
            <a:off x="3550920" y="2548308"/>
            <a:ext cx="7162800" cy="523220"/>
          </a:xfrm>
          <a:prstGeom prst="rect">
            <a:avLst/>
          </a:prstGeom>
          <a:solidFill>
            <a:schemeClr val="bg1"/>
          </a:solidFill>
          <a:ln>
            <a:noFill/>
          </a:ln>
          <a:effectLst/>
          <a:scene3d>
            <a:camera prst="orthographicFront">
              <a:rot lat="0" lon="0" rev="0"/>
            </a:camera>
            <a:lightRig rig="chilly" dir="t">
              <a:rot lat="0" lon="0" rev="18480000"/>
            </a:lightRig>
          </a:scene3d>
          <a:sp3d prstMaterial="clear">
            <a:bevelT h="63500"/>
          </a:sp3d>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n-US" altLang="en-US" sz="2800" b="1" i="1" err="1">
                <a:solidFill>
                  <a:srgbClr val="002060"/>
                </a:solidFill>
                <a:latin typeface="Times New Roman" panose="02020603050405020304" pitchFamily="18" charset="0"/>
                <a:cs typeface="Times New Roman" panose="02020603050405020304" pitchFamily="18" charset="0"/>
              </a:rPr>
              <a:t>Lật</a:t>
            </a:r>
            <a:r>
              <a:rPr lang="en-US" altLang="en-US" sz="2800" b="1" i="1">
                <a:solidFill>
                  <a:srgbClr val="002060"/>
                </a:solidFill>
                <a:latin typeface="Times New Roman" panose="02020603050405020304" pitchFamily="18" charset="0"/>
                <a:cs typeface="Times New Roman" panose="02020603050405020304" pitchFamily="18" charset="0"/>
              </a:rPr>
              <a:t> </a:t>
            </a:r>
            <a:r>
              <a:rPr lang="en-US" altLang="en-US" sz="2800" b="1" i="1" err="1">
                <a:solidFill>
                  <a:srgbClr val="002060"/>
                </a:solidFill>
                <a:latin typeface="Times New Roman" panose="02020603050405020304" pitchFamily="18" charset="0"/>
                <a:cs typeface="Times New Roman" panose="02020603050405020304" pitchFamily="18" charset="0"/>
              </a:rPr>
              <a:t>đật</a:t>
            </a:r>
            <a:r>
              <a:rPr lang="en-US" altLang="en-US" sz="2800" b="1" i="1">
                <a:solidFill>
                  <a:srgbClr val="002060"/>
                </a:solidFill>
                <a:latin typeface="Times New Roman" panose="02020603050405020304" pitchFamily="18" charset="0"/>
                <a:cs typeface="Times New Roman" panose="02020603050405020304" pitchFamily="18" charset="0"/>
              </a:rPr>
              <a:t> </a:t>
            </a:r>
            <a:r>
              <a:rPr lang="en-US" altLang="en-US" sz="2800" b="1" i="1" err="1">
                <a:solidFill>
                  <a:srgbClr val="002060"/>
                </a:solidFill>
                <a:latin typeface="Times New Roman" panose="02020603050405020304" pitchFamily="18" charset="0"/>
                <a:cs typeface="Times New Roman" panose="02020603050405020304" pitchFamily="18" charset="0"/>
              </a:rPr>
              <a:t>đi</a:t>
            </a:r>
            <a:r>
              <a:rPr lang="en-US" altLang="en-US" sz="2800" b="1" i="1">
                <a:solidFill>
                  <a:srgbClr val="002060"/>
                </a:solidFill>
                <a:latin typeface="Times New Roman" panose="02020603050405020304" pitchFamily="18" charset="0"/>
                <a:cs typeface="Times New Roman" panose="02020603050405020304" pitchFamily="18" charset="0"/>
              </a:rPr>
              <a:t> </a:t>
            </a:r>
            <a:r>
              <a:rPr lang="en-US" altLang="en-US" sz="2800" b="1" i="1" err="1">
                <a:solidFill>
                  <a:srgbClr val="002060"/>
                </a:solidFill>
                <a:latin typeface="Times New Roman" panose="02020603050405020304" pitchFamily="18" charset="0"/>
                <a:cs typeface="Times New Roman" panose="02020603050405020304" pitchFamily="18" charset="0"/>
              </a:rPr>
              <a:t>khoe</a:t>
            </a:r>
            <a:endParaRPr lang="en-US" altLang="en-US" sz="2800" b="1">
              <a:solidFill>
                <a:srgbClr val="002060"/>
              </a:solidFill>
              <a:latin typeface="Times New Roman" panose="02020603050405020304" pitchFamily="18" charset="0"/>
              <a:cs typeface="Times New Roman" panose="02020603050405020304" pitchFamily="18" charset="0"/>
            </a:endParaRPr>
          </a:p>
        </p:txBody>
      </p:sp>
      <p:sp>
        <p:nvSpPr>
          <p:cNvPr id="8" name="Rounded Rectangle 7"/>
          <p:cNvSpPr/>
          <p:nvPr/>
        </p:nvSpPr>
        <p:spPr>
          <a:xfrm>
            <a:off x="970790" y="3624096"/>
            <a:ext cx="2275329" cy="779769"/>
          </a:xfrm>
          <a:prstGeom prst="roundRect">
            <a:avLst/>
          </a:prstGeom>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err="1">
                <a:solidFill>
                  <a:srgbClr val="002060"/>
                </a:solidFill>
                <a:latin typeface="Times New Roman" panose="02020603050405020304" pitchFamily="18" charset="0"/>
                <a:cs typeface="Times New Roman" panose="02020603050405020304" pitchFamily="18" charset="0"/>
              </a:rPr>
              <a:t>Lời</a:t>
            </a:r>
            <a:r>
              <a:rPr lang="en-US" sz="2800" b="1">
                <a:solidFill>
                  <a:srgbClr val="002060"/>
                </a:solidFill>
                <a:latin typeface="Times New Roman" panose="02020603050405020304" pitchFamily="18" charset="0"/>
                <a:cs typeface="Times New Roman" panose="02020603050405020304" pitchFamily="18" charset="0"/>
              </a:rPr>
              <a:t> </a:t>
            </a:r>
            <a:r>
              <a:rPr lang="en-US" sz="2800" b="1" err="1">
                <a:solidFill>
                  <a:srgbClr val="002060"/>
                </a:solidFill>
                <a:latin typeface="Times New Roman" panose="02020603050405020304" pitchFamily="18" charset="0"/>
                <a:cs typeface="Times New Roman" panose="02020603050405020304" pitchFamily="18" charset="0"/>
              </a:rPr>
              <a:t>nói</a:t>
            </a:r>
            <a:endParaRPr lang="en-US" sz="2800" b="1">
              <a:solidFill>
                <a:srgbClr val="002060"/>
              </a:solidFill>
              <a:latin typeface="Times New Roman" panose="02020603050405020304" pitchFamily="18" charset="0"/>
              <a:cs typeface="Times New Roman" panose="02020603050405020304" pitchFamily="18" charset="0"/>
            </a:endParaRPr>
          </a:p>
        </p:txBody>
      </p:sp>
      <p:sp>
        <p:nvSpPr>
          <p:cNvPr id="9" name="TextBox 8"/>
          <p:cNvSpPr txBox="1">
            <a:spLocks noChangeArrowheads="1"/>
          </p:cNvSpPr>
          <p:nvPr/>
        </p:nvSpPr>
        <p:spPr bwMode="auto">
          <a:xfrm>
            <a:off x="3550920" y="3752370"/>
            <a:ext cx="7162800" cy="523220"/>
          </a:xfrm>
          <a:prstGeom prst="rect">
            <a:avLst/>
          </a:prstGeom>
          <a:solidFill>
            <a:schemeClr val="bg1"/>
          </a:solidFill>
          <a:ln>
            <a:noFill/>
          </a:ln>
          <a:effectLst/>
          <a:scene3d>
            <a:camera prst="orthographicFront">
              <a:rot lat="0" lon="0" rev="0"/>
            </a:camera>
            <a:lightRig rig="chilly" dir="t">
              <a:rot lat="0" lon="0" rev="18480000"/>
            </a:lightRig>
          </a:scene3d>
          <a:sp3d prstMaterial="clear">
            <a:bevelT h="63500"/>
          </a:sp3d>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n-US" altLang="en-US" sz="2800" b="1" i="1" err="1">
                <a:solidFill>
                  <a:srgbClr val="002060"/>
                </a:solidFill>
                <a:latin typeface="Times New Roman" panose="02020603050405020304" pitchFamily="18" charset="0"/>
                <a:cs typeface="Times New Roman" panose="02020603050405020304" pitchFamily="18" charset="0"/>
              </a:rPr>
              <a:t>Tây</a:t>
            </a:r>
            <a:r>
              <a:rPr lang="en-US" altLang="en-US" sz="2800" b="1" i="1">
                <a:solidFill>
                  <a:srgbClr val="002060"/>
                </a:solidFill>
                <a:latin typeface="Times New Roman" panose="02020603050405020304" pitchFamily="18" charset="0"/>
                <a:cs typeface="Times New Roman" panose="02020603050405020304" pitchFamily="18" charset="0"/>
              </a:rPr>
              <a:t> </a:t>
            </a:r>
            <a:r>
              <a:rPr lang="en-US" altLang="en-US" sz="2800" b="1" i="1" err="1">
                <a:solidFill>
                  <a:srgbClr val="002060"/>
                </a:solidFill>
                <a:latin typeface="Times New Roman" panose="02020603050405020304" pitchFamily="18" charset="0"/>
                <a:cs typeface="Times New Roman" panose="02020603050405020304" pitchFamily="18" charset="0"/>
              </a:rPr>
              <a:t>nó</a:t>
            </a:r>
            <a:r>
              <a:rPr lang="en-US" altLang="en-US" sz="2800" b="1" i="1">
                <a:solidFill>
                  <a:srgbClr val="002060"/>
                </a:solidFill>
                <a:latin typeface="Times New Roman" panose="02020603050405020304" pitchFamily="18" charset="0"/>
                <a:cs typeface="Times New Roman" panose="02020603050405020304" pitchFamily="18" charset="0"/>
              </a:rPr>
              <a:t> </a:t>
            </a:r>
            <a:r>
              <a:rPr lang="en-US" altLang="en-US" sz="2800" b="1" i="1" err="1">
                <a:solidFill>
                  <a:srgbClr val="002060"/>
                </a:solidFill>
                <a:latin typeface="Times New Roman" panose="02020603050405020304" pitchFamily="18" charset="0"/>
                <a:cs typeface="Times New Roman" panose="02020603050405020304" pitchFamily="18" charset="0"/>
              </a:rPr>
              <a:t>đốt</a:t>
            </a:r>
            <a:r>
              <a:rPr lang="en-US" altLang="en-US" sz="2800" b="1" i="1">
                <a:solidFill>
                  <a:srgbClr val="002060"/>
                </a:solidFill>
                <a:latin typeface="Times New Roman" panose="02020603050405020304" pitchFamily="18" charset="0"/>
                <a:cs typeface="Times New Roman" panose="02020603050405020304" pitchFamily="18" charset="0"/>
              </a:rPr>
              <a:t> </a:t>
            </a:r>
            <a:r>
              <a:rPr lang="en-US" altLang="en-US" sz="2800" b="1" i="1" err="1">
                <a:solidFill>
                  <a:srgbClr val="002060"/>
                </a:solidFill>
                <a:latin typeface="Times New Roman" panose="02020603050405020304" pitchFamily="18" charset="0"/>
                <a:cs typeface="Times New Roman" panose="02020603050405020304" pitchFamily="18" charset="0"/>
              </a:rPr>
              <a:t>nhà</a:t>
            </a:r>
            <a:r>
              <a:rPr lang="en-US" altLang="en-US" sz="2800" b="1" i="1">
                <a:solidFill>
                  <a:srgbClr val="002060"/>
                </a:solidFill>
                <a:latin typeface="Times New Roman" panose="02020603050405020304" pitchFamily="18" charset="0"/>
                <a:cs typeface="Times New Roman" panose="02020603050405020304" pitchFamily="18" charset="0"/>
              </a:rPr>
              <a:t> </a:t>
            </a:r>
            <a:r>
              <a:rPr lang="en-US" altLang="en-US" sz="2800" b="1" i="1" err="1">
                <a:solidFill>
                  <a:srgbClr val="002060"/>
                </a:solidFill>
                <a:latin typeface="Times New Roman" panose="02020603050405020304" pitchFamily="18" charset="0"/>
                <a:cs typeface="Times New Roman" panose="02020603050405020304" pitchFamily="18" charset="0"/>
              </a:rPr>
              <a:t>tôi</a:t>
            </a:r>
            <a:r>
              <a:rPr lang="en-US" altLang="en-US" sz="2800" b="1" i="1">
                <a:solidFill>
                  <a:srgbClr val="002060"/>
                </a:solidFill>
                <a:latin typeface="Times New Roman" panose="02020603050405020304" pitchFamily="18" charset="0"/>
                <a:cs typeface="Times New Roman" panose="02020603050405020304" pitchFamily="18" charset="0"/>
              </a:rPr>
              <a:t> </a:t>
            </a:r>
            <a:r>
              <a:rPr lang="en-US" altLang="en-US" sz="2800" b="1" i="1" err="1">
                <a:solidFill>
                  <a:srgbClr val="002060"/>
                </a:solidFill>
                <a:latin typeface="Times New Roman" panose="02020603050405020304" pitchFamily="18" charset="0"/>
                <a:cs typeface="Times New Roman" panose="02020603050405020304" pitchFamily="18" charset="0"/>
              </a:rPr>
              <a:t>rồi</a:t>
            </a:r>
            <a:r>
              <a:rPr lang="en-US" altLang="en-US" sz="2800" b="1" i="1">
                <a:solidFill>
                  <a:srgbClr val="002060"/>
                </a:solidFill>
                <a:latin typeface="Times New Roman" panose="02020603050405020304" pitchFamily="18" charset="0"/>
                <a:cs typeface="Times New Roman" panose="02020603050405020304" pitchFamily="18" charset="0"/>
              </a:rPr>
              <a:t>, </a:t>
            </a:r>
            <a:r>
              <a:rPr lang="en-US" altLang="en-US" sz="2800" b="1" i="1" err="1">
                <a:solidFill>
                  <a:srgbClr val="002060"/>
                </a:solidFill>
                <a:latin typeface="Times New Roman" panose="02020603050405020304" pitchFamily="18" charset="0"/>
                <a:cs typeface="Times New Roman" panose="02020603050405020304" pitchFamily="18" charset="0"/>
              </a:rPr>
              <a:t>đốt</a:t>
            </a:r>
            <a:r>
              <a:rPr lang="en-US" altLang="en-US" sz="2800" b="1" i="1">
                <a:solidFill>
                  <a:srgbClr val="002060"/>
                </a:solidFill>
                <a:latin typeface="Times New Roman" panose="02020603050405020304" pitchFamily="18" charset="0"/>
                <a:cs typeface="Times New Roman" panose="02020603050405020304" pitchFamily="18" charset="0"/>
              </a:rPr>
              <a:t> </a:t>
            </a:r>
            <a:r>
              <a:rPr lang="en-US" altLang="en-US" sz="2800" b="1" i="1" err="1">
                <a:solidFill>
                  <a:srgbClr val="002060"/>
                </a:solidFill>
                <a:latin typeface="Times New Roman" panose="02020603050405020304" pitchFamily="18" charset="0"/>
                <a:cs typeface="Times New Roman" panose="02020603050405020304" pitchFamily="18" charset="0"/>
              </a:rPr>
              <a:t>nhẵn</a:t>
            </a:r>
            <a:endParaRPr lang="en-US" altLang="en-US" sz="2800" b="1">
              <a:solidFill>
                <a:srgbClr val="002060"/>
              </a:solidFill>
              <a:latin typeface="Times New Roman" panose="02020603050405020304" pitchFamily="18" charset="0"/>
              <a:cs typeface="Times New Roman" panose="02020603050405020304" pitchFamily="18" charset="0"/>
            </a:endParaRPr>
          </a:p>
        </p:txBody>
      </p:sp>
      <p:sp>
        <p:nvSpPr>
          <p:cNvPr id="12" name="TextBox 11"/>
          <p:cNvSpPr txBox="1">
            <a:spLocks noChangeArrowheads="1"/>
          </p:cNvSpPr>
          <p:nvPr/>
        </p:nvSpPr>
        <p:spPr bwMode="auto">
          <a:xfrm>
            <a:off x="1347139" y="5141250"/>
            <a:ext cx="9514330" cy="1569660"/>
          </a:xfrm>
          <a:prstGeom prst="rect">
            <a:avLst/>
          </a:prstGeom>
          <a:solidFill>
            <a:schemeClr val="bg1"/>
          </a:solidFill>
          <a:ln>
            <a:noFill/>
          </a:ln>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buFontTx/>
              <a:buChar char="-"/>
            </a:pPr>
            <a:r>
              <a:rPr lang="en-US" altLang="en-US" sz="3200" b="1">
                <a:solidFill>
                  <a:srgbClr val="FF0000"/>
                </a:solidFill>
                <a:latin typeface="Times New Roman" panose="02020603050405020304" pitchFamily="18" charset="0"/>
                <a:cs typeface="Times New Roman" panose="02020603050405020304" pitchFamily="18" charset="0"/>
              </a:rPr>
              <a:t> Sung </a:t>
            </a:r>
            <a:r>
              <a:rPr lang="en-US" altLang="en-US" sz="3200" b="1" err="1">
                <a:solidFill>
                  <a:srgbClr val="FF0000"/>
                </a:solidFill>
                <a:latin typeface="Times New Roman" panose="02020603050405020304" pitchFamily="18" charset="0"/>
                <a:cs typeface="Times New Roman" panose="02020603050405020304" pitchFamily="18" charset="0"/>
              </a:rPr>
              <a:t>sướng</a:t>
            </a:r>
            <a:r>
              <a:rPr lang="en-US" altLang="en-US" sz="3200" b="1">
                <a:solidFill>
                  <a:srgbClr val="FF0000"/>
                </a:solidFill>
                <a:latin typeface="Times New Roman" panose="02020603050405020304" pitchFamily="18" charset="0"/>
                <a:cs typeface="Times New Roman" panose="02020603050405020304" pitchFamily="18" charset="0"/>
              </a:rPr>
              <a:t> </a:t>
            </a:r>
            <a:r>
              <a:rPr lang="en-US" altLang="en-US" sz="3200" b="1" err="1">
                <a:solidFill>
                  <a:srgbClr val="FF0000"/>
                </a:solidFill>
                <a:latin typeface="Times New Roman" panose="02020603050405020304" pitchFamily="18" charset="0"/>
                <a:cs typeface="Times New Roman" panose="02020603050405020304" pitchFamily="18" charset="0"/>
              </a:rPr>
              <a:t>hả</a:t>
            </a:r>
            <a:r>
              <a:rPr lang="en-US" altLang="en-US" sz="3200" b="1">
                <a:solidFill>
                  <a:srgbClr val="FF0000"/>
                </a:solidFill>
                <a:latin typeface="Times New Roman" panose="02020603050405020304" pitchFamily="18" charset="0"/>
                <a:cs typeface="Times New Roman" panose="02020603050405020304" pitchFamily="18" charset="0"/>
              </a:rPr>
              <a:t> </a:t>
            </a:r>
            <a:r>
              <a:rPr lang="en-US" altLang="en-US" sz="3200" b="1" err="1">
                <a:solidFill>
                  <a:srgbClr val="FF0000"/>
                </a:solidFill>
                <a:latin typeface="Times New Roman" panose="02020603050405020304" pitchFamily="18" charset="0"/>
                <a:cs typeface="Times New Roman" panose="02020603050405020304" pitchFamily="18" charset="0"/>
              </a:rPr>
              <a:t>hê</a:t>
            </a:r>
            <a:endParaRPr lang="en-US" altLang="en-US" sz="3200" b="1">
              <a:solidFill>
                <a:srgbClr val="FF0000"/>
              </a:solidFill>
              <a:latin typeface="Times New Roman" panose="02020603050405020304" pitchFamily="18" charset="0"/>
              <a:cs typeface="Times New Roman" panose="02020603050405020304" pitchFamily="18" charset="0"/>
            </a:endParaRPr>
          </a:p>
          <a:p>
            <a:pPr algn="just" eaLnBrk="1" hangingPunct="1">
              <a:buFontTx/>
              <a:buChar char="-"/>
            </a:pPr>
            <a:r>
              <a:rPr lang="en-US" altLang="en-US" sz="3200" b="1">
                <a:solidFill>
                  <a:srgbClr val="FF0000"/>
                </a:solidFill>
                <a:latin typeface="Times New Roman" panose="02020603050405020304" pitchFamily="18" charset="0"/>
                <a:cs typeface="Times New Roman" panose="02020603050405020304" pitchFamily="18" charset="0"/>
              </a:rPr>
              <a:t> </a:t>
            </a:r>
            <a:r>
              <a:rPr lang="en-US" altLang="en-US" sz="3200" b="1" err="1">
                <a:solidFill>
                  <a:srgbClr val="FF0000"/>
                </a:solidFill>
                <a:latin typeface="Times New Roman" panose="02020603050405020304" pitchFamily="18" charset="0"/>
                <a:cs typeface="Times New Roman" panose="02020603050405020304" pitchFamily="18" charset="0"/>
              </a:rPr>
              <a:t>Tình</a:t>
            </a:r>
            <a:r>
              <a:rPr lang="en-US" altLang="en-US" sz="3200" b="1">
                <a:solidFill>
                  <a:srgbClr val="FF0000"/>
                </a:solidFill>
                <a:latin typeface="Times New Roman" panose="02020603050405020304" pitchFamily="18" charset="0"/>
                <a:cs typeface="Times New Roman" panose="02020603050405020304" pitchFamily="18" charset="0"/>
              </a:rPr>
              <a:t> </a:t>
            </a:r>
            <a:r>
              <a:rPr lang="en-US" altLang="en-US" sz="3200" b="1" err="1">
                <a:solidFill>
                  <a:srgbClr val="FF0000"/>
                </a:solidFill>
                <a:latin typeface="Times New Roman" panose="02020603050405020304" pitchFamily="18" charset="0"/>
                <a:cs typeface="Times New Roman" panose="02020603050405020304" pitchFamily="18" charset="0"/>
              </a:rPr>
              <a:t>yêu</a:t>
            </a:r>
            <a:r>
              <a:rPr lang="en-US" altLang="en-US" sz="3200" b="1">
                <a:solidFill>
                  <a:srgbClr val="FF0000"/>
                </a:solidFill>
                <a:latin typeface="Times New Roman" panose="02020603050405020304" pitchFamily="18" charset="0"/>
                <a:cs typeface="Times New Roman" panose="02020603050405020304" pitchFamily="18" charset="0"/>
              </a:rPr>
              <a:t> </a:t>
            </a:r>
            <a:r>
              <a:rPr lang="en-US" altLang="en-US" sz="3200" b="1" err="1">
                <a:solidFill>
                  <a:srgbClr val="FF0000"/>
                </a:solidFill>
                <a:latin typeface="Times New Roman" panose="02020603050405020304" pitchFamily="18" charset="0"/>
                <a:cs typeface="Times New Roman" panose="02020603050405020304" pitchFamily="18" charset="0"/>
              </a:rPr>
              <a:t>đất</a:t>
            </a:r>
            <a:r>
              <a:rPr lang="en-US" altLang="en-US" sz="3200" b="1">
                <a:solidFill>
                  <a:srgbClr val="FF0000"/>
                </a:solidFill>
                <a:latin typeface="Times New Roman" panose="02020603050405020304" pitchFamily="18" charset="0"/>
                <a:cs typeface="Times New Roman" panose="02020603050405020304" pitchFamily="18" charset="0"/>
              </a:rPr>
              <a:t> </a:t>
            </a:r>
            <a:r>
              <a:rPr lang="en-US" altLang="en-US" sz="3200" b="1" err="1">
                <a:solidFill>
                  <a:srgbClr val="FF0000"/>
                </a:solidFill>
                <a:latin typeface="Times New Roman" panose="02020603050405020304" pitchFamily="18" charset="0"/>
                <a:cs typeface="Times New Roman" panose="02020603050405020304" pitchFamily="18" charset="0"/>
              </a:rPr>
              <a:t>nước</a:t>
            </a:r>
            <a:r>
              <a:rPr lang="en-US" altLang="en-US" sz="3200" b="1">
                <a:solidFill>
                  <a:srgbClr val="FF0000"/>
                </a:solidFill>
                <a:latin typeface="Times New Roman" panose="02020603050405020304" pitchFamily="18" charset="0"/>
                <a:cs typeface="Times New Roman" panose="02020603050405020304" pitchFamily="18" charset="0"/>
              </a:rPr>
              <a:t> </a:t>
            </a:r>
            <a:r>
              <a:rPr lang="en-US" altLang="en-US" sz="3200" b="1" err="1">
                <a:solidFill>
                  <a:srgbClr val="FF0000"/>
                </a:solidFill>
                <a:latin typeface="Times New Roman" panose="02020603050405020304" pitchFamily="18" charset="0"/>
                <a:cs typeface="Times New Roman" panose="02020603050405020304" pitchFamily="18" charset="0"/>
              </a:rPr>
              <a:t>đặt</a:t>
            </a:r>
            <a:r>
              <a:rPr lang="en-US" altLang="en-US" sz="3200" b="1">
                <a:solidFill>
                  <a:srgbClr val="FF0000"/>
                </a:solidFill>
                <a:latin typeface="Times New Roman" panose="02020603050405020304" pitchFamily="18" charset="0"/>
                <a:cs typeface="Times New Roman" panose="02020603050405020304" pitchFamily="18" charset="0"/>
              </a:rPr>
              <a:t> </a:t>
            </a:r>
            <a:r>
              <a:rPr lang="en-US" altLang="en-US" sz="3200" b="1" err="1">
                <a:solidFill>
                  <a:srgbClr val="FF0000"/>
                </a:solidFill>
                <a:latin typeface="Times New Roman" panose="02020603050405020304" pitchFamily="18" charset="0"/>
                <a:cs typeface="Times New Roman" panose="02020603050405020304" pitchFamily="18" charset="0"/>
              </a:rPr>
              <a:t>lên</a:t>
            </a:r>
            <a:r>
              <a:rPr lang="en-US" altLang="en-US" sz="3200" b="1">
                <a:solidFill>
                  <a:srgbClr val="FF0000"/>
                </a:solidFill>
                <a:latin typeface="Times New Roman" panose="02020603050405020304" pitchFamily="18" charset="0"/>
                <a:cs typeface="Times New Roman" panose="02020603050405020304" pitchFamily="18" charset="0"/>
              </a:rPr>
              <a:t> </a:t>
            </a:r>
            <a:r>
              <a:rPr lang="en-US" altLang="en-US" sz="3200" b="1" err="1">
                <a:solidFill>
                  <a:srgbClr val="FF0000"/>
                </a:solidFill>
                <a:latin typeface="Times New Roman" panose="02020603050405020304" pitchFamily="18" charset="0"/>
                <a:cs typeface="Times New Roman" panose="02020603050405020304" pitchFamily="18" charset="0"/>
              </a:rPr>
              <a:t>trên</a:t>
            </a:r>
            <a:r>
              <a:rPr lang="en-US" altLang="en-US" sz="3200" b="1">
                <a:solidFill>
                  <a:srgbClr val="FF0000"/>
                </a:solidFill>
                <a:latin typeface="Times New Roman" panose="02020603050405020304" pitchFamily="18" charset="0"/>
                <a:cs typeface="Times New Roman" panose="02020603050405020304" pitchFamily="18" charset="0"/>
              </a:rPr>
              <a:t> </a:t>
            </a:r>
            <a:r>
              <a:rPr lang="en-US" altLang="en-US" sz="3200" b="1" err="1">
                <a:solidFill>
                  <a:srgbClr val="FF0000"/>
                </a:solidFill>
                <a:latin typeface="Times New Roman" panose="02020603050405020304" pitchFamily="18" charset="0"/>
                <a:cs typeface="Times New Roman" panose="02020603050405020304" pitchFamily="18" charset="0"/>
              </a:rPr>
              <a:t>lợi</a:t>
            </a:r>
            <a:r>
              <a:rPr lang="en-US" altLang="en-US" sz="3200" b="1">
                <a:solidFill>
                  <a:srgbClr val="FF0000"/>
                </a:solidFill>
                <a:latin typeface="Times New Roman" panose="02020603050405020304" pitchFamily="18" charset="0"/>
                <a:cs typeface="Times New Roman" panose="02020603050405020304" pitchFamily="18" charset="0"/>
              </a:rPr>
              <a:t> </a:t>
            </a:r>
            <a:r>
              <a:rPr lang="en-US" altLang="en-US" sz="3200" b="1" err="1">
                <a:solidFill>
                  <a:srgbClr val="FF0000"/>
                </a:solidFill>
                <a:latin typeface="Times New Roman" panose="02020603050405020304" pitchFamily="18" charset="0"/>
                <a:cs typeface="Times New Roman" panose="02020603050405020304" pitchFamily="18" charset="0"/>
              </a:rPr>
              <a:t>ích</a:t>
            </a:r>
            <a:r>
              <a:rPr lang="en-US" altLang="en-US" sz="3200" b="1">
                <a:solidFill>
                  <a:srgbClr val="FF0000"/>
                </a:solidFill>
                <a:latin typeface="Times New Roman" panose="02020603050405020304" pitchFamily="18" charset="0"/>
                <a:cs typeface="Times New Roman" panose="02020603050405020304" pitchFamily="18" charset="0"/>
              </a:rPr>
              <a:t> </a:t>
            </a:r>
            <a:r>
              <a:rPr lang="en-US" altLang="en-US" sz="3200" b="1" err="1">
                <a:solidFill>
                  <a:srgbClr val="FF0000"/>
                </a:solidFill>
                <a:latin typeface="Times New Roman" panose="02020603050405020304" pitchFamily="18" charset="0"/>
                <a:cs typeface="Times New Roman" panose="02020603050405020304" pitchFamily="18" charset="0"/>
              </a:rPr>
              <a:t>của</a:t>
            </a:r>
            <a:r>
              <a:rPr lang="en-US" altLang="en-US" sz="3200" b="1">
                <a:solidFill>
                  <a:srgbClr val="FF0000"/>
                </a:solidFill>
                <a:latin typeface="Times New Roman" panose="02020603050405020304" pitchFamily="18" charset="0"/>
                <a:cs typeface="Times New Roman" panose="02020603050405020304" pitchFamily="18" charset="0"/>
              </a:rPr>
              <a:t> </a:t>
            </a:r>
            <a:r>
              <a:rPr lang="en-US" altLang="en-US" sz="3200" b="1" err="1">
                <a:solidFill>
                  <a:srgbClr val="FF0000"/>
                </a:solidFill>
                <a:latin typeface="Times New Roman" panose="02020603050405020304" pitchFamily="18" charset="0"/>
                <a:cs typeface="Times New Roman" panose="02020603050405020304" pitchFamily="18" charset="0"/>
              </a:rPr>
              <a:t>gia</a:t>
            </a:r>
            <a:r>
              <a:rPr lang="en-US" altLang="en-US" sz="3200" b="1">
                <a:solidFill>
                  <a:srgbClr val="FF0000"/>
                </a:solidFill>
                <a:latin typeface="Times New Roman" panose="02020603050405020304" pitchFamily="18" charset="0"/>
                <a:cs typeface="Times New Roman" panose="02020603050405020304" pitchFamily="18" charset="0"/>
              </a:rPr>
              <a:t> </a:t>
            </a:r>
            <a:r>
              <a:rPr lang="en-US" altLang="en-US" sz="3200" b="1" err="1">
                <a:solidFill>
                  <a:srgbClr val="FF0000"/>
                </a:solidFill>
                <a:latin typeface="Times New Roman" panose="02020603050405020304" pitchFamily="18" charset="0"/>
                <a:cs typeface="Times New Roman" panose="02020603050405020304" pitchFamily="18" charset="0"/>
              </a:rPr>
              <a:t>đình</a:t>
            </a:r>
            <a:r>
              <a:rPr lang="en-US" altLang="en-US" sz="3200" b="1">
                <a:solidFill>
                  <a:srgbClr val="FF0000"/>
                </a:solidFill>
                <a:latin typeface="Times New Roman" panose="02020603050405020304" pitchFamily="18" charset="0"/>
                <a:cs typeface="Times New Roman" panose="02020603050405020304" pitchFamily="18" charset="0"/>
              </a:rPr>
              <a:t> </a:t>
            </a:r>
            <a:r>
              <a:rPr lang="en-US" altLang="en-US" sz="3200" b="1" err="1">
                <a:solidFill>
                  <a:srgbClr val="FF0000"/>
                </a:solidFill>
                <a:latin typeface="Times New Roman" panose="02020603050405020304" pitchFamily="18" charset="0"/>
                <a:cs typeface="Times New Roman" panose="02020603050405020304" pitchFamily="18" charset="0"/>
              </a:rPr>
              <a:t>và</a:t>
            </a:r>
            <a:r>
              <a:rPr lang="en-US" altLang="en-US" sz="3200" b="1">
                <a:solidFill>
                  <a:srgbClr val="FF0000"/>
                </a:solidFill>
                <a:latin typeface="Times New Roman" panose="02020603050405020304" pitchFamily="18" charset="0"/>
                <a:cs typeface="Times New Roman" panose="02020603050405020304" pitchFamily="18" charset="0"/>
              </a:rPr>
              <a:t> </a:t>
            </a:r>
            <a:r>
              <a:rPr lang="en-US" altLang="en-US" sz="3200" b="1" err="1">
                <a:solidFill>
                  <a:srgbClr val="FF0000"/>
                </a:solidFill>
                <a:latin typeface="Times New Roman" panose="02020603050405020304" pitchFamily="18" charset="0"/>
                <a:cs typeface="Times New Roman" panose="02020603050405020304" pitchFamily="18" charset="0"/>
              </a:rPr>
              <a:t>bản</a:t>
            </a:r>
            <a:r>
              <a:rPr lang="en-US" altLang="en-US" sz="3200" b="1">
                <a:solidFill>
                  <a:srgbClr val="FF0000"/>
                </a:solidFill>
                <a:latin typeface="Times New Roman" panose="02020603050405020304" pitchFamily="18" charset="0"/>
                <a:cs typeface="Times New Roman" panose="02020603050405020304" pitchFamily="18" charset="0"/>
              </a:rPr>
              <a:t> </a:t>
            </a:r>
            <a:r>
              <a:rPr lang="en-US" altLang="en-US" sz="3200" b="1" err="1">
                <a:solidFill>
                  <a:srgbClr val="FF0000"/>
                </a:solidFill>
                <a:latin typeface="Times New Roman" panose="02020603050405020304" pitchFamily="18" charset="0"/>
                <a:cs typeface="Times New Roman" panose="02020603050405020304" pitchFamily="18" charset="0"/>
              </a:rPr>
              <a:t>thân</a:t>
            </a:r>
            <a:endParaRPr lang="en-US" altLang="en-US" sz="3200" b="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3050183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heel(1)">
                                      <p:cBhvr>
                                        <p:cTn id="12" dur="2000"/>
                                        <p:tgtEl>
                                          <p:spTgt spid="2"/>
                                        </p:tgtEl>
                                      </p:cBhvr>
                                    </p:animEffect>
                                  </p:childTnLst>
                                </p:cTn>
                              </p:par>
                              <p:par>
                                <p:cTn id="13" presetID="21" presetClass="entr" presetSubtype="1"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heel(1)">
                                      <p:cBhvr>
                                        <p:cTn id="15" dur="20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down)">
                                      <p:cBhvr>
                                        <p:cTn id="20" dur="500"/>
                                        <p:tgtEl>
                                          <p:spTgt spid="6"/>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down)">
                                      <p:cBhvr>
                                        <p:cTn id="28" dur="500"/>
                                        <p:tgtEl>
                                          <p:spTgt spid="8"/>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26" presetClass="entr" presetSubtype="0"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wipe(down)">
                                      <p:cBhvr>
                                        <p:cTn id="36" dur="580">
                                          <p:stCondLst>
                                            <p:cond delay="0"/>
                                          </p:stCondLst>
                                        </p:cTn>
                                        <p:tgtEl>
                                          <p:spTgt spid="12"/>
                                        </p:tgtEl>
                                      </p:cBhvr>
                                    </p:animEffect>
                                    <p:anim calcmode="lin" valueType="num">
                                      <p:cBhvr>
                                        <p:cTn id="37"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42" dur="26">
                                          <p:stCondLst>
                                            <p:cond delay="650"/>
                                          </p:stCondLst>
                                        </p:cTn>
                                        <p:tgtEl>
                                          <p:spTgt spid="12"/>
                                        </p:tgtEl>
                                      </p:cBhvr>
                                      <p:to x="100000" y="60000"/>
                                    </p:animScale>
                                    <p:animScale>
                                      <p:cBhvr>
                                        <p:cTn id="43" dur="166" decel="50000">
                                          <p:stCondLst>
                                            <p:cond delay="676"/>
                                          </p:stCondLst>
                                        </p:cTn>
                                        <p:tgtEl>
                                          <p:spTgt spid="12"/>
                                        </p:tgtEl>
                                      </p:cBhvr>
                                      <p:to x="100000" y="100000"/>
                                    </p:animScale>
                                    <p:animScale>
                                      <p:cBhvr>
                                        <p:cTn id="44" dur="26">
                                          <p:stCondLst>
                                            <p:cond delay="1312"/>
                                          </p:stCondLst>
                                        </p:cTn>
                                        <p:tgtEl>
                                          <p:spTgt spid="12"/>
                                        </p:tgtEl>
                                      </p:cBhvr>
                                      <p:to x="100000" y="80000"/>
                                    </p:animScale>
                                    <p:animScale>
                                      <p:cBhvr>
                                        <p:cTn id="45" dur="166" decel="50000">
                                          <p:stCondLst>
                                            <p:cond delay="1338"/>
                                          </p:stCondLst>
                                        </p:cTn>
                                        <p:tgtEl>
                                          <p:spTgt spid="12"/>
                                        </p:tgtEl>
                                      </p:cBhvr>
                                      <p:to x="100000" y="100000"/>
                                    </p:animScale>
                                    <p:animScale>
                                      <p:cBhvr>
                                        <p:cTn id="46" dur="26">
                                          <p:stCondLst>
                                            <p:cond delay="1642"/>
                                          </p:stCondLst>
                                        </p:cTn>
                                        <p:tgtEl>
                                          <p:spTgt spid="12"/>
                                        </p:tgtEl>
                                      </p:cBhvr>
                                      <p:to x="100000" y="90000"/>
                                    </p:animScale>
                                    <p:animScale>
                                      <p:cBhvr>
                                        <p:cTn id="47" dur="166" decel="50000">
                                          <p:stCondLst>
                                            <p:cond delay="1668"/>
                                          </p:stCondLst>
                                        </p:cTn>
                                        <p:tgtEl>
                                          <p:spTgt spid="12"/>
                                        </p:tgtEl>
                                      </p:cBhvr>
                                      <p:to x="100000" y="100000"/>
                                    </p:animScale>
                                    <p:animScale>
                                      <p:cBhvr>
                                        <p:cTn id="48" dur="26">
                                          <p:stCondLst>
                                            <p:cond delay="1808"/>
                                          </p:stCondLst>
                                        </p:cTn>
                                        <p:tgtEl>
                                          <p:spTgt spid="12"/>
                                        </p:tgtEl>
                                      </p:cBhvr>
                                      <p:to x="100000" y="95000"/>
                                    </p:animScale>
                                    <p:animScale>
                                      <p:cBhvr>
                                        <p:cTn id="49" dur="166" decel="50000">
                                          <p:stCondLst>
                                            <p:cond delay="1834"/>
                                          </p:stCondLst>
                                        </p:cTn>
                                        <p:tgtEl>
                                          <p:spTgt spid="1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P spid="7" grpId="0" animBg="1"/>
      <p:bldP spid="8" grpId="0" animBg="1"/>
      <p:bldP spid="9" grpId="0" animBg="1"/>
      <p:bldP spid="1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42654" y="609600"/>
            <a:ext cx="3534715" cy="5071447"/>
          </a:xfrm>
          <a:prstGeom prst="rect">
            <a:avLst/>
          </a:prstGeom>
          <a:noFill/>
          <a:ln w="57150"/>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pic>
        <p:nvPicPr>
          <p:cNvPr id="2050" name="Picture 2" descr="Món quà cuối cùng của Kim Lân khiến nhà văn Nguyễn Tuân sửng sốt -  VietNamNe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flipV="1">
            <a:off x="409623" y="706762"/>
            <a:ext cx="3480301" cy="4877122"/>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5" name="TextBox 4"/>
          <p:cNvSpPr txBox="1"/>
          <p:nvPr/>
        </p:nvSpPr>
        <p:spPr bwMode="auto">
          <a:xfrm>
            <a:off x="7148754" y="66801"/>
            <a:ext cx="5287086" cy="646331"/>
          </a:xfrm>
          <a:prstGeom prst="rect">
            <a:avLst/>
          </a:prstGeom>
          <a:noFill/>
        </p:spPr>
        <p:txBody>
          <a:bodyPr wrap="square">
            <a:spAutoFit/>
          </a:bodyPr>
          <a:lstStyle/>
          <a:p>
            <a:pPr defTabSz="914377">
              <a:defRPr/>
            </a:pPr>
            <a:r>
              <a:rPr lang="en-US" sz="3600" b="1">
                <a:solidFill>
                  <a:srgbClr val="FF0000"/>
                </a:solidFill>
                <a:latin typeface="Times New Roman" panose="02020603050405020304" pitchFamily="18" charset="0"/>
                <a:ea typeface="Open Sans" panose="020B0606030504020204" pitchFamily="34" charset="0"/>
                <a:cs typeface="Times New Roman" panose="02020603050405020304" pitchFamily="18" charset="0"/>
              </a:rPr>
              <a:t>1. </a:t>
            </a:r>
            <a:r>
              <a:rPr lang="en-US" sz="3600" b="1" err="1">
                <a:solidFill>
                  <a:srgbClr val="FF0000"/>
                </a:solidFill>
                <a:latin typeface="Times New Roman" panose="02020603050405020304" pitchFamily="18" charset="0"/>
                <a:ea typeface="Open Sans" panose="020B0606030504020204" pitchFamily="34" charset="0"/>
                <a:cs typeface="Times New Roman" panose="02020603050405020304" pitchFamily="18" charset="0"/>
              </a:rPr>
              <a:t>Tác</a:t>
            </a:r>
            <a:r>
              <a:rPr lang="en-US" sz="3600" b="1">
                <a:solidFill>
                  <a:srgbClr val="FF0000"/>
                </a:solidFill>
                <a:latin typeface="Times New Roman" panose="02020603050405020304" pitchFamily="18" charset="0"/>
                <a:ea typeface="Open Sans" panose="020B0606030504020204" pitchFamily="34" charset="0"/>
                <a:cs typeface="Times New Roman" panose="02020603050405020304" pitchFamily="18" charset="0"/>
              </a:rPr>
              <a:t> </a:t>
            </a:r>
            <a:r>
              <a:rPr lang="en-US" sz="3600" b="1" err="1">
                <a:solidFill>
                  <a:srgbClr val="FF0000"/>
                </a:solidFill>
                <a:latin typeface="Times New Roman" panose="02020603050405020304" pitchFamily="18" charset="0"/>
                <a:ea typeface="Open Sans" panose="020B0606030504020204" pitchFamily="34" charset="0"/>
                <a:cs typeface="Times New Roman" panose="02020603050405020304" pitchFamily="18" charset="0"/>
              </a:rPr>
              <a:t>giả</a:t>
            </a:r>
            <a:endParaRPr lang="en-US" sz="3600" b="1">
              <a:solidFill>
                <a:srgbClr val="FF0000"/>
              </a:solidFill>
              <a:latin typeface="Times New Roman" panose="02020603050405020304" pitchFamily="18" charset="0"/>
              <a:ea typeface="Open Sans" panose="020B0606030504020204" pitchFamily="34" charset="0"/>
              <a:cs typeface="Times New Roman" panose="02020603050405020304" pitchFamily="18" charset="0"/>
            </a:endParaRPr>
          </a:p>
        </p:txBody>
      </p:sp>
      <p:cxnSp>
        <p:nvCxnSpPr>
          <p:cNvPr id="15" name="Google Shape;1143;p70"/>
          <p:cNvCxnSpPr/>
          <p:nvPr/>
        </p:nvCxnSpPr>
        <p:spPr>
          <a:xfrm rot="10800000" flipH="1" flipV="1">
            <a:off x="6267950" y="2297233"/>
            <a:ext cx="269584" cy="1364468"/>
          </a:xfrm>
          <a:prstGeom prst="bentConnector4">
            <a:avLst>
              <a:gd name="adj1" fmla="val -84797"/>
              <a:gd name="adj2" fmla="val 83314"/>
            </a:avLst>
          </a:prstGeom>
          <a:noFill/>
          <a:ln w="28575" cap="flat" cmpd="sng">
            <a:solidFill>
              <a:srgbClr val="FFFFFF"/>
            </a:solidFill>
            <a:prstDash val="dot"/>
            <a:round/>
            <a:headEnd type="none" w="med" len="med"/>
            <a:tailEnd type="none" w="med" len="med"/>
          </a:ln>
        </p:spPr>
      </p:cxnSp>
      <p:cxnSp>
        <p:nvCxnSpPr>
          <p:cNvPr id="16" name="Google Shape;1144;p70"/>
          <p:cNvCxnSpPr/>
          <p:nvPr/>
        </p:nvCxnSpPr>
        <p:spPr>
          <a:xfrm flipV="1">
            <a:off x="4913763" y="5080997"/>
            <a:ext cx="740391" cy="25596"/>
          </a:xfrm>
          <a:prstGeom prst="bentConnector3">
            <a:avLst>
              <a:gd name="adj1" fmla="val 50000"/>
            </a:avLst>
          </a:prstGeom>
          <a:noFill/>
          <a:ln w="28575" cap="flat" cmpd="sng">
            <a:solidFill>
              <a:srgbClr val="FFFFFF"/>
            </a:solidFill>
            <a:prstDash val="dot"/>
            <a:round/>
            <a:headEnd type="none" w="med" len="med"/>
            <a:tailEnd type="none" w="med" len="med"/>
          </a:ln>
        </p:spPr>
      </p:cxnSp>
      <p:grpSp>
        <p:nvGrpSpPr>
          <p:cNvPr id="17" name="Google Shape;1145;p70"/>
          <p:cNvGrpSpPr/>
          <p:nvPr/>
        </p:nvGrpSpPr>
        <p:grpSpPr>
          <a:xfrm>
            <a:off x="10193230" y="4798040"/>
            <a:ext cx="693726" cy="768407"/>
            <a:chOff x="2042867" y="525573"/>
            <a:chExt cx="693726" cy="768407"/>
          </a:xfrm>
        </p:grpSpPr>
        <p:sp>
          <p:nvSpPr>
            <p:cNvPr id="18" name="Google Shape;1146;p70"/>
            <p:cNvSpPr/>
            <p:nvPr/>
          </p:nvSpPr>
          <p:spPr>
            <a:xfrm rot="42">
              <a:off x="2097892" y="676873"/>
              <a:ext cx="638701" cy="617107"/>
            </a:xfrm>
            <a:custGeom>
              <a:avLst/>
              <a:gdLst/>
              <a:ahLst/>
              <a:cxnLst/>
              <a:rect l="l" t="t" r="r" b="b"/>
              <a:pathLst>
                <a:path w="3132" h="3026" extrusionOk="0">
                  <a:moveTo>
                    <a:pt x="2387" y="0"/>
                  </a:moveTo>
                  <a:cubicBezTo>
                    <a:pt x="1740" y="0"/>
                    <a:pt x="1712" y="1444"/>
                    <a:pt x="1712" y="1444"/>
                  </a:cubicBezTo>
                  <a:cubicBezTo>
                    <a:pt x="1712" y="1444"/>
                    <a:pt x="985" y="686"/>
                    <a:pt x="535" y="686"/>
                  </a:cubicBezTo>
                  <a:cubicBezTo>
                    <a:pt x="387" y="686"/>
                    <a:pt x="270" y="767"/>
                    <a:pt x="217" y="983"/>
                  </a:cubicBezTo>
                  <a:cubicBezTo>
                    <a:pt x="1" y="1855"/>
                    <a:pt x="2260" y="3026"/>
                    <a:pt x="2260" y="3026"/>
                  </a:cubicBezTo>
                  <a:cubicBezTo>
                    <a:pt x="2260" y="3026"/>
                    <a:pt x="3132" y="82"/>
                    <a:pt x="2437" y="3"/>
                  </a:cubicBezTo>
                  <a:cubicBezTo>
                    <a:pt x="2420" y="1"/>
                    <a:pt x="2403" y="0"/>
                    <a:pt x="2387" y="0"/>
                  </a:cubicBezTo>
                  <a:close/>
                </a:path>
              </a:pathLst>
            </a:custGeom>
            <a:solidFill>
              <a:srgbClr val="FFC75C"/>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9" name="Google Shape;1147;p70"/>
            <p:cNvSpPr/>
            <p:nvPr/>
          </p:nvSpPr>
          <p:spPr>
            <a:xfrm rot="42">
              <a:off x="2042867" y="525573"/>
              <a:ext cx="638701" cy="617107"/>
            </a:xfrm>
            <a:custGeom>
              <a:avLst/>
              <a:gdLst/>
              <a:ahLst/>
              <a:cxnLst/>
              <a:rect l="l" t="t" r="r" b="b"/>
              <a:pathLst>
                <a:path w="3132" h="3026" extrusionOk="0">
                  <a:moveTo>
                    <a:pt x="2387" y="0"/>
                  </a:moveTo>
                  <a:cubicBezTo>
                    <a:pt x="1740" y="0"/>
                    <a:pt x="1712" y="1444"/>
                    <a:pt x="1712" y="1444"/>
                  </a:cubicBezTo>
                  <a:cubicBezTo>
                    <a:pt x="1712" y="1444"/>
                    <a:pt x="985" y="686"/>
                    <a:pt x="535" y="686"/>
                  </a:cubicBezTo>
                  <a:cubicBezTo>
                    <a:pt x="387" y="686"/>
                    <a:pt x="270" y="767"/>
                    <a:pt x="217" y="983"/>
                  </a:cubicBezTo>
                  <a:cubicBezTo>
                    <a:pt x="1" y="1855"/>
                    <a:pt x="2260" y="3026"/>
                    <a:pt x="2260" y="3026"/>
                  </a:cubicBezTo>
                  <a:cubicBezTo>
                    <a:pt x="2260" y="3026"/>
                    <a:pt x="3132" y="82"/>
                    <a:pt x="2437" y="3"/>
                  </a:cubicBezTo>
                  <a:cubicBezTo>
                    <a:pt x="2420" y="1"/>
                    <a:pt x="2403" y="0"/>
                    <a:pt x="2387" y="0"/>
                  </a:cubicBezTo>
                  <a:close/>
                </a:path>
              </a:pathLst>
            </a:custGeom>
            <a:no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grpSp>
      <p:sp>
        <p:nvSpPr>
          <p:cNvPr id="20" name="TextBox 19"/>
          <p:cNvSpPr txBox="1"/>
          <p:nvPr/>
        </p:nvSpPr>
        <p:spPr bwMode="auto">
          <a:xfrm>
            <a:off x="624840" y="-51253"/>
            <a:ext cx="5287086" cy="646331"/>
          </a:xfrm>
          <a:prstGeom prst="rect">
            <a:avLst/>
          </a:prstGeom>
          <a:noFill/>
        </p:spPr>
        <p:txBody>
          <a:bodyPr wrap="square">
            <a:spAutoFit/>
          </a:bodyPr>
          <a:lstStyle/>
          <a:p>
            <a:pPr defTabSz="914377">
              <a:defRPr/>
            </a:pPr>
            <a:r>
              <a:rPr lang="en-US" sz="3600" b="1">
                <a:solidFill>
                  <a:srgbClr val="FF0000"/>
                </a:solidFill>
                <a:latin typeface="Times New Roman" panose="02020603050405020304" pitchFamily="18" charset="0"/>
                <a:ea typeface="Open Sans" panose="020B0606030504020204" pitchFamily="34" charset="0"/>
                <a:cs typeface="Times New Roman" panose="02020603050405020304" pitchFamily="18" charset="0"/>
              </a:rPr>
              <a:t>I. TÌM HIỂU CHUNG</a:t>
            </a:r>
          </a:p>
        </p:txBody>
      </p:sp>
      <p:sp>
        <p:nvSpPr>
          <p:cNvPr id="21" name="Hộp_Văn_Bản 20"/>
          <p:cNvSpPr txBox="1"/>
          <p:nvPr/>
        </p:nvSpPr>
        <p:spPr>
          <a:xfrm>
            <a:off x="4159555" y="613949"/>
            <a:ext cx="8065827" cy="6186309"/>
          </a:xfrm>
          <a:prstGeom prst="rect">
            <a:avLst/>
          </a:prstGeom>
          <a:noFill/>
        </p:spPr>
        <p:txBody>
          <a:bodyPr wrap="square" rtlCol="0">
            <a:spAutoFit/>
          </a:bodyPr>
          <a:lstStyle/>
          <a:p>
            <a:r>
              <a:rPr lang="vi-VN" sz="3600" b="1">
                <a:latin typeface="Times New Roman" pitchFamily="18" charset="0"/>
                <a:cs typeface="Times New Roman" pitchFamily="18" charset="0"/>
              </a:rPr>
              <a:t>- Kim Lân (1920-2007) tên khai sinh Nguyễn Văn Tài.</a:t>
            </a:r>
          </a:p>
          <a:p>
            <a:r>
              <a:rPr lang="vi-VN" sz="3600">
                <a:latin typeface="Times New Roman" pitchFamily="18" charset="0"/>
                <a:cs typeface="Times New Roman" pitchFamily="18" charset="0"/>
              </a:rPr>
              <a:t>- Quê quán: Tân Hồng, Từ Sơn, Bắc Ninh.</a:t>
            </a:r>
          </a:p>
          <a:p>
            <a:r>
              <a:rPr lang="vi-VN" sz="3600">
                <a:latin typeface="Times New Roman" pitchFamily="18" charset="0"/>
                <a:cs typeface="Times New Roman" pitchFamily="18" charset="0"/>
              </a:rPr>
              <a:t>- </a:t>
            </a:r>
            <a:r>
              <a:rPr lang="en-US" sz="3600">
                <a:latin typeface="Times New Roman" pitchFamily="18" charset="0"/>
                <a:cs typeface="Times New Roman" pitchFamily="18" charset="0"/>
              </a:rPr>
              <a:t>Ông là nhà văn chuyên viết truyện ngắn và đã có sáng tác đăng báo trước Cách mạng tháng Tám năm 1945</a:t>
            </a:r>
          </a:p>
          <a:p>
            <a:r>
              <a:rPr lang="en-US" sz="3600" b="1">
                <a:latin typeface="Times New Roman" pitchFamily="18" charset="0"/>
                <a:cs typeface="Times New Roman" pitchFamily="18" charset="0"/>
              </a:rPr>
              <a:t>- </a:t>
            </a:r>
            <a:r>
              <a:rPr lang="vi-VN" sz="3600" b="1">
                <a:latin typeface="Times New Roman" pitchFamily="18" charset="0"/>
                <a:cs typeface="Times New Roman" pitchFamily="18" charset="0"/>
              </a:rPr>
              <a:t>Là cây bút chuyên viết truyện ngắn có sở trường viết về nông thôn và người nông dân.</a:t>
            </a:r>
            <a:endParaRPr lang="en-US" sz="3600" b="1">
              <a:latin typeface="Times New Roman" pitchFamily="18" charset="0"/>
              <a:cs typeface="Times New Roman" pitchFamily="18" charset="0"/>
            </a:endParaRPr>
          </a:p>
          <a:p>
            <a:r>
              <a:rPr lang="en-US" sz="3600">
                <a:latin typeface="Times New Roman" pitchFamily="18" charset="0"/>
                <a:cs typeface="Times New Roman" pitchFamily="18" charset="0"/>
              </a:rPr>
              <a:t>- Năm 2001, ông được tặng Giải thưởng Nhà nước về văn học nghệ thuật</a:t>
            </a:r>
            <a:endParaRPr lang="vi-VN" sz="3600">
              <a:latin typeface="Times New Roman" pitchFamily="18" charset="0"/>
              <a:cs typeface="Times New Roman" pitchFamily="18" charset="0"/>
            </a:endParaRPr>
          </a:p>
        </p:txBody>
      </p:sp>
    </p:spTree>
    <p:extLst>
      <p:ext uri="{BB962C8B-B14F-4D97-AF65-F5344CB8AC3E}">
        <p14:creationId xmlns:p14="http://schemas.microsoft.com/office/powerpoint/2010/main" val="138475165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circle(in)">
                                      <p:cBhvr>
                                        <p:cTn id="17" dur="2000"/>
                                        <p:tgtEl>
                                          <p:spTgt spid="3"/>
                                        </p:tgtEl>
                                      </p:cBhvr>
                                    </p:animEffect>
                                  </p:childTnLst>
                                </p:cTn>
                              </p:par>
                              <p:par>
                                <p:cTn id="18" presetID="6" presetClass="entr" presetSubtype="16" fill="hold" nodeType="withEffect">
                                  <p:stCondLst>
                                    <p:cond delay="0"/>
                                  </p:stCondLst>
                                  <p:childTnLst>
                                    <p:set>
                                      <p:cBhvr>
                                        <p:cTn id="19" dur="1" fill="hold">
                                          <p:stCondLst>
                                            <p:cond delay="0"/>
                                          </p:stCondLst>
                                        </p:cTn>
                                        <p:tgtEl>
                                          <p:spTgt spid="2050"/>
                                        </p:tgtEl>
                                        <p:attrNameLst>
                                          <p:attrName>style.visibility</p:attrName>
                                        </p:attrNameLst>
                                      </p:cBhvr>
                                      <p:to>
                                        <p:strVal val="visible"/>
                                      </p:to>
                                    </p:set>
                                    <p:animEffect transition="in" filter="circle(in)">
                                      <p:cBhvr>
                                        <p:cTn id="20" dur="2000"/>
                                        <p:tgtEl>
                                          <p:spTgt spid="2050"/>
                                        </p:tgtEl>
                                      </p:cBhvr>
                                    </p:animEffect>
                                  </p:childTnLst>
                                </p:cTn>
                              </p:par>
                              <p:par>
                                <p:cTn id="21" presetID="22" presetClass="entr" presetSubtype="4"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down)">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21"/>
                                        </p:tgtEl>
                                        <p:attrNameLst>
                                          <p:attrName>style.visibility</p:attrName>
                                        </p:attrNameLst>
                                      </p:cBhvr>
                                      <p:to>
                                        <p:strVal val="visible"/>
                                      </p:to>
                                    </p:set>
                                    <p:anim calcmode="lin" valueType="num">
                                      <p:cBhvr additive="base">
                                        <p:cTn id="28" dur="500" fill="hold"/>
                                        <p:tgtEl>
                                          <p:spTgt spid="21"/>
                                        </p:tgtEl>
                                        <p:attrNameLst>
                                          <p:attrName>ppt_x</p:attrName>
                                        </p:attrNameLst>
                                      </p:cBhvr>
                                      <p:tavLst>
                                        <p:tav tm="0">
                                          <p:val>
                                            <p:strVal val="#ppt_x"/>
                                          </p:val>
                                        </p:tav>
                                        <p:tav tm="100000">
                                          <p:val>
                                            <p:strVal val="#ppt_x"/>
                                          </p:val>
                                        </p:tav>
                                      </p:tavLst>
                                    </p:anim>
                                    <p:anim calcmode="lin" valueType="num">
                                      <p:cBhvr additive="base">
                                        <p:cTn id="29"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20" grpId="0"/>
      <p:bldP spid="21"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Phân tích truyện ngắn Làng của Kim Lân | Văn mẫu 9 - YouTube"/>
          <p:cNvPicPr>
            <a:picLocks noChangeAspect="1" noChangeArrowheads="1"/>
          </p:cNvPicPr>
          <p:nvPr/>
        </p:nvPicPr>
        <p:blipFill rotWithShape="1">
          <a:blip r:embed="rId2">
            <a:extLst>
              <a:ext uri="{28A0092B-C50C-407E-A947-70E740481C1C}">
                <a14:useLocalDpi xmlns:a14="http://schemas.microsoft.com/office/drawing/2010/main" val="0"/>
              </a:ext>
            </a:extLst>
          </a:blip>
          <a:srcRect l="34839"/>
          <a:stretch/>
        </p:blipFill>
        <p:spPr bwMode="auto">
          <a:xfrm>
            <a:off x="1" y="1667435"/>
            <a:ext cx="4208928" cy="4428566"/>
          </a:xfrm>
          <a:prstGeom prst="rect">
            <a:avLst/>
          </a:prstGeom>
          <a:ln>
            <a:noFill/>
          </a:ln>
          <a:effectLst>
            <a:softEdge rad="1270000"/>
          </a:effectLst>
          <a:extLst>
            <a:ext uri="{909E8E84-426E-40DD-AFC4-6F175D3DCCD1}">
              <a14:hiddenFill xmlns:a14="http://schemas.microsoft.com/office/drawing/2010/main">
                <a:solidFill>
                  <a:srgbClr val="FFFFFF"/>
                </a:solidFill>
              </a14:hiddenFill>
            </a:ext>
          </a:extLst>
        </p:spPr>
      </p:pic>
      <p:sp>
        <p:nvSpPr>
          <p:cNvPr id="2" name="Rectangle 1"/>
          <p:cNvSpPr/>
          <p:nvPr/>
        </p:nvSpPr>
        <p:spPr>
          <a:xfrm>
            <a:off x="4087906" y="874604"/>
            <a:ext cx="7875494" cy="5632311"/>
          </a:xfrm>
          <a:prstGeom prst="rect">
            <a:avLst/>
          </a:prstGeom>
        </p:spPr>
        <p:txBody>
          <a:bodyPr wrap="square">
            <a:spAutoFit/>
          </a:bodyPr>
          <a:lstStyle/>
          <a:p>
            <a:pPr algn="just"/>
            <a:r>
              <a:rPr lang="en-US" sz="2400" err="1">
                <a:latin typeface="Times New Roman" panose="02020603050405020304" pitchFamily="18" charset="0"/>
                <a:cs typeface="Times New Roman" panose="02020603050405020304" pitchFamily="18" charset="0"/>
              </a:rPr>
              <a:t>Tình</a:t>
            </a:r>
            <a:r>
              <a:rPr lang="en-US" sz="2400">
                <a:latin typeface="Times New Roman" panose="02020603050405020304" pitchFamily="18" charset="0"/>
                <a:cs typeface="Times New Roman" panose="02020603050405020304" pitchFamily="18" charset="0"/>
              </a:rPr>
              <a:t> </a:t>
            </a:r>
            <a:r>
              <a:rPr lang="en-US" sz="2400" err="1">
                <a:latin typeface="Times New Roman" panose="02020603050405020304" pitchFamily="18" charset="0"/>
                <a:cs typeface="Times New Roman" panose="02020603050405020304" pitchFamily="18" charset="0"/>
              </a:rPr>
              <a:t>yêu</a:t>
            </a:r>
            <a:r>
              <a:rPr lang="en-US" sz="2400">
                <a:latin typeface="Times New Roman" panose="02020603050405020304" pitchFamily="18" charset="0"/>
                <a:cs typeface="Times New Roman" panose="02020603050405020304" pitchFamily="18" charset="0"/>
              </a:rPr>
              <a:t> </a:t>
            </a:r>
            <a:r>
              <a:rPr lang="en-US" sz="2400" err="1">
                <a:latin typeface="Times New Roman" panose="02020603050405020304" pitchFamily="18" charset="0"/>
                <a:cs typeface="Times New Roman" panose="02020603050405020304" pitchFamily="18" charset="0"/>
              </a:rPr>
              <a:t>làng</a:t>
            </a:r>
            <a:r>
              <a:rPr lang="en-US" sz="2400">
                <a:latin typeface="Times New Roman" panose="02020603050405020304" pitchFamily="18" charset="0"/>
                <a:cs typeface="Times New Roman" panose="02020603050405020304" pitchFamily="18" charset="0"/>
              </a:rPr>
              <a:t> </a:t>
            </a:r>
            <a:r>
              <a:rPr lang="en-US" sz="2400" err="1">
                <a:latin typeface="Times New Roman" panose="02020603050405020304" pitchFamily="18" charset="0"/>
                <a:cs typeface="Times New Roman" panose="02020603050405020304" pitchFamily="18" charset="0"/>
              </a:rPr>
              <a:t>là</a:t>
            </a:r>
            <a:r>
              <a:rPr lang="en-US" sz="2400">
                <a:latin typeface="Times New Roman" panose="02020603050405020304" pitchFamily="18" charset="0"/>
                <a:cs typeface="Times New Roman" panose="02020603050405020304" pitchFamily="18" charset="0"/>
              </a:rPr>
              <a:t> </a:t>
            </a:r>
            <a:r>
              <a:rPr lang="en-US" sz="2400" err="1">
                <a:latin typeface="Times New Roman" panose="02020603050405020304" pitchFamily="18" charset="0"/>
                <a:cs typeface="Times New Roman" panose="02020603050405020304" pitchFamily="18" charset="0"/>
              </a:rPr>
              <a:t>cơ</a:t>
            </a:r>
            <a:r>
              <a:rPr lang="en-US" sz="2400">
                <a:latin typeface="Times New Roman" panose="02020603050405020304" pitchFamily="18" charset="0"/>
                <a:cs typeface="Times New Roman" panose="02020603050405020304" pitchFamily="18" charset="0"/>
              </a:rPr>
              <a:t> </a:t>
            </a:r>
            <a:r>
              <a:rPr lang="en-US" sz="2400" err="1">
                <a:latin typeface="Times New Roman" panose="02020603050405020304" pitchFamily="18" charset="0"/>
                <a:cs typeface="Times New Roman" panose="02020603050405020304" pitchFamily="18" charset="0"/>
              </a:rPr>
              <a:t>sở</a:t>
            </a:r>
            <a:r>
              <a:rPr lang="en-US" sz="2400">
                <a:latin typeface="Times New Roman" panose="02020603050405020304" pitchFamily="18" charset="0"/>
                <a:cs typeface="Times New Roman" panose="02020603050405020304" pitchFamily="18" charset="0"/>
              </a:rPr>
              <a:t>, </a:t>
            </a:r>
            <a:r>
              <a:rPr lang="en-US" sz="2400" err="1">
                <a:latin typeface="Times New Roman" panose="02020603050405020304" pitchFamily="18" charset="0"/>
                <a:cs typeface="Times New Roman" panose="02020603050405020304" pitchFamily="18" charset="0"/>
              </a:rPr>
              <a:t>là</a:t>
            </a:r>
            <a:r>
              <a:rPr lang="en-US" sz="2400">
                <a:latin typeface="Times New Roman" panose="02020603050405020304" pitchFamily="18" charset="0"/>
                <a:cs typeface="Times New Roman" panose="02020603050405020304" pitchFamily="18" charset="0"/>
              </a:rPr>
              <a:t> </a:t>
            </a:r>
            <a:r>
              <a:rPr lang="en-US" sz="2400" err="1">
                <a:latin typeface="Times New Roman" panose="02020603050405020304" pitchFamily="18" charset="0"/>
                <a:cs typeface="Times New Roman" panose="02020603050405020304" pitchFamily="18" charset="0"/>
              </a:rPr>
              <a:t>biểu</a:t>
            </a:r>
            <a:r>
              <a:rPr lang="en-US" sz="2400">
                <a:latin typeface="Times New Roman" panose="02020603050405020304" pitchFamily="18" charset="0"/>
                <a:cs typeface="Times New Roman" panose="02020603050405020304" pitchFamily="18" charset="0"/>
              </a:rPr>
              <a:t> </a:t>
            </a:r>
            <a:r>
              <a:rPr lang="en-US" sz="2400" err="1">
                <a:latin typeface="Times New Roman" panose="02020603050405020304" pitchFamily="18" charset="0"/>
                <a:cs typeface="Times New Roman" panose="02020603050405020304" pitchFamily="18" charset="0"/>
              </a:rPr>
              <a:t>hiện</a:t>
            </a:r>
            <a:r>
              <a:rPr lang="en-US" sz="2400">
                <a:latin typeface="Times New Roman" panose="02020603050405020304" pitchFamily="18" charset="0"/>
                <a:cs typeface="Times New Roman" panose="02020603050405020304" pitchFamily="18" charset="0"/>
              </a:rPr>
              <a:t> </a:t>
            </a:r>
            <a:r>
              <a:rPr lang="en-US" sz="2400" err="1">
                <a:latin typeface="Times New Roman" panose="02020603050405020304" pitchFamily="18" charset="0"/>
                <a:cs typeface="Times New Roman" panose="02020603050405020304" pitchFamily="18" charset="0"/>
              </a:rPr>
              <a:t>hùng</a:t>
            </a:r>
            <a:r>
              <a:rPr lang="en-US" sz="2400">
                <a:latin typeface="Times New Roman" panose="02020603050405020304" pitchFamily="18" charset="0"/>
                <a:cs typeface="Times New Roman" panose="02020603050405020304" pitchFamily="18" charset="0"/>
              </a:rPr>
              <a:t> </a:t>
            </a:r>
            <a:r>
              <a:rPr lang="en-US" sz="2400" err="1">
                <a:latin typeface="Times New Roman" panose="02020603050405020304" pitchFamily="18" charset="0"/>
                <a:cs typeface="Times New Roman" panose="02020603050405020304" pitchFamily="18" charset="0"/>
              </a:rPr>
              <a:t>hồn</a:t>
            </a:r>
            <a:r>
              <a:rPr lang="en-US" sz="2400">
                <a:latin typeface="Times New Roman" panose="02020603050405020304" pitchFamily="18" charset="0"/>
                <a:cs typeface="Times New Roman" panose="02020603050405020304" pitchFamily="18" charset="0"/>
              </a:rPr>
              <a:t> </a:t>
            </a:r>
            <a:r>
              <a:rPr lang="en-US" sz="2400" err="1">
                <a:latin typeface="Times New Roman" panose="02020603050405020304" pitchFamily="18" charset="0"/>
                <a:cs typeface="Times New Roman" panose="02020603050405020304" pitchFamily="18" charset="0"/>
              </a:rPr>
              <a:t>nhất</a:t>
            </a:r>
            <a:r>
              <a:rPr lang="en-US" sz="2400">
                <a:latin typeface="Times New Roman" panose="02020603050405020304" pitchFamily="18" charset="0"/>
                <a:cs typeface="Times New Roman" panose="02020603050405020304" pitchFamily="18" charset="0"/>
              </a:rPr>
              <a:t> </a:t>
            </a:r>
            <a:r>
              <a:rPr lang="en-US" sz="2400" err="1">
                <a:latin typeface="Times New Roman" panose="02020603050405020304" pitchFamily="18" charset="0"/>
                <a:cs typeface="Times New Roman" panose="02020603050405020304" pitchFamily="18" charset="0"/>
              </a:rPr>
              <a:t>của</a:t>
            </a:r>
            <a:r>
              <a:rPr lang="en-US" sz="2400">
                <a:latin typeface="Times New Roman" panose="02020603050405020304" pitchFamily="18" charset="0"/>
                <a:cs typeface="Times New Roman" panose="02020603050405020304" pitchFamily="18" charset="0"/>
              </a:rPr>
              <a:t> </a:t>
            </a:r>
            <a:r>
              <a:rPr lang="en-US" sz="2400" err="1">
                <a:latin typeface="Times New Roman" panose="02020603050405020304" pitchFamily="18" charset="0"/>
                <a:cs typeface="Times New Roman" panose="02020603050405020304" pitchFamily="18" charset="0"/>
              </a:rPr>
              <a:t>tình</a:t>
            </a:r>
            <a:r>
              <a:rPr lang="en-US" sz="2400">
                <a:latin typeface="Times New Roman" panose="02020603050405020304" pitchFamily="18" charset="0"/>
                <a:cs typeface="Times New Roman" panose="02020603050405020304" pitchFamily="18" charset="0"/>
              </a:rPr>
              <a:t> </a:t>
            </a:r>
            <a:r>
              <a:rPr lang="en-US" sz="2400" err="1">
                <a:latin typeface="Times New Roman" panose="02020603050405020304" pitchFamily="18" charset="0"/>
                <a:cs typeface="Times New Roman" panose="02020603050405020304" pitchFamily="18" charset="0"/>
              </a:rPr>
              <a:t>yêu</a:t>
            </a:r>
            <a:r>
              <a:rPr lang="en-US" sz="2400">
                <a:latin typeface="Times New Roman" panose="02020603050405020304" pitchFamily="18" charset="0"/>
                <a:cs typeface="Times New Roman" panose="02020603050405020304" pitchFamily="18" charset="0"/>
              </a:rPr>
              <a:t> </a:t>
            </a:r>
            <a:r>
              <a:rPr lang="en-US" sz="2400" err="1">
                <a:latin typeface="Times New Roman" panose="02020603050405020304" pitchFamily="18" charset="0"/>
                <a:cs typeface="Times New Roman" panose="02020603050405020304" pitchFamily="18" charset="0"/>
              </a:rPr>
              <a:t>nước</a:t>
            </a:r>
            <a:r>
              <a:rPr lang="en-US" sz="2400">
                <a:latin typeface="Times New Roman" panose="02020603050405020304" pitchFamily="18" charset="0"/>
                <a:cs typeface="Times New Roman" panose="02020603050405020304" pitchFamily="18" charset="0"/>
              </a:rPr>
              <a:t> </a:t>
            </a:r>
            <a:r>
              <a:rPr lang="en-US" sz="2400" err="1">
                <a:latin typeface="Times New Roman" panose="02020603050405020304" pitchFamily="18" charset="0"/>
                <a:cs typeface="Times New Roman" panose="02020603050405020304" pitchFamily="18" charset="0"/>
              </a:rPr>
              <a:t>trong</a:t>
            </a:r>
            <a:r>
              <a:rPr lang="en-US" sz="2400">
                <a:latin typeface="Times New Roman" panose="02020603050405020304" pitchFamily="18" charset="0"/>
                <a:cs typeface="Times New Roman" panose="02020603050405020304" pitchFamily="18" charset="0"/>
              </a:rPr>
              <a:t> </a:t>
            </a:r>
            <a:r>
              <a:rPr lang="en-US" sz="2400" err="1">
                <a:latin typeface="Times New Roman" panose="02020603050405020304" pitchFamily="18" charset="0"/>
                <a:cs typeface="Times New Roman" panose="02020603050405020304" pitchFamily="18" charset="0"/>
              </a:rPr>
              <a:t>ông</a:t>
            </a:r>
            <a:r>
              <a:rPr lang="en-US" sz="2400">
                <a:latin typeface="Times New Roman" panose="02020603050405020304" pitchFamily="18" charset="0"/>
                <a:cs typeface="Times New Roman" panose="02020603050405020304" pitchFamily="18" charset="0"/>
              </a:rPr>
              <a:t> Hai. </a:t>
            </a:r>
            <a:r>
              <a:rPr lang="en-US" sz="2400" err="1">
                <a:latin typeface="Times New Roman" panose="02020603050405020304" pitchFamily="18" charset="0"/>
                <a:cs typeface="Times New Roman" panose="02020603050405020304" pitchFamily="18" charset="0"/>
              </a:rPr>
              <a:t>Quả</a:t>
            </a:r>
            <a:r>
              <a:rPr lang="en-US" sz="2400">
                <a:latin typeface="Times New Roman" panose="02020603050405020304" pitchFamily="18" charset="0"/>
                <a:cs typeface="Times New Roman" panose="02020603050405020304" pitchFamily="18" charset="0"/>
              </a:rPr>
              <a:t> </a:t>
            </a:r>
            <a:r>
              <a:rPr lang="en-US" sz="2400" err="1">
                <a:latin typeface="Times New Roman" panose="02020603050405020304" pitchFamily="18" charset="0"/>
                <a:cs typeface="Times New Roman" panose="02020603050405020304" pitchFamily="18" charset="0"/>
              </a:rPr>
              <a:t>đúng</a:t>
            </a:r>
            <a:r>
              <a:rPr lang="en-US" sz="2400">
                <a:latin typeface="Times New Roman" panose="02020603050405020304" pitchFamily="18" charset="0"/>
                <a:cs typeface="Times New Roman" panose="02020603050405020304" pitchFamily="18" charset="0"/>
              </a:rPr>
              <a:t> </a:t>
            </a:r>
            <a:r>
              <a:rPr lang="en-US" sz="2400" err="1">
                <a:latin typeface="Times New Roman" panose="02020603050405020304" pitchFamily="18" charset="0"/>
                <a:cs typeface="Times New Roman" panose="02020603050405020304" pitchFamily="18" charset="0"/>
              </a:rPr>
              <a:t>như</a:t>
            </a:r>
            <a:r>
              <a:rPr lang="en-US" sz="2400">
                <a:latin typeface="Times New Roman" panose="02020603050405020304" pitchFamily="18" charset="0"/>
                <a:cs typeface="Times New Roman" panose="02020603050405020304" pitchFamily="18" charset="0"/>
              </a:rPr>
              <a:t> </a:t>
            </a:r>
            <a:r>
              <a:rPr lang="en-US" sz="2400" err="1">
                <a:latin typeface="Times New Roman" panose="02020603050405020304" pitchFamily="18" charset="0"/>
                <a:cs typeface="Times New Roman" panose="02020603050405020304" pitchFamily="18" charset="0"/>
              </a:rPr>
              <a:t>nhà</a:t>
            </a:r>
            <a:r>
              <a:rPr lang="en-US" sz="2400">
                <a:latin typeface="Times New Roman" panose="02020603050405020304" pitchFamily="18" charset="0"/>
                <a:cs typeface="Times New Roman" panose="02020603050405020304" pitchFamily="18" charset="0"/>
              </a:rPr>
              <a:t> </a:t>
            </a:r>
            <a:r>
              <a:rPr lang="en-US" sz="2400" err="1">
                <a:latin typeface="Times New Roman" panose="02020603050405020304" pitchFamily="18" charset="0"/>
                <a:cs typeface="Times New Roman" panose="02020603050405020304" pitchFamily="18" charset="0"/>
              </a:rPr>
              <a:t>văn</a:t>
            </a:r>
            <a:r>
              <a:rPr lang="en-US" sz="2400">
                <a:latin typeface="Times New Roman" panose="02020603050405020304" pitchFamily="18" charset="0"/>
                <a:cs typeface="Times New Roman" panose="02020603050405020304" pitchFamily="18" charset="0"/>
              </a:rPr>
              <a:t> I-li-a Ê-</a:t>
            </a:r>
            <a:r>
              <a:rPr lang="en-US" sz="2400" err="1">
                <a:latin typeface="Times New Roman" panose="02020603050405020304" pitchFamily="18" charset="0"/>
                <a:cs typeface="Times New Roman" panose="02020603050405020304" pitchFamily="18" charset="0"/>
              </a:rPr>
              <a:t>ren</a:t>
            </a:r>
            <a:r>
              <a:rPr lang="en-US" sz="2400">
                <a:latin typeface="Times New Roman" panose="02020603050405020304" pitchFamily="18" charset="0"/>
                <a:cs typeface="Times New Roman" panose="02020603050405020304" pitchFamily="18" charset="0"/>
              </a:rPr>
              <a:t>-</a:t>
            </a:r>
            <a:r>
              <a:rPr lang="en-US" sz="2400" err="1">
                <a:latin typeface="Times New Roman" panose="02020603050405020304" pitchFamily="18" charset="0"/>
                <a:cs typeface="Times New Roman" panose="02020603050405020304" pitchFamily="18" charset="0"/>
              </a:rPr>
              <a:t>bua</a:t>
            </a:r>
            <a:r>
              <a:rPr lang="en-US" sz="2400">
                <a:latin typeface="Times New Roman" panose="02020603050405020304" pitchFamily="18" charset="0"/>
                <a:cs typeface="Times New Roman" panose="02020603050405020304" pitchFamily="18" charset="0"/>
              </a:rPr>
              <a:t> </a:t>
            </a:r>
            <a:r>
              <a:rPr lang="en-US" sz="2400" err="1">
                <a:latin typeface="Times New Roman" panose="02020603050405020304" pitchFamily="18" charset="0"/>
                <a:cs typeface="Times New Roman" panose="02020603050405020304" pitchFamily="18" charset="0"/>
              </a:rPr>
              <a:t>đã</a:t>
            </a:r>
            <a:r>
              <a:rPr lang="en-US" sz="2400">
                <a:latin typeface="Times New Roman" panose="02020603050405020304" pitchFamily="18" charset="0"/>
                <a:cs typeface="Times New Roman" panose="02020603050405020304" pitchFamily="18" charset="0"/>
              </a:rPr>
              <a:t> </a:t>
            </a:r>
            <a:r>
              <a:rPr lang="en-US" sz="2400" err="1">
                <a:latin typeface="Times New Roman" panose="02020603050405020304" pitchFamily="18" charset="0"/>
                <a:cs typeface="Times New Roman" panose="02020603050405020304" pitchFamily="18" charset="0"/>
              </a:rPr>
              <a:t>từng</a:t>
            </a:r>
            <a:r>
              <a:rPr lang="en-US" sz="2400">
                <a:latin typeface="Times New Roman" panose="02020603050405020304" pitchFamily="18" charset="0"/>
                <a:cs typeface="Times New Roman" panose="02020603050405020304" pitchFamily="18" charset="0"/>
              </a:rPr>
              <a:t> </a:t>
            </a:r>
            <a:r>
              <a:rPr lang="en-US" sz="2400" err="1">
                <a:latin typeface="Times New Roman" panose="02020603050405020304" pitchFamily="18" charset="0"/>
                <a:cs typeface="Times New Roman" panose="02020603050405020304" pitchFamily="18" charset="0"/>
              </a:rPr>
              <a:t>nói</a:t>
            </a:r>
            <a:r>
              <a:rPr lang="en-US" sz="2400">
                <a:latin typeface="Times New Roman" panose="02020603050405020304" pitchFamily="18" charset="0"/>
                <a:cs typeface="Times New Roman" panose="02020603050405020304" pitchFamily="18" charset="0"/>
              </a:rPr>
              <a:t> : “</a:t>
            </a:r>
            <a:r>
              <a:rPr lang="en-US" sz="2400" err="1">
                <a:latin typeface="Times New Roman" panose="02020603050405020304" pitchFamily="18" charset="0"/>
                <a:cs typeface="Times New Roman" panose="02020603050405020304" pitchFamily="18" charset="0"/>
              </a:rPr>
              <a:t>Lòng</a:t>
            </a:r>
            <a:r>
              <a:rPr lang="en-US" sz="2400">
                <a:latin typeface="Times New Roman" panose="02020603050405020304" pitchFamily="18" charset="0"/>
                <a:cs typeface="Times New Roman" panose="02020603050405020304" pitchFamily="18" charset="0"/>
              </a:rPr>
              <a:t> </a:t>
            </a:r>
            <a:r>
              <a:rPr lang="en-US" sz="2400" err="1">
                <a:latin typeface="Times New Roman" panose="02020603050405020304" pitchFamily="18" charset="0"/>
                <a:cs typeface="Times New Roman" panose="02020603050405020304" pitchFamily="18" charset="0"/>
              </a:rPr>
              <a:t>yêu</a:t>
            </a:r>
            <a:r>
              <a:rPr lang="en-US" sz="2400">
                <a:latin typeface="Times New Roman" panose="02020603050405020304" pitchFamily="18" charset="0"/>
                <a:cs typeface="Times New Roman" panose="02020603050405020304" pitchFamily="18" charset="0"/>
              </a:rPr>
              <a:t> </a:t>
            </a:r>
            <a:r>
              <a:rPr lang="en-US" sz="2400" err="1">
                <a:latin typeface="Times New Roman" panose="02020603050405020304" pitchFamily="18" charset="0"/>
                <a:cs typeface="Times New Roman" panose="02020603050405020304" pitchFamily="18" charset="0"/>
              </a:rPr>
              <a:t>nhà</a:t>
            </a:r>
            <a:r>
              <a:rPr lang="en-US" sz="2400">
                <a:latin typeface="Times New Roman" panose="02020603050405020304" pitchFamily="18" charset="0"/>
                <a:cs typeface="Times New Roman" panose="02020603050405020304" pitchFamily="18" charset="0"/>
              </a:rPr>
              <a:t>, </a:t>
            </a:r>
            <a:r>
              <a:rPr lang="en-US" sz="2400" err="1">
                <a:latin typeface="Times New Roman" panose="02020603050405020304" pitchFamily="18" charset="0"/>
                <a:cs typeface="Times New Roman" panose="02020603050405020304" pitchFamily="18" charset="0"/>
              </a:rPr>
              <a:t>yêu</a:t>
            </a:r>
            <a:r>
              <a:rPr lang="en-US" sz="2400">
                <a:latin typeface="Times New Roman" panose="02020603050405020304" pitchFamily="18" charset="0"/>
                <a:cs typeface="Times New Roman" panose="02020603050405020304" pitchFamily="18" charset="0"/>
              </a:rPr>
              <a:t> </a:t>
            </a:r>
            <a:r>
              <a:rPr lang="en-US" sz="2400" err="1">
                <a:latin typeface="Times New Roman" panose="02020603050405020304" pitchFamily="18" charset="0"/>
                <a:cs typeface="Times New Roman" panose="02020603050405020304" pitchFamily="18" charset="0"/>
              </a:rPr>
              <a:t>làng</a:t>
            </a:r>
            <a:r>
              <a:rPr lang="en-US" sz="2400">
                <a:latin typeface="Times New Roman" panose="02020603050405020304" pitchFamily="18" charset="0"/>
                <a:cs typeface="Times New Roman" panose="02020603050405020304" pitchFamily="18" charset="0"/>
              </a:rPr>
              <a:t> </a:t>
            </a:r>
            <a:r>
              <a:rPr lang="en-US" sz="2400" err="1">
                <a:latin typeface="Times New Roman" panose="02020603050405020304" pitchFamily="18" charset="0"/>
                <a:cs typeface="Times New Roman" panose="02020603050405020304" pitchFamily="18" charset="0"/>
              </a:rPr>
              <a:t>xóm</a:t>
            </a:r>
            <a:r>
              <a:rPr lang="en-US" sz="2400">
                <a:latin typeface="Times New Roman" panose="02020603050405020304" pitchFamily="18" charset="0"/>
                <a:cs typeface="Times New Roman" panose="02020603050405020304" pitchFamily="18" charset="0"/>
              </a:rPr>
              <a:t>, </a:t>
            </a:r>
            <a:r>
              <a:rPr lang="en-US" sz="2400" err="1">
                <a:latin typeface="Times New Roman" panose="02020603050405020304" pitchFamily="18" charset="0"/>
                <a:cs typeface="Times New Roman" panose="02020603050405020304" pitchFamily="18" charset="0"/>
              </a:rPr>
              <a:t>yêu</a:t>
            </a:r>
            <a:r>
              <a:rPr lang="en-US" sz="2400">
                <a:latin typeface="Times New Roman" panose="02020603050405020304" pitchFamily="18" charset="0"/>
                <a:cs typeface="Times New Roman" panose="02020603050405020304" pitchFamily="18" charset="0"/>
              </a:rPr>
              <a:t> </a:t>
            </a:r>
            <a:r>
              <a:rPr lang="en-US" sz="2400" err="1">
                <a:latin typeface="Times New Roman" panose="02020603050405020304" pitchFamily="18" charset="0"/>
                <a:cs typeface="Times New Roman" panose="02020603050405020304" pitchFamily="18" charset="0"/>
              </a:rPr>
              <a:t>miền</a:t>
            </a:r>
            <a:r>
              <a:rPr lang="en-US" sz="2400">
                <a:latin typeface="Times New Roman" panose="02020603050405020304" pitchFamily="18" charset="0"/>
                <a:cs typeface="Times New Roman" panose="02020603050405020304" pitchFamily="18" charset="0"/>
              </a:rPr>
              <a:t> </a:t>
            </a:r>
            <a:r>
              <a:rPr lang="en-US" sz="2400" err="1">
                <a:latin typeface="Times New Roman" panose="02020603050405020304" pitchFamily="18" charset="0"/>
                <a:cs typeface="Times New Roman" panose="02020603050405020304" pitchFamily="18" charset="0"/>
              </a:rPr>
              <a:t>quê</a:t>
            </a:r>
            <a:r>
              <a:rPr lang="en-US" sz="2400">
                <a:latin typeface="Times New Roman" panose="02020603050405020304" pitchFamily="18" charset="0"/>
                <a:cs typeface="Times New Roman" panose="02020603050405020304" pitchFamily="18" charset="0"/>
              </a:rPr>
              <a:t> </a:t>
            </a:r>
            <a:r>
              <a:rPr lang="en-US" sz="2400" err="1">
                <a:latin typeface="Times New Roman" panose="02020603050405020304" pitchFamily="18" charset="0"/>
                <a:cs typeface="Times New Roman" panose="02020603050405020304" pitchFamily="18" charset="0"/>
              </a:rPr>
              <a:t>làm</a:t>
            </a:r>
            <a:r>
              <a:rPr lang="en-US" sz="2400">
                <a:latin typeface="Times New Roman" panose="02020603050405020304" pitchFamily="18" charset="0"/>
                <a:cs typeface="Times New Roman" panose="02020603050405020304" pitchFamily="18" charset="0"/>
              </a:rPr>
              <a:t> </a:t>
            </a:r>
            <a:r>
              <a:rPr lang="en-US" sz="2400" err="1">
                <a:latin typeface="Times New Roman" panose="02020603050405020304" pitchFamily="18" charset="0"/>
                <a:cs typeface="Times New Roman" panose="02020603050405020304" pitchFamily="18" charset="0"/>
              </a:rPr>
              <a:t>nên</a:t>
            </a:r>
            <a:r>
              <a:rPr lang="en-US" sz="2400">
                <a:latin typeface="Times New Roman" panose="02020603050405020304" pitchFamily="18" charset="0"/>
                <a:cs typeface="Times New Roman" panose="02020603050405020304" pitchFamily="18" charset="0"/>
              </a:rPr>
              <a:t> </a:t>
            </a:r>
            <a:r>
              <a:rPr lang="en-US" sz="2400" err="1">
                <a:latin typeface="Times New Roman" panose="02020603050405020304" pitchFamily="18" charset="0"/>
                <a:cs typeface="Times New Roman" panose="02020603050405020304" pitchFamily="18" charset="0"/>
              </a:rPr>
              <a:t>lòng</a:t>
            </a:r>
            <a:r>
              <a:rPr lang="en-US" sz="2400">
                <a:latin typeface="Times New Roman" panose="02020603050405020304" pitchFamily="18" charset="0"/>
                <a:cs typeface="Times New Roman" panose="02020603050405020304" pitchFamily="18" charset="0"/>
              </a:rPr>
              <a:t> </a:t>
            </a:r>
            <a:r>
              <a:rPr lang="en-US" sz="2400" err="1">
                <a:latin typeface="Times New Roman" panose="02020603050405020304" pitchFamily="18" charset="0"/>
                <a:cs typeface="Times New Roman" panose="02020603050405020304" pitchFamily="18" charset="0"/>
              </a:rPr>
              <a:t>yêu</a:t>
            </a:r>
            <a:r>
              <a:rPr lang="en-US" sz="2400">
                <a:latin typeface="Times New Roman" panose="02020603050405020304" pitchFamily="18" charset="0"/>
                <a:cs typeface="Times New Roman" panose="02020603050405020304" pitchFamily="18" charset="0"/>
              </a:rPr>
              <a:t> </a:t>
            </a:r>
            <a:r>
              <a:rPr lang="en-US" sz="2400" err="1">
                <a:latin typeface="Times New Roman" panose="02020603050405020304" pitchFamily="18" charset="0"/>
                <a:cs typeface="Times New Roman" panose="02020603050405020304" pitchFamily="18" charset="0"/>
              </a:rPr>
              <a:t>tổ</a:t>
            </a:r>
            <a:r>
              <a:rPr lang="en-US" sz="2400">
                <a:latin typeface="Times New Roman" panose="02020603050405020304" pitchFamily="18" charset="0"/>
                <a:cs typeface="Times New Roman" panose="02020603050405020304" pitchFamily="18" charset="0"/>
              </a:rPr>
              <a:t> </a:t>
            </a:r>
            <a:r>
              <a:rPr lang="en-US" sz="2400" err="1">
                <a:latin typeface="Times New Roman" panose="02020603050405020304" pitchFamily="18" charset="0"/>
                <a:cs typeface="Times New Roman" panose="02020603050405020304" pitchFamily="18" charset="0"/>
              </a:rPr>
              <a:t>quốc</a:t>
            </a:r>
            <a:r>
              <a:rPr lang="en-US" sz="2400">
                <a:latin typeface="Times New Roman" panose="02020603050405020304" pitchFamily="18" charset="0"/>
                <a:cs typeface="Times New Roman" panose="02020603050405020304" pitchFamily="18" charset="0"/>
              </a:rPr>
              <a:t>.” </a:t>
            </a:r>
            <a:r>
              <a:rPr lang="en-US" sz="2400" err="1">
                <a:latin typeface="Times New Roman" panose="02020603050405020304" pitchFamily="18" charset="0"/>
                <a:cs typeface="Times New Roman" panose="02020603050405020304" pitchFamily="18" charset="0"/>
              </a:rPr>
              <a:t>Nếu</a:t>
            </a:r>
            <a:r>
              <a:rPr lang="en-US" sz="2400">
                <a:latin typeface="Times New Roman" panose="02020603050405020304" pitchFamily="18" charset="0"/>
                <a:cs typeface="Times New Roman" panose="02020603050405020304" pitchFamily="18" charset="0"/>
              </a:rPr>
              <a:t> so </a:t>
            </a:r>
            <a:r>
              <a:rPr lang="en-US" sz="2400" err="1">
                <a:latin typeface="Times New Roman" panose="02020603050405020304" pitchFamily="18" charset="0"/>
                <a:cs typeface="Times New Roman" panose="02020603050405020304" pitchFamily="18" charset="0"/>
              </a:rPr>
              <a:t>với</a:t>
            </a:r>
            <a:r>
              <a:rPr lang="en-US" sz="2400">
                <a:latin typeface="Times New Roman" panose="02020603050405020304" pitchFamily="18" charset="0"/>
                <a:cs typeface="Times New Roman" panose="02020603050405020304" pitchFamily="18" charset="0"/>
              </a:rPr>
              <a:t> </a:t>
            </a:r>
            <a:r>
              <a:rPr lang="en-US" sz="2400" err="1">
                <a:latin typeface="Times New Roman" panose="02020603050405020304" pitchFamily="18" charset="0"/>
                <a:cs typeface="Times New Roman" panose="02020603050405020304" pitchFamily="18" charset="0"/>
              </a:rPr>
              <a:t>lão</a:t>
            </a:r>
            <a:r>
              <a:rPr lang="en-US" sz="2400">
                <a:latin typeface="Times New Roman" panose="02020603050405020304" pitchFamily="18" charset="0"/>
                <a:cs typeface="Times New Roman" panose="02020603050405020304" pitchFamily="18" charset="0"/>
              </a:rPr>
              <a:t> </a:t>
            </a:r>
            <a:r>
              <a:rPr lang="en-US" sz="2400" err="1">
                <a:latin typeface="Times New Roman" panose="02020603050405020304" pitchFamily="18" charset="0"/>
                <a:cs typeface="Times New Roman" panose="02020603050405020304" pitchFamily="18" charset="0"/>
              </a:rPr>
              <a:t>Hạc</a:t>
            </a:r>
            <a:r>
              <a:rPr lang="en-US" sz="2400">
                <a:latin typeface="Times New Roman" panose="02020603050405020304" pitchFamily="18" charset="0"/>
                <a:cs typeface="Times New Roman" panose="02020603050405020304" pitchFamily="18" charset="0"/>
              </a:rPr>
              <a:t> </a:t>
            </a:r>
            <a:r>
              <a:rPr lang="en-US" sz="2400" err="1">
                <a:latin typeface="Times New Roman" panose="02020603050405020304" pitchFamily="18" charset="0"/>
                <a:cs typeface="Times New Roman" panose="02020603050405020304" pitchFamily="18" charset="0"/>
              </a:rPr>
              <a:t>của</a:t>
            </a:r>
            <a:r>
              <a:rPr lang="en-US" sz="2400">
                <a:latin typeface="Times New Roman" panose="02020603050405020304" pitchFamily="18" charset="0"/>
                <a:cs typeface="Times New Roman" panose="02020603050405020304" pitchFamily="18" charset="0"/>
              </a:rPr>
              <a:t> Nam Cao hay </a:t>
            </a:r>
            <a:r>
              <a:rPr lang="en-US" sz="2400" err="1">
                <a:latin typeface="Times New Roman" panose="02020603050405020304" pitchFamily="18" charset="0"/>
                <a:cs typeface="Times New Roman" panose="02020603050405020304" pitchFamily="18" charset="0"/>
              </a:rPr>
              <a:t>chị</a:t>
            </a:r>
            <a:r>
              <a:rPr lang="en-US" sz="2400">
                <a:latin typeface="Times New Roman" panose="02020603050405020304" pitchFamily="18" charset="0"/>
                <a:cs typeface="Times New Roman" panose="02020603050405020304" pitchFamily="18" charset="0"/>
              </a:rPr>
              <a:t> </a:t>
            </a:r>
            <a:r>
              <a:rPr lang="en-US" sz="2400" err="1">
                <a:latin typeface="Times New Roman" panose="02020603050405020304" pitchFamily="18" charset="0"/>
                <a:cs typeface="Times New Roman" panose="02020603050405020304" pitchFamily="18" charset="0"/>
              </a:rPr>
              <a:t>Dậu</a:t>
            </a:r>
            <a:r>
              <a:rPr lang="en-US" sz="2400">
                <a:latin typeface="Times New Roman" panose="02020603050405020304" pitchFamily="18" charset="0"/>
                <a:cs typeface="Times New Roman" panose="02020603050405020304" pitchFamily="18" charset="0"/>
              </a:rPr>
              <a:t> </a:t>
            </a:r>
            <a:r>
              <a:rPr lang="en-US" sz="2400" err="1">
                <a:latin typeface="Times New Roman" panose="02020603050405020304" pitchFamily="18" charset="0"/>
                <a:cs typeface="Times New Roman" panose="02020603050405020304" pitchFamily="18" charset="0"/>
              </a:rPr>
              <a:t>của</a:t>
            </a:r>
            <a:r>
              <a:rPr lang="en-US" sz="2400">
                <a:latin typeface="Times New Roman" panose="02020603050405020304" pitchFamily="18" charset="0"/>
                <a:cs typeface="Times New Roman" panose="02020603050405020304" pitchFamily="18" charset="0"/>
              </a:rPr>
              <a:t> </a:t>
            </a:r>
            <a:r>
              <a:rPr lang="en-US" sz="2400" err="1">
                <a:latin typeface="Times New Roman" panose="02020603050405020304" pitchFamily="18" charset="0"/>
                <a:cs typeface="Times New Roman" panose="02020603050405020304" pitchFamily="18" charset="0"/>
              </a:rPr>
              <a:t>Ngô</a:t>
            </a:r>
            <a:r>
              <a:rPr lang="en-US" sz="2400">
                <a:latin typeface="Times New Roman" panose="02020603050405020304" pitchFamily="18" charset="0"/>
                <a:cs typeface="Times New Roman" panose="02020603050405020304" pitchFamily="18" charset="0"/>
              </a:rPr>
              <a:t> </a:t>
            </a:r>
            <a:r>
              <a:rPr lang="en-US" sz="2400" err="1">
                <a:latin typeface="Times New Roman" panose="02020603050405020304" pitchFamily="18" charset="0"/>
                <a:cs typeface="Times New Roman" panose="02020603050405020304" pitchFamily="18" charset="0"/>
              </a:rPr>
              <a:t>Tất</a:t>
            </a:r>
            <a:r>
              <a:rPr lang="en-US" sz="2400">
                <a:latin typeface="Times New Roman" panose="02020603050405020304" pitchFamily="18" charset="0"/>
                <a:cs typeface="Times New Roman" panose="02020603050405020304" pitchFamily="18" charset="0"/>
              </a:rPr>
              <a:t> </a:t>
            </a:r>
            <a:r>
              <a:rPr lang="en-US" sz="2400" err="1">
                <a:latin typeface="Times New Roman" panose="02020603050405020304" pitchFamily="18" charset="0"/>
                <a:cs typeface="Times New Roman" panose="02020603050405020304" pitchFamily="18" charset="0"/>
              </a:rPr>
              <a:t>Tố</a:t>
            </a:r>
            <a:r>
              <a:rPr lang="en-US" sz="2400">
                <a:latin typeface="Times New Roman" panose="02020603050405020304" pitchFamily="18" charset="0"/>
                <a:cs typeface="Times New Roman" panose="02020603050405020304" pitchFamily="18" charset="0"/>
              </a:rPr>
              <a:t> </a:t>
            </a:r>
            <a:r>
              <a:rPr lang="en-US" sz="2400" err="1">
                <a:latin typeface="Times New Roman" panose="02020603050405020304" pitchFamily="18" charset="0"/>
                <a:cs typeface="Times New Roman" panose="02020603050405020304" pitchFamily="18" charset="0"/>
              </a:rPr>
              <a:t>trước</a:t>
            </a:r>
            <a:r>
              <a:rPr lang="en-US" sz="2400">
                <a:latin typeface="Times New Roman" panose="02020603050405020304" pitchFamily="18" charset="0"/>
                <a:cs typeface="Times New Roman" panose="02020603050405020304" pitchFamily="18" charset="0"/>
              </a:rPr>
              <a:t> </a:t>
            </a:r>
            <a:r>
              <a:rPr lang="en-US" sz="2400" err="1">
                <a:latin typeface="Times New Roman" panose="02020603050405020304" pitchFamily="18" charset="0"/>
                <a:cs typeface="Times New Roman" panose="02020603050405020304" pitchFamily="18" charset="0"/>
              </a:rPr>
              <a:t>Cách</a:t>
            </a:r>
            <a:r>
              <a:rPr lang="en-US" sz="2400">
                <a:latin typeface="Times New Roman" panose="02020603050405020304" pitchFamily="18" charset="0"/>
                <a:cs typeface="Times New Roman" panose="02020603050405020304" pitchFamily="18" charset="0"/>
              </a:rPr>
              <a:t> </a:t>
            </a:r>
            <a:r>
              <a:rPr lang="en-US" sz="2400" err="1">
                <a:latin typeface="Times New Roman" panose="02020603050405020304" pitchFamily="18" charset="0"/>
                <a:cs typeface="Times New Roman" panose="02020603050405020304" pitchFamily="18" charset="0"/>
              </a:rPr>
              <a:t>mạng</a:t>
            </a:r>
            <a:r>
              <a:rPr lang="en-US" sz="2400">
                <a:latin typeface="Times New Roman" panose="02020603050405020304" pitchFamily="18" charset="0"/>
                <a:cs typeface="Times New Roman" panose="02020603050405020304" pitchFamily="18" charset="0"/>
              </a:rPr>
              <a:t> </a:t>
            </a:r>
            <a:r>
              <a:rPr lang="en-US" sz="2400" err="1">
                <a:latin typeface="Times New Roman" panose="02020603050405020304" pitchFamily="18" charset="0"/>
                <a:cs typeface="Times New Roman" panose="02020603050405020304" pitchFamily="18" charset="0"/>
              </a:rPr>
              <a:t>tháng</a:t>
            </a:r>
            <a:r>
              <a:rPr lang="en-US" sz="2400">
                <a:latin typeface="Times New Roman" panose="02020603050405020304" pitchFamily="18" charset="0"/>
                <a:cs typeface="Times New Roman" panose="02020603050405020304" pitchFamily="18" charset="0"/>
              </a:rPr>
              <a:t> </a:t>
            </a:r>
            <a:r>
              <a:rPr lang="en-US" sz="2400" err="1">
                <a:latin typeface="Times New Roman" panose="02020603050405020304" pitchFamily="18" charset="0"/>
                <a:cs typeface="Times New Roman" panose="02020603050405020304" pitchFamily="18" charset="0"/>
              </a:rPr>
              <a:t>Tám</a:t>
            </a:r>
            <a:r>
              <a:rPr lang="en-US" sz="2400">
                <a:latin typeface="Times New Roman" panose="02020603050405020304" pitchFamily="18" charset="0"/>
                <a:cs typeface="Times New Roman" panose="02020603050405020304" pitchFamily="18" charset="0"/>
              </a:rPr>
              <a:t> – </a:t>
            </a:r>
            <a:r>
              <a:rPr lang="en-US" sz="2400" err="1">
                <a:latin typeface="Times New Roman" panose="02020603050405020304" pitchFamily="18" charset="0"/>
                <a:cs typeface="Times New Roman" panose="02020603050405020304" pitchFamily="18" charset="0"/>
              </a:rPr>
              <a:t>những</a:t>
            </a:r>
            <a:r>
              <a:rPr lang="en-US" sz="2400">
                <a:latin typeface="Times New Roman" panose="02020603050405020304" pitchFamily="18" charset="0"/>
                <a:cs typeface="Times New Roman" panose="02020603050405020304" pitchFamily="18" charset="0"/>
              </a:rPr>
              <a:t> </a:t>
            </a:r>
            <a:r>
              <a:rPr lang="en-US" sz="2400" err="1">
                <a:latin typeface="Times New Roman" panose="02020603050405020304" pitchFamily="18" charset="0"/>
                <a:cs typeface="Times New Roman" panose="02020603050405020304" pitchFamily="18" charset="0"/>
              </a:rPr>
              <a:t>người</a:t>
            </a:r>
            <a:r>
              <a:rPr lang="en-US" sz="2400">
                <a:latin typeface="Times New Roman" panose="02020603050405020304" pitchFamily="18" charset="0"/>
                <a:cs typeface="Times New Roman" panose="02020603050405020304" pitchFamily="18" charset="0"/>
              </a:rPr>
              <a:t> </a:t>
            </a:r>
            <a:r>
              <a:rPr lang="en-US" sz="2400" err="1">
                <a:latin typeface="Times New Roman" panose="02020603050405020304" pitchFamily="18" charset="0"/>
                <a:cs typeface="Times New Roman" panose="02020603050405020304" pitchFamily="18" charset="0"/>
              </a:rPr>
              <a:t>nông</a:t>
            </a:r>
            <a:r>
              <a:rPr lang="en-US" sz="2400">
                <a:latin typeface="Times New Roman" panose="02020603050405020304" pitchFamily="18" charset="0"/>
                <a:cs typeface="Times New Roman" panose="02020603050405020304" pitchFamily="18" charset="0"/>
              </a:rPr>
              <a:t> </a:t>
            </a:r>
            <a:r>
              <a:rPr lang="en-US" sz="2400" err="1">
                <a:latin typeface="Times New Roman" panose="02020603050405020304" pitchFamily="18" charset="0"/>
                <a:cs typeface="Times New Roman" panose="02020603050405020304" pitchFamily="18" charset="0"/>
              </a:rPr>
              <a:t>dân</a:t>
            </a:r>
            <a:r>
              <a:rPr lang="en-US" sz="2400">
                <a:latin typeface="Times New Roman" panose="02020603050405020304" pitchFamily="18" charset="0"/>
                <a:cs typeface="Times New Roman" panose="02020603050405020304" pitchFamily="18" charset="0"/>
              </a:rPr>
              <a:t> </a:t>
            </a:r>
            <a:r>
              <a:rPr lang="en-US" sz="2400" err="1">
                <a:latin typeface="Times New Roman" panose="02020603050405020304" pitchFamily="18" charset="0"/>
                <a:cs typeface="Times New Roman" panose="02020603050405020304" pitchFamily="18" charset="0"/>
              </a:rPr>
              <a:t>cả</a:t>
            </a:r>
            <a:r>
              <a:rPr lang="en-US" sz="2400">
                <a:latin typeface="Times New Roman" panose="02020603050405020304" pitchFamily="18" charset="0"/>
                <a:cs typeface="Times New Roman" panose="02020603050405020304" pitchFamily="18" charset="0"/>
              </a:rPr>
              <a:t> </a:t>
            </a:r>
            <a:r>
              <a:rPr lang="en-US" sz="2400" err="1">
                <a:latin typeface="Times New Roman" panose="02020603050405020304" pitchFamily="18" charset="0"/>
                <a:cs typeface="Times New Roman" panose="02020603050405020304" pitchFamily="18" charset="0"/>
              </a:rPr>
              <a:t>cuộc</a:t>
            </a:r>
            <a:r>
              <a:rPr lang="en-US" sz="2400">
                <a:latin typeface="Times New Roman" panose="02020603050405020304" pitchFamily="18" charset="0"/>
                <a:cs typeface="Times New Roman" panose="02020603050405020304" pitchFamily="18" charset="0"/>
              </a:rPr>
              <a:t> </a:t>
            </a:r>
            <a:r>
              <a:rPr lang="en-US" sz="2400" err="1">
                <a:latin typeface="Times New Roman" panose="02020603050405020304" pitchFamily="18" charset="0"/>
                <a:cs typeface="Times New Roman" panose="02020603050405020304" pitchFamily="18" charset="0"/>
              </a:rPr>
              <a:t>đời</a:t>
            </a:r>
            <a:r>
              <a:rPr lang="en-US" sz="2400">
                <a:latin typeface="Times New Roman" panose="02020603050405020304" pitchFamily="18" charset="0"/>
                <a:cs typeface="Times New Roman" panose="02020603050405020304" pitchFamily="18" charset="0"/>
              </a:rPr>
              <a:t> </a:t>
            </a:r>
            <a:r>
              <a:rPr lang="en-US" sz="2400" err="1">
                <a:latin typeface="Times New Roman" panose="02020603050405020304" pitchFamily="18" charset="0"/>
                <a:cs typeface="Times New Roman" panose="02020603050405020304" pitchFamily="18" charset="0"/>
              </a:rPr>
              <a:t>đầu</a:t>
            </a:r>
            <a:r>
              <a:rPr lang="en-US" sz="2400">
                <a:latin typeface="Times New Roman" panose="02020603050405020304" pitchFamily="18" charset="0"/>
                <a:cs typeface="Times New Roman" panose="02020603050405020304" pitchFamily="18" charset="0"/>
              </a:rPr>
              <a:t> </a:t>
            </a:r>
            <a:r>
              <a:rPr lang="en-US" sz="2400" err="1">
                <a:latin typeface="Times New Roman" panose="02020603050405020304" pitchFamily="18" charset="0"/>
                <a:cs typeface="Times New Roman" panose="02020603050405020304" pitchFamily="18" charset="0"/>
              </a:rPr>
              <a:t>tắt</a:t>
            </a:r>
            <a:r>
              <a:rPr lang="en-US" sz="2400">
                <a:latin typeface="Times New Roman" panose="02020603050405020304" pitchFamily="18" charset="0"/>
                <a:cs typeface="Times New Roman" panose="02020603050405020304" pitchFamily="18" charset="0"/>
              </a:rPr>
              <a:t> </a:t>
            </a:r>
            <a:r>
              <a:rPr lang="en-US" sz="2400" err="1">
                <a:latin typeface="Times New Roman" panose="02020603050405020304" pitchFamily="18" charset="0"/>
                <a:cs typeface="Times New Roman" panose="02020603050405020304" pitchFamily="18" charset="0"/>
              </a:rPr>
              <a:t>mặt</a:t>
            </a:r>
            <a:r>
              <a:rPr lang="en-US" sz="2400">
                <a:latin typeface="Times New Roman" panose="02020603050405020304" pitchFamily="18" charset="0"/>
                <a:cs typeface="Times New Roman" panose="02020603050405020304" pitchFamily="18" charset="0"/>
              </a:rPr>
              <a:t> </a:t>
            </a:r>
            <a:r>
              <a:rPr lang="en-US" sz="2400" err="1">
                <a:latin typeface="Times New Roman" panose="02020603050405020304" pitchFamily="18" charset="0"/>
                <a:cs typeface="Times New Roman" panose="02020603050405020304" pitchFamily="18" charset="0"/>
              </a:rPr>
              <a:t>tối</a:t>
            </a:r>
            <a:r>
              <a:rPr lang="en-US" sz="2400">
                <a:latin typeface="Times New Roman" panose="02020603050405020304" pitchFamily="18" charset="0"/>
                <a:cs typeface="Times New Roman" panose="02020603050405020304" pitchFamily="18" charset="0"/>
              </a:rPr>
              <a:t> </a:t>
            </a:r>
            <a:r>
              <a:rPr lang="en-US" sz="2400" err="1">
                <a:latin typeface="Times New Roman" panose="02020603050405020304" pitchFamily="18" charset="0"/>
                <a:cs typeface="Times New Roman" panose="02020603050405020304" pitchFamily="18" charset="0"/>
              </a:rPr>
              <a:t>trong</a:t>
            </a:r>
            <a:r>
              <a:rPr lang="en-US" sz="2400">
                <a:latin typeface="Times New Roman" panose="02020603050405020304" pitchFamily="18" charset="0"/>
                <a:cs typeface="Times New Roman" panose="02020603050405020304" pitchFamily="18" charset="0"/>
              </a:rPr>
              <a:t> </a:t>
            </a:r>
            <a:r>
              <a:rPr lang="en-US" sz="2400" err="1">
                <a:latin typeface="Times New Roman" panose="02020603050405020304" pitchFamily="18" charset="0"/>
                <a:cs typeface="Times New Roman" panose="02020603050405020304" pitchFamily="18" charset="0"/>
              </a:rPr>
              <a:t>ruộng</a:t>
            </a:r>
            <a:r>
              <a:rPr lang="en-US" sz="2400">
                <a:latin typeface="Times New Roman" panose="02020603050405020304" pitchFamily="18" charset="0"/>
                <a:cs typeface="Times New Roman" panose="02020603050405020304" pitchFamily="18" charset="0"/>
              </a:rPr>
              <a:t> </a:t>
            </a:r>
            <a:r>
              <a:rPr lang="en-US" sz="2400" err="1">
                <a:latin typeface="Times New Roman" panose="02020603050405020304" pitchFamily="18" charset="0"/>
                <a:cs typeface="Times New Roman" panose="02020603050405020304" pitchFamily="18" charset="0"/>
              </a:rPr>
              <a:t>vườn</a:t>
            </a:r>
            <a:r>
              <a:rPr lang="en-US" sz="2400">
                <a:latin typeface="Times New Roman" panose="02020603050405020304" pitchFamily="18" charset="0"/>
                <a:cs typeface="Times New Roman" panose="02020603050405020304" pitchFamily="18" charset="0"/>
              </a:rPr>
              <a:t> </a:t>
            </a:r>
            <a:r>
              <a:rPr lang="en-US" sz="2400" err="1">
                <a:latin typeface="Times New Roman" panose="02020603050405020304" pitchFamily="18" charset="0"/>
                <a:cs typeface="Times New Roman" panose="02020603050405020304" pitchFamily="18" charset="0"/>
              </a:rPr>
              <a:t>thì</a:t>
            </a:r>
            <a:r>
              <a:rPr lang="en-US" sz="2400">
                <a:latin typeface="Times New Roman" panose="02020603050405020304" pitchFamily="18" charset="0"/>
                <a:cs typeface="Times New Roman" panose="02020603050405020304" pitchFamily="18" charset="0"/>
              </a:rPr>
              <a:t> </a:t>
            </a:r>
            <a:r>
              <a:rPr lang="en-US" sz="2400" err="1">
                <a:latin typeface="Times New Roman" panose="02020603050405020304" pitchFamily="18" charset="0"/>
                <a:cs typeface="Times New Roman" panose="02020603050405020304" pitchFamily="18" charset="0"/>
              </a:rPr>
              <a:t>nhân</a:t>
            </a:r>
            <a:r>
              <a:rPr lang="en-US" sz="2400">
                <a:latin typeface="Times New Roman" panose="02020603050405020304" pitchFamily="18" charset="0"/>
                <a:cs typeface="Times New Roman" panose="02020603050405020304" pitchFamily="18" charset="0"/>
              </a:rPr>
              <a:t> </a:t>
            </a:r>
            <a:r>
              <a:rPr lang="en-US" sz="2400" err="1">
                <a:latin typeface="Times New Roman" panose="02020603050405020304" pitchFamily="18" charset="0"/>
                <a:cs typeface="Times New Roman" panose="02020603050405020304" pitchFamily="18" charset="0"/>
              </a:rPr>
              <a:t>vật</a:t>
            </a:r>
            <a:r>
              <a:rPr lang="en-US" sz="2400">
                <a:latin typeface="Times New Roman" panose="02020603050405020304" pitchFamily="18" charset="0"/>
                <a:cs typeface="Times New Roman" panose="02020603050405020304" pitchFamily="18" charset="0"/>
              </a:rPr>
              <a:t> </a:t>
            </a:r>
            <a:r>
              <a:rPr lang="en-US" sz="2400" err="1">
                <a:latin typeface="Times New Roman" panose="02020603050405020304" pitchFamily="18" charset="0"/>
                <a:cs typeface="Times New Roman" panose="02020603050405020304" pitchFamily="18" charset="0"/>
              </a:rPr>
              <a:t>ông</a:t>
            </a:r>
            <a:r>
              <a:rPr lang="en-US" sz="2400">
                <a:latin typeface="Times New Roman" panose="02020603050405020304" pitchFamily="18" charset="0"/>
                <a:cs typeface="Times New Roman" panose="02020603050405020304" pitchFamily="18" charset="0"/>
              </a:rPr>
              <a:t> Hai </a:t>
            </a:r>
            <a:r>
              <a:rPr lang="en-US" sz="2400" err="1">
                <a:latin typeface="Times New Roman" panose="02020603050405020304" pitchFamily="18" charset="0"/>
                <a:cs typeface="Times New Roman" panose="02020603050405020304" pitchFamily="18" charset="0"/>
              </a:rPr>
              <a:t>đã</a:t>
            </a:r>
            <a:r>
              <a:rPr lang="en-US" sz="2400">
                <a:latin typeface="Times New Roman" panose="02020603050405020304" pitchFamily="18" charset="0"/>
                <a:cs typeface="Times New Roman" panose="02020603050405020304" pitchFamily="18" charset="0"/>
              </a:rPr>
              <a:t> </a:t>
            </a:r>
            <a:r>
              <a:rPr lang="en-US" sz="2400" err="1">
                <a:latin typeface="Times New Roman" panose="02020603050405020304" pitchFamily="18" charset="0"/>
                <a:cs typeface="Times New Roman" panose="02020603050405020304" pitchFamily="18" charset="0"/>
              </a:rPr>
              <a:t>có</a:t>
            </a:r>
            <a:r>
              <a:rPr lang="en-US" sz="2400">
                <a:latin typeface="Times New Roman" panose="02020603050405020304" pitchFamily="18" charset="0"/>
                <a:cs typeface="Times New Roman" panose="02020603050405020304" pitchFamily="18" charset="0"/>
              </a:rPr>
              <a:t> </a:t>
            </a:r>
            <a:r>
              <a:rPr lang="en-US" sz="2400" err="1">
                <a:latin typeface="Times New Roman" panose="02020603050405020304" pitchFamily="18" charset="0"/>
                <a:cs typeface="Times New Roman" panose="02020603050405020304" pitchFamily="18" charset="0"/>
              </a:rPr>
              <a:t>nhận</a:t>
            </a:r>
            <a:r>
              <a:rPr lang="en-US" sz="2400">
                <a:latin typeface="Times New Roman" panose="02020603050405020304" pitchFamily="18" charset="0"/>
                <a:cs typeface="Times New Roman" panose="02020603050405020304" pitchFamily="18" charset="0"/>
              </a:rPr>
              <a:t> </a:t>
            </a:r>
            <a:r>
              <a:rPr lang="en-US" sz="2400" err="1">
                <a:latin typeface="Times New Roman" panose="02020603050405020304" pitchFamily="18" charset="0"/>
                <a:cs typeface="Times New Roman" panose="02020603050405020304" pitchFamily="18" charset="0"/>
              </a:rPr>
              <a:t>thức</a:t>
            </a:r>
            <a:r>
              <a:rPr lang="en-US" sz="2400">
                <a:latin typeface="Times New Roman" panose="02020603050405020304" pitchFamily="18" charset="0"/>
                <a:cs typeface="Times New Roman" panose="02020603050405020304" pitchFamily="18" charset="0"/>
              </a:rPr>
              <a:t> </a:t>
            </a:r>
            <a:r>
              <a:rPr lang="en-US" sz="2400" err="1">
                <a:latin typeface="Times New Roman" panose="02020603050405020304" pitchFamily="18" charset="0"/>
                <a:cs typeface="Times New Roman" panose="02020603050405020304" pitchFamily="18" charset="0"/>
              </a:rPr>
              <a:t>rõ</a:t>
            </a:r>
            <a:r>
              <a:rPr lang="en-US" sz="2400">
                <a:latin typeface="Times New Roman" panose="02020603050405020304" pitchFamily="18" charset="0"/>
                <a:cs typeface="Times New Roman" panose="02020603050405020304" pitchFamily="18" charset="0"/>
              </a:rPr>
              <a:t> </a:t>
            </a:r>
            <a:r>
              <a:rPr lang="en-US" sz="2400" err="1">
                <a:latin typeface="Times New Roman" panose="02020603050405020304" pitchFamily="18" charset="0"/>
                <a:cs typeface="Times New Roman" panose="02020603050405020304" pitchFamily="18" charset="0"/>
              </a:rPr>
              <a:t>ràng</a:t>
            </a:r>
            <a:r>
              <a:rPr lang="en-US" sz="2400">
                <a:latin typeface="Times New Roman" panose="02020603050405020304" pitchFamily="18" charset="0"/>
                <a:cs typeface="Times New Roman" panose="02020603050405020304" pitchFamily="18" charset="0"/>
              </a:rPr>
              <a:t> </a:t>
            </a:r>
            <a:r>
              <a:rPr lang="en-US" sz="2400" err="1">
                <a:latin typeface="Times New Roman" panose="02020603050405020304" pitchFamily="18" charset="0"/>
                <a:cs typeface="Times New Roman" panose="02020603050405020304" pitchFamily="18" charset="0"/>
              </a:rPr>
              <a:t>về</a:t>
            </a:r>
            <a:r>
              <a:rPr lang="en-US" sz="2400">
                <a:latin typeface="Times New Roman" panose="02020603050405020304" pitchFamily="18" charset="0"/>
                <a:cs typeface="Times New Roman" panose="02020603050405020304" pitchFamily="18" charset="0"/>
              </a:rPr>
              <a:t> </a:t>
            </a:r>
            <a:r>
              <a:rPr lang="en-US" sz="2400" err="1">
                <a:latin typeface="Times New Roman" panose="02020603050405020304" pitchFamily="18" charset="0"/>
                <a:cs typeface="Times New Roman" panose="02020603050405020304" pitchFamily="18" charset="0"/>
              </a:rPr>
              <a:t>cách</a:t>
            </a:r>
            <a:r>
              <a:rPr lang="en-US" sz="2400">
                <a:latin typeface="Times New Roman" panose="02020603050405020304" pitchFamily="18" charset="0"/>
                <a:cs typeface="Times New Roman" panose="02020603050405020304" pitchFamily="18" charset="0"/>
              </a:rPr>
              <a:t> </a:t>
            </a:r>
            <a:r>
              <a:rPr lang="en-US" sz="2400" err="1">
                <a:latin typeface="Times New Roman" panose="02020603050405020304" pitchFamily="18" charset="0"/>
                <a:cs typeface="Times New Roman" panose="02020603050405020304" pitchFamily="18" charset="0"/>
              </a:rPr>
              <a:t>mạng</a:t>
            </a:r>
            <a:r>
              <a:rPr lang="en-US" sz="2400">
                <a:latin typeface="Times New Roman" panose="02020603050405020304" pitchFamily="18" charset="0"/>
                <a:cs typeface="Times New Roman" panose="02020603050405020304" pitchFamily="18" charset="0"/>
              </a:rPr>
              <a:t>, </a:t>
            </a:r>
            <a:r>
              <a:rPr lang="en-US" sz="2400" err="1">
                <a:latin typeface="Times New Roman" panose="02020603050405020304" pitchFamily="18" charset="0"/>
                <a:cs typeface="Times New Roman" panose="02020603050405020304" pitchFamily="18" charset="0"/>
              </a:rPr>
              <a:t>về</a:t>
            </a:r>
            <a:r>
              <a:rPr lang="en-US" sz="2400">
                <a:latin typeface="Times New Roman" panose="02020603050405020304" pitchFamily="18" charset="0"/>
                <a:cs typeface="Times New Roman" panose="02020603050405020304" pitchFamily="18" charset="0"/>
              </a:rPr>
              <a:t> </a:t>
            </a:r>
            <a:r>
              <a:rPr lang="en-US" sz="2400" err="1">
                <a:latin typeface="Times New Roman" panose="02020603050405020304" pitchFamily="18" charset="0"/>
                <a:cs typeface="Times New Roman" panose="02020603050405020304" pitchFamily="18" charset="0"/>
              </a:rPr>
              <a:t>kháng</a:t>
            </a:r>
            <a:r>
              <a:rPr lang="en-US" sz="2400">
                <a:latin typeface="Times New Roman" panose="02020603050405020304" pitchFamily="18" charset="0"/>
                <a:cs typeface="Times New Roman" panose="02020603050405020304" pitchFamily="18" charset="0"/>
              </a:rPr>
              <a:t> </a:t>
            </a:r>
            <a:r>
              <a:rPr lang="en-US" sz="2400" err="1">
                <a:latin typeface="Times New Roman" panose="02020603050405020304" pitchFamily="18" charset="0"/>
                <a:cs typeface="Times New Roman" panose="02020603050405020304" pitchFamily="18" charset="0"/>
              </a:rPr>
              <a:t>chiến</a:t>
            </a:r>
            <a:r>
              <a:rPr lang="en-US" sz="2400">
                <a:latin typeface="Times New Roman" panose="02020603050405020304" pitchFamily="18" charset="0"/>
                <a:cs typeface="Times New Roman" panose="02020603050405020304" pitchFamily="18" charset="0"/>
              </a:rPr>
              <a:t>. </a:t>
            </a:r>
            <a:r>
              <a:rPr lang="en-US" sz="2400" err="1">
                <a:latin typeface="Times New Roman" panose="02020603050405020304" pitchFamily="18" charset="0"/>
                <a:cs typeface="Times New Roman" panose="02020603050405020304" pitchFamily="18" charset="0"/>
              </a:rPr>
              <a:t>Ông</a:t>
            </a:r>
            <a:r>
              <a:rPr lang="en-US" sz="2400">
                <a:latin typeface="Times New Roman" panose="02020603050405020304" pitchFamily="18" charset="0"/>
                <a:cs typeface="Times New Roman" panose="02020603050405020304" pitchFamily="18" charset="0"/>
              </a:rPr>
              <a:t> </a:t>
            </a:r>
            <a:r>
              <a:rPr lang="en-US" sz="2400" err="1">
                <a:latin typeface="Times New Roman" panose="02020603050405020304" pitchFamily="18" charset="0"/>
                <a:cs typeface="Times New Roman" panose="02020603050405020304" pitchFamily="18" charset="0"/>
              </a:rPr>
              <a:t>đã</a:t>
            </a:r>
            <a:r>
              <a:rPr lang="en-US" sz="2400">
                <a:latin typeface="Times New Roman" panose="02020603050405020304" pitchFamily="18" charset="0"/>
                <a:cs typeface="Times New Roman" panose="02020603050405020304" pitchFamily="18" charset="0"/>
              </a:rPr>
              <a:t> </a:t>
            </a:r>
            <a:r>
              <a:rPr lang="en-US" sz="2400" err="1">
                <a:latin typeface="Times New Roman" panose="02020603050405020304" pitchFamily="18" charset="0"/>
                <a:cs typeface="Times New Roman" panose="02020603050405020304" pitchFamily="18" charset="0"/>
              </a:rPr>
              <a:t>nhận</a:t>
            </a:r>
            <a:r>
              <a:rPr lang="en-US" sz="2400">
                <a:latin typeface="Times New Roman" panose="02020603050405020304" pitchFamily="18" charset="0"/>
                <a:cs typeface="Times New Roman" panose="02020603050405020304" pitchFamily="18" charset="0"/>
              </a:rPr>
              <a:t> </a:t>
            </a:r>
            <a:r>
              <a:rPr lang="en-US" sz="2400" err="1">
                <a:latin typeface="Times New Roman" panose="02020603050405020304" pitchFamily="18" charset="0"/>
                <a:cs typeface="Times New Roman" panose="02020603050405020304" pitchFamily="18" charset="0"/>
              </a:rPr>
              <a:t>ra</a:t>
            </a:r>
            <a:r>
              <a:rPr lang="en-US" sz="2400">
                <a:latin typeface="Times New Roman" panose="02020603050405020304" pitchFamily="18" charset="0"/>
                <a:cs typeface="Times New Roman" panose="02020603050405020304" pitchFamily="18" charset="0"/>
              </a:rPr>
              <a:t> </a:t>
            </a:r>
            <a:r>
              <a:rPr lang="en-US" sz="2400" err="1">
                <a:latin typeface="Times New Roman" panose="02020603050405020304" pitchFamily="18" charset="0"/>
                <a:cs typeface="Times New Roman" panose="02020603050405020304" pitchFamily="18" charset="0"/>
              </a:rPr>
              <a:t>rằng</a:t>
            </a:r>
            <a:r>
              <a:rPr lang="en-US" sz="2400">
                <a:latin typeface="Times New Roman" panose="02020603050405020304" pitchFamily="18" charset="0"/>
                <a:cs typeface="Times New Roman" panose="02020603050405020304" pitchFamily="18" charset="0"/>
              </a:rPr>
              <a:t>: </a:t>
            </a:r>
            <a:r>
              <a:rPr lang="en-US" sz="2400" err="1">
                <a:latin typeface="Times New Roman" panose="02020603050405020304" pitchFamily="18" charset="0"/>
                <a:cs typeface="Times New Roman" panose="02020603050405020304" pitchFamily="18" charset="0"/>
              </a:rPr>
              <a:t>Đất</a:t>
            </a:r>
            <a:r>
              <a:rPr lang="en-US" sz="2400">
                <a:latin typeface="Times New Roman" panose="02020603050405020304" pitchFamily="18" charset="0"/>
                <a:cs typeface="Times New Roman" panose="02020603050405020304" pitchFamily="18" charset="0"/>
              </a:rPr>
              <a:t> </a:t>
            </a:r>
            <a:r>
              <a:rPr lang="en-US" sz="2400" err="1">
                <a:latin typeface="Times New Roman" panose="02020603050405020304" pitchFamily="18" charset="0"/>
                <a:cs typeface="Times New Roman" panose="02020603050405020304" pitchFamily="18" charset="0"/>
              </a:rPr>
              <a:t>nước</a:t>
            </a:r>
            <a:r>
              <a:rPr lang="en-US" sz="2400">
                <a:latin typeface="Times New Roman" panose="02020603050405020304" pitchFamily="18" charset="0"/>
                <a:cs typeface="Times New Roman" panose="02020603050405020304" pitchFamily="18" charset="0"/>
              </a:rPr>
              <a:t> </a:t>
            </a:r>
            <a:r>
              <a:rPr lang="en-US" sz="2400" err="1">
                <a:latin typeface="Times New Roman" panose="02020603050405020304" pitchFamily="18" charset="0"/>
                <a:cs typeface="Times New Roman" panose="02020603050405020304" pitchFamily="18" charset="0"/>
              </a:rPr>
              <a:t>còn</a:t>
            </a:r>
            <a:r>
              <a:rPr lang="en-US" sz="2400">
                <a:latin typeface="Times New Roman" panose="02020603050405020304" pitchFamily="18" charset="0"/>
                <a:cs typeface="Times New Roman" panose="02020603050405020304" pitchFamily="18" charset="0"/>
              </a:rPr>
              <a:t> </a:t>
            </a:r>
            <a:r>
              <a:rPr lang="en-US" sz="2400" err="1">
                <a:latin typeface="Times New Roman" panose="02020603050405020304" pitchFamily="18" charset="0"/>
                <a:cs typeface="Times New Roman" panose="02020603050405020304" pitchFamily="18" charset="0"/>
              </a:rPr>
              <a:t>thì</a:t>
            </a:r>
            <a:r>
              <a:rPr lang="en-US" sz="2400">
                <a:latin typeface="Times New Roman" panose="02020603050405020304" pitchFamily="18" charset="0"/>
                <a:cs typeface="Times New Roman" panose="02020603050405020304" pitchFamily="18" charset="0"/>
              </a:rPr>
              <a:t> </a:t>
            </a:r>
            <a:r>
              <a:rPr lang="en-US" sz="2400" err="1">
                <a:latin typeface="Times New Roman" panose="02020603050405020304" pitchFamily="18" charset="0"/>
                <a:cs typeface="Times New Roman" panose="02020603050405020304" pitchFamily="18" charset="0"/>
              </a:rPr>
              <a:t>làng</a:t>
            </a:r>
            <a:r>
              <a:rPr lang="en-US" sz="2400">
                <a:latin typeface="Times New Roman" panose="02020603050405020304" pitchFamily="18" charset="0"/>
                <a:cs typeface="Times New Roman" panose="02020603050405020304" pitchFamily="18" charset="0"/>
              </a:rPr>
              <a:t> </a:t>
            </a:r>
            <a:r>
              <a:rPr lang="en-US" sz="2400" err="1">
                <a:latin typeface="Times New Roman" panose="02020603050405020304" pitchFamily="18" charset="0"/>
                <a:cs typeface="Times New Roman" panose="02020603050405020304" pitchFamily="18" charset="0"/>
              </a:rPr>
              <a:t>còn</a:t>
            </a:r>
            <a:r>
              <a:rPr lang="en-US" sz="2400">
                <a:latin typeface="Times New Roman" panose="02020603050405020304" pitchFamily="18" charset="0"/>
                <a:cs typeface="Times New Roman" panose="02020603050405020304" pitchFamily="18" charset="0"/>
              </a:rPr>
              <a:t>, </a:t>
            </a:r>
            <a:r>
              <a:rPr lang="en-US" sz="2400" err="1">
                <a:latin typeface="Times New Roman" panose="02020603050405020304" pitchFamily="18" charset="0"/>
                <a:cs typeface="Times New Roman" panose="02020603050405020304" pitchFamily="18" charset="0"/>
              </a:rPr>
              <a:t>đất</a:t>
            </a:r>
            <a:r>
              <a:rPr lang="en-US" sz="2400">
                <a:latin typeface="Times New Roman" panose="02020603050405020304" pitchFamily="18" charset="0"/>
                <a:cs typeface="Times New Roman" panose="02020603050405020304" pitchFamily="18" charset="0"/>
              </a:rPr>
              <a:t> </a:t>
            </a:r>
            <a:r>
              <a:rPr lang="en-US" sz="2400" err="1">
                <a:latin typeface="Times New Roman" panose="02020603050405020304" pitchFamily="18" charset="0"/>
                <a:cs typeface="Times New Roman" panose="02020603050405020304" pitchFamily="18" charset="0"/>
              </a:rPr>
              <a:t>nước</a:t>
            </a:r>
            <a:r>
              <a:rPr lang="en-US" sz="2400">
                <a:latin typeface="Times New Roman" panose="02020603050405020304" pitchFamily="18" charset="0"/>
                <a:cs typeface="Times New Roman" panose="02020603050405020304" pitchFamily="18" charset="0"/>
              </a:rPr>
              <a:t> </a:t>
            </a:r>
            <a:r>
              <a:rPr lang="en-US" sz="2400" err="1">
                <a:latin typeface="Times New Roman" panose="02020603050405020304" pitchFamily="18" charset="0"/>
                <a:cs typeface="Times New Roman" panose="02020603050405020304" pitchFamily="18" charset="0"/>
              </a:rPr>
              <a:t>mất</a:t>
            </a:r>
            <a:r>
              <a:rPr lang="en-US" sz="2400">
                <a:latin typeface="Times New Roman" panose="02020603050405020304" pitchFamily="18" charset="0"/>
                <a:cs typeface="Times New Roman" panose="02020603050405020304" pitchFamily="18" charset="0"/>
              </a:rPr>
              <a:t> </a:t>
            </a:r>
            <a:r>
              <a:rPr lang="en-US" sz="2400" err="1">
                <a:latin typeface="Times New Roman" panose="02020603050405020304" pitchFamily="18" charset="0"/>
                <a:cs typeface="Times New Roman" panose="02020603050405020304" pitchFamily="18" charset="0"/>
              </a:rPr>
              <a:t>thì</a:t>
            </a:r>
            <a:r>
              <a:rPr lang="en-US" sz="2400">
                <a:latin typeface="Times New Roman" panose="02020603050405020304" pitchFamily="18" charset="0"/>
                <a:cs typeface="Times New Roman" panose="02020603050405020304" pitchFamily="18" charset="0"/>
              </a:rPr>
              <a:t> </a:t>
            </a:r>
            <a:r>
              <a:rPr lang="en-US" sz="2400" err="1">
                <a:latin typeface="Times New Roman" panose="02020603050405020304" pitchFamily="18" charset="0"/>
                <a:cs typeface="Times New Roman" panose="02020603050405020304" pitchFamily="18" charset="0"/>
              </a:rPr>
              <a:t>làng</a:t>
            </a:r>
            <a:r>
              <a:rPr lang="en-US" sz="2400">
                <a:latin typeface="Times New Roman" panose="02020603050405020304" pitchFamily="18" charset="0"/>
                <a:cs typeface="Times New Roman" panose="02020603050405020304" pitchFamily="18" charset="0"/>
              </a:rPr>
              <a:t> </a:t>
            </a:r>
            <a:r>
              <a:rPr lang="en-US" sz="2400" err="1">
                <a:latin typeface="Times New Roman" panose="02020603050405020304" pitchFamily="18" charset="0"/>
                <a:cs typeface="Times New Roman" panose="02020603050405020304" pitchFamily="18" charset="0"/>
              </a:rPr>
              <a:t>cũng</a:t>
            </a:r>
            <a:r>
              <a:rPr lang="en-US" sz="2400">
                <a:latin typeface="Times New Roman" panose="02020603050405020304" pitchFamily="18" charset="0"/>
                <a:cs typeface="Times New Roman" panose="02020603050405020304" pitchFamily="18" charset="0"/>
              </a:rPr>
              <a:t> </a:t>
            </a:r>
            <a:r>
              <a:rPr lang="en-US" sz="2400" err="1">
                <a:latin typeface="Times New Roman" panose="02020603050405020304" pitchFamily="18" charset="0"/>
                <a:cs typeface="Times New Roman" panose="02020603050405020304" pitchFamily="18" charset="0"/>
              </a:rPr>
              <a:t>mất</a:t>
            </a:r>
            <a:r>
              <a:rPr lang="en-US" sz="2400">
                <a:latin typeface="Times New Roman" panose="02020603050405020304" pitchFamily="18" charset="0"/>
                <a:cs typeface="Times New Roman" panose="02020603050405020304" pitchFamily="18" charset="0"/>
              </a:rPr>
              <a:t>. </a:t>
            </a:r>
            <a:r>
              <a:rPr lang="en-US" sz="2400" err="1">
                <a:latin typeface="Times New Roman" panose="02020603050405020304" pitchFamily="18" charset="0"/>
                <a:cs typeface="Times New Roman" panose="02020603050405020304" pitchFamily="18" charset="0"/>
              </a:rPr>
              <a:t>Đây</a:t>
            </a:r>
            <a:r>
              <a:rPr lang="en-US" sz="2400">
                <a:latin typeface="Times New Roman" panose="02020603050405020304" pitchFamily="18" charset="0"/>
                <a:cs typeface="Times New Roman" panose="02020603050405020304" pitchFamily="18" charset="0"/>
              </a:rPr>
              <a:t> </a:t>
            </a:r>
            <a:r>
              <a:rPr lang="en-US" sz="2400" err="1">
                <a:latin typeface="Times New Roman" panose="02020603050405020304" pitchFamily="18" charset="0"/>
                <a:cs typeface="Times New Roman" panose="02020603050405020304" pitchFamily="18" charset="0"/>
              </a:rPr>
              <a:t>không</a:t>
            </a:r>
            <a:r>
              <a:rPr lang="en-US" sz="2400">
                <a:latin typeface="Times New Roman" panose="02020603050405020304" pitchFamily="18" charset="0"/>
                <a:cs typeface="Times New Roman" panose="02020603050405020304" pitchFamily="18" charset="0"/>
              </a:rPr>
              <a:t> </a:t>
            </a:r>
            <a:r>
              <a:rPr lang="en-US" sz="2400" err="1">
                <a:latin typeface="Times New Roman" panose="02020603050405020304" pitchFamily="18" charset="0"/>
                <a:cs typeface="Times New Roman" panose="02020603050405020304" pitchFamily="18" charset="0"/>
              </a:rPr>
              <a:t>chỉ</a:t>
            </a:r>
            <a:r>
              <a:rPr lang="en-US" sz="2400">
                <a:latin typeface="Times New Roman" panose="02020603050405020304" pitchFamily="18" charset="0"/>
                <a:cs typeface="Times New Roman" panose="02020603050405020304" pitchFamily="18" charset="0"/>
              </a:rPr>
              <a:t> </a:t>
            </a:r>
            <a:r>
              <a:rPr lang="en-US" sz="2400" err="1">
                <a:latin typeface="Times New Roman" panose="02020603050405020304" pitchFamily="18" charset="0"/>
                <a:cs typeface="Times New Roman" panose="02020603050405020304" pitchFamily="18" charset="0"/>
              </a:rPr>
              <a:t>là</a:t>
            </a:r>
            <a:r>
              <a:rPr lang="en-US" sz="2400">
                <a:latin typeface="Times New Roman" panose="02020603050405020304" pitchFamily="18" charset="0"/>
                <a:cs typeface="Times New Roman" panose="02020603050405020304" pitchFamily="18" charset="0"/>
              </a:rPr>
              <a:t> </a:t>
            </a:r>
            <a:r>
              <a:rPr lang="en-US" sz="2400" err="1">
                <a:latin typeface="Times New Roman" panose="02020603050405020304" pitchFamily="18" charset="0"/>
                <a:cs typeface="Times New Roman" panose="02020603050405020304" pitchFamily="18" charset="0"/>
              </a:rPr>
              <a:t>sự</a:t>
            </a:r>
            <a:r>
              <a:rPr lang="en-US" sz="2400">
                <a:latin typeface="Times New Roman" panose="02020603050405020304" pitchFamily="18" charset="0"/>
                <a:cs typeface="Times New Roman" panose="02020603050405020304" pitchFamily="18" charset="0"/>
              </a:rPr>
              <a:t> </a:t>
            </a:r>
            <a:r>
              <a:rPr lang="en-US" sz="2400" err="1">
                <a:latin typeface="Times New Roman" panose="02020603050405020304" pitchFamily="18" charset="0"/>
                <a:cs typeface="Times New Roman" panose="02020603050405020304" pitchFamily="18" charset="0"/>
              </a:rPr>
              <a:t>thay</a:t>
            </a:r>
            <a:r>
              <a:rPr lang="en-US" sz="2400">
                <a:latin typeface="Times New Roman" panose="02020603050405020304" pitchFamily="18" charset="0"/>
                <a:cs typeface="Times New Roman" panose="02020603050405020304" pitchFamily="18" charset="0"/>
              </a:rPr>
              <a:t> </a:t>
            </a:r>
            <a:r>
              <a:rPr lang="en-US" sz="2400" err="1">
                <a:latin typeface="Times New Roman" panose="02020603050405020304" pitchFamily="18" charset="0"/>
                <a:cs typeface="Times New Roman" panose="02020603050405020304" pitchFamily="18" charset="0"/>
              </a:rPr>
              <a:t>đổi</a:t>
            </a:r>
            <a:r>
              <a:rPr lang="en-US" sz="2400">
                <a:latin typeface="Times New Roman" panose="02020603050405020304" pitchFamily="18" charset="0"/>
                <a:cs typeface="Times New Roman" panose="02020603050405020304" pitchFamily="18" charset="0"/>
              </a:rPr>
              <a:t> </a:t>
            </a:r>
            <a:r>
              <a:rPr lang="en-US" sz="2400" err="1">
                <a:latin typeface="Times New Roman" panose="02020603050405020304" pitchFamily="18" charset="0"/>
                <a:cs typeface="Times New Roman" panose="02020603050405020304" pitchFamily="18" charset="0"/>
              </a:rPr>
              <a:t>trong</a:t>
            </a:r>
            <a:r>
              <a:rPr lang="en-US" sz="2400">
                <a:latin typeface="Times New Roman" panose="02020603050405020304" pitchFamily="18" charset="0"/>
                <a:cs typeface="Times New Roman" panose="02020603050405020304" pitchFamily="18" charset="0"/>
              </a:rPr>
              <a:t> </a:t>
            </a:r>
            <a:r>
              <a:rPr lang="en-US" sz="2400" err="1">
                <a:latin typeface="Times New Roman" panose="02020603050405020304" pitchFamily="18" charset="0"/>
                <a:cs typeface="Times New Roman" panose="02020603050405020304" pitchFamily="18" charset="0"/>
              </a:rPr>
              <a:t>suy</a:t>
            </a:r>
            <a:r>
              <a:rPr lang="en-US" sz="2400">
                <a:latin typeface="Times New Roman" panose="02020603050405020304" pitchFamily="18" charset="0"/>
                <a:cs typeface="Times New Roman" panose="02020603050405020304" pitchFamily="18" charset="0"/>
              </a:rPr>
              <a:t> </a:t>
            </a:r>
            <a:r>
              <a:rPr lang="en-US" sz="2400" err="1">
                <a:latin typeface="Times New Roman" panose="02020603050405020304" pitchFamily="18" charset="0"/>
                <a:cs typeface="Times New Roman" panose="02020603050405020304" pitchFamily="18" charset="0"/>
              </a:rPr>
              <a:t>nghĩ</a:t>
            </a:r>
            <a:r>
              <a:rPr lang="en-US" sz="2400">
                <a:latin typeface="Times New Roman" panose="02020603050405020304" pitchFamily="18" charset="0"/>
                <a:cs typeface="Times New Roman" panose="02020603050405020304" pitchFamily="18" charset="0"/>
              </a:rPr>
              <a:t> </a:t>
            </a:r>
            <a:r>
              <a:rPr lang="en-US" sz="2400" err="1">
                <a:latin typeface="Times New Roman" panose="02020603050405020304" pitchFamily="18" charset="0"/>
                <a:cs typeface="Times New Roman" panose="02020603050405020304" pitchFamily="18" charset="0"/>
              </a:rPr>
              <a:t>người</a:t>
            </a:r>
            <a:r>
              <a:rPr lang="en-US" sz="2400">
                <a:latin typeface="Times New Roman" panose="02020603050405020304" pitchFamily="18" charset="0"/>
                <a:cs typeface="Times New Roman" panose="02020603050405020304" pitchFamily="18" charset="0"/>
              </a:rPr>
              <a:t> </a:t>
            </a:r>
            <a:r>
              <a:rPr lang="en-US" sz="2400" err="1">
                <a:latin typeface="Times New Roman" panose="02020603050405020304" pitchFamily="18" charset="0"/>
                <a:cs typeface="Times New Roman" panose="02020603050405020304" pitchFamily="18" charset="0"/>
              </a:rPr>
              <a:t>nông</a:t>
            </a:r>
            <a:r>
              <a:rPr lang="en-US" sz="2400">
                <a:latin typeface="Times New Roman" panose="02020603050405020304" pitchFamily="18" charset="0"/>
                <a:cs typeface="Times New Roman" panose="02020603050405020304" pitchFamily="18" charset="0"/>
              </a:rPr>
              <a:t> </a:t>
            </a:r>
            <a:r>
              <a:rPr lang="en-US" sz="2400" err="1">
                <a:latin typeface="Times New Roman" panose="02020603050405020304" pitchFamily="18" charset="0"/>
                <a:cs typeface="Times New Roman" panose="02020603050405020304" pitchFamily="18" charset="0"/>
              </a:rPr>
              <a:t>dân</a:t>
            </a:r>
            <a:r>
              <a:rPr lang="en-US" sz="2400">
                <a:latin typeface="Times New Roman" panose="02020603050405020304" pitchFamily="18" charset="0"/>
                <a:cs typeface="Times New Roman" panose="02020603050405020304" pitchFamily="18" charset="0"/>
              </a:rPr>
              <a:t>, </a:t>
            </a:r>
            <a:r>
              <a:rPr lang="en-US" sz="2400" err="1">
                <a:latin typeface="Times New Roman" panose="02020603050405020304" pitchFamily="18" charset="0"/>
                <a:cs typeface="Times New Roman" panose="02020603050405020304" pitchFamily="18" charset="0"/>
              </a:rPr>
              <a:t>mà</a:t>
            </a:r>
            <a:r>
              <a:rPr lang="en-US" sz="2400">
                <a:latin typeface="Times New Roman" panose="02020603050405020304" pitchFamily="18" charset="0"/>
                <a:cs typeface="Times New Roman" panose="02020603050405020304" pitchFamily="18" charset="0"/>
              </a:rPr>
              <a:t> </a:t>
            </a:r>
            <a:r>
              <a:rPr lang="en-US" sz="2400" err="1">
                <a:latin typeface="Times New Roman" panose="02020603050405020304" pitchFamily="18" charset="0"/>
                <a:cs typeface="Times New Roman" panose="02020603050405020304" pitchFamily="18" charset="0"/>
              </a:rPr>
              <a:t>còn</a:t>
            </a:r>
            <a:r>
              <a:rPr lang="en-US" sz="2400">
                <a:latin typeface="Times New Roman" panose="02020603050405020304" pitchFamily="18" charset="0"/>
                <a:cs typeface="Times New Roman" panose="02020603050405020304" pitchFamily="18" charset="0"/>
              </a:rPr>
              <a:t> </a:t>
            </a:r>
            <a:r>
              <a:rPr lang="en-US" sz="2400" err="1">
                <a:latin typeface="Times New Roman" panose="02020603050405020304" pitchFamily="18" charset="0"/>
                <a:cs typeface="Times New Roman" panose="02020603050405020304" pitchFamily="18" charset="0"/>
              </a:rPr>
              <a:t>là</a:t>
            </a:r>
            <a:r>
              <a:rPr lang="en-US" sz="2400">
                <a:latin typeface="Times New Roman" panose="02020603050405020304" pitchFamily="18" charset="0"/>
                <a:cs typeface="Times New Roman" panose="02020603050405020304" pitchFamily="18" charset="0"/>
              </a:rPr>
              <a:t> </a:t>
            </a:r>
            <a:r>
              <a:rPr lang="en-US" sz="2400" err="1">
                <a:latin typeface="Times New Roman" panose="02020603050405020304" pitchFamily="18" charset="0"/>
                <a:cs typeface="Times New Roman" panose="02020603050405020304" pitchFamily="18" charset="0"/>
              </a:rPr>
              <a:t>suy</a:t>
            </a:r>
            <a:r>
              <a:rPr lang="en-US" sz="2400">
                <a:latin typeface="Times New Roman" panose="02020603050405020304" pitchFamily="18" charset="0"/>
                <a:cs typeface="Times New Roman" panose="02020603050405020304" pitchFamily="18" charset="0"/>
              </a:rPr>
              <a:t> </a:t>
            </a:r>
            <a:r>
              <a:rPr lang="en-US" sz="2400" err="1">
                <a:latin typeface="Times New Roman" panose="02020603050405020304" pitchFamily="18" charset="0"/>
                <a:cs typeface="Times New Roman" panose="02020603050405020304" pitchFamily="18" charset="0"/>
              </a:rPr>
              <a:t>nghĩ</a:t>
            </a:r>
            <a:r>
              <a:rPr lang="en-US" sz="2400">
                <a:latin typeface="Times New Roman" panose="02020603050405020304" pitchFamily="18" charset="0"/>
                <a:cs typeface="Times New Roman" panose="02020603050405020304" pitchFamily="18" charset="0"/>
              </a:rPr>
              <a:t> </a:t>
            </a:r>
            <a:r>
              <a:rPr lang="en-US" sz="2400" err="1">
                <a:latin typeface="Times New Roman" panose="02020603050405020304" pitchFamily="18" charset="0"/>
                <a:cs typeface="Times New Roman" panose="02020603050405020304" pitchFamily="18" charset="0"/>
              </a:rPr>
              <a:t>của</a:t>
            </a:r>
            <a:r>
              <a:rPr lang="en-US" sz="2400">
                <a:latin typeface="Times New Roman" panose="02020603050405020304" pitchFamily="18" charset="0"/>
                <a:cs typeface="Times New Roman" panose="02020603050405020304" pitchFamily="18" charset="0"/>
              </a:rPr>
              <a:t> </a:t>
            </a:r>
            <a:r>
              <a:rPr lang="en-US" sz="2400" err="1">
                <a:latin typeface="Times New Roman" panose="02020603050405020304" pitchFamily="18" charset="0"/>
                <a:cs typeface="Times New Roman" panose="02020603050405020304" pitchFamily="18" charset="0"/>
              </a:rPr>
              <a:t>mỗi</a:t>
            </a:r>
            <a:r>
              <a:rPr lang="en-US" sz="2400">
                <a:latin typeface="Times New Roman" panose="02020603050405020304" pitchFamily="18" charset="0"/>
                <a:cs typeface="Times New Roman" panose="02020603050405020304" pitchFamily="18" charset="0"/>
              </a:rPr>
              <a:t> </a:t>
            </a:r>
            <a:r>
              <a:rPr lang="en-US" sz="2400" err="1">
                <a:latin typeface="Times New Roman" panose="02020603050405020304" pitchFamily="18" charset="0"/>
                <a:cs typeface="Times New Roman" panose="02020603050405020304" pitchFamily="18" charset="0"/>
              </a:rPr>
              <a:t>người</a:t>
            </a:r>
            <a:r>
              <a:rPr lang="en-US" sz="2400">
                <a:latin typeface="Times New Roman" panose="02020603050405020304" pitchFamily="18" charset="0"/>
                <a:cs typeface="Times New Roman" panose="02020603050405020304" pitchFamily="18" charset="0"/>
              </a:rPr>
              <a:t> </a:t>
            </a:r>
            <a:r>
              <a:rPr lang="en-US" sz="2400" err="1">
                <a:latin typeface="Times New Roman" panose="02020603050405020304" pitchFamily="18" charset="0"/>
                <a:cs typeface="Times New Roman" panose="02020603050405020304" pitchFamily="18" charset="0"/>
              </a:rPr>
              <a:t>dân</a:t>
            </a:r>
            <a:r>
              <a:rPr lang="en-US" sz="2400">
                <a:latin typeface="Times New Roman" panose="02020603050405020304" pitchFamily="18" charset="0"/>
                <a:cs typeface="Times New Roman" panose="02020603050405020304" pitchFamily="18" charset="0"/>
              </a:rPr>
              <a:t> </a:t>
            </a:r>
            <a:r>
              <a:rPr lang="en-US" sz="2400" err="1">
                <a:latin typeface="Times New Roman" panose="02020603050405020304" pitchFamily="18" charset="0"/>
                <a:cs typeface="Times New Roman" panose="02020603050405020304" pitchFamily="18" charset="0"/>
              </a:rPr>
              <a:t>Việt</a:t>
            </a:r>
            <a:r>
              <a:rPr lang="en-US" sz="2400">
                <a:latin typeface="Times New Roman" panose="02020603050405020304" pitchFamily="18" charset="0"/>
                <a:cs typeface="Times New Roman" panose="02020603050405020304" pitchFamily="18" charset="0"/>
              </a:rPr>
              <a:t> Nam </a:t>
            </a:r>
            <a:r>
              <a:rPr lang="en-US" sz="2400" err="1">
                <a:latin typeface="Times New Roman" panose="02020603050405020304" pitchFamily="18" charset="0"/>
                <a:cs typeface="Times New Roman" panose="02020603050405020304" pitchFamily="18" charset="0"/>
              </a:rPr>
              <a:t>thời</a:t>
            </a:r>
            <a:r>
              <a:rPr lang="en-US" sz="2400">
                <a:latin typeface="Times New Roman" panose="02020603050405020304" pitchFamily="18" charset="0"/>
                <a:cs typeface="Times New Roman" panose="02020603050405020304" pitchFamily="18" charset="0"/>
              </a:rPr>
              <a:t> </a:t>
            </a:r>
            <a:r>
              <a:rPr lang="en-US" sz="2400" err="1">
                <a:latin typeface="Times New Roman" panose="02020603050405020304" pitchFamily="18" charset="0"/>
                <a:cs typeface="Times New Roman" panose="02020603050405020304" pitchFamily="18" charset="0"/>
              </a:rPr>
              <a:t>điểm</a:t>
            </a:r>
            <a:r>
              <a:rPr lang="en-US" sz="2400">
                <a:latin typeface="Times New Roman" panose="02020603050405020304" pitchFamily="18" charset="0"/>
                <a:cs typeface="Times New Roman" panose="02020603050405020304" pitchFamily="18" charset="0"/>
              </a:rPr>
              <a:t> </a:t>
            </a:r>
            <a:r>
              <a:rPr lang="en-US" sz="2400" err="1">
                <a:latin typeface="Times New Roman" panose="02020603050405020304" pitchFamily="18" charset="0"/>
                <a:cs typeface="Times New Roman" panose="02020603050405020304" pitchFamily="18" charset="0"/>
              </a:rPr>
              <a:t>đó</a:t>
            </a:r>
            <a:r>
              <a:rPr lang="en-US" sz="2400">
                <a:latin typeface="Times New Roman" panose="02020603050405020304" pitchFamily="18" charset="0"/>
                <a:cs typeface="Times New Roman" panose="02020603050405020304" pitchFamily="18" charset="0"/>
              </a:rPr>
              <a:t>. </a:t>
            </a:r>
            <a:r>
              <a:rPr lang="en-US" sz="2400" err="1">
                <a:latin typeface="Times New Roman" panose="02020603050405020304" pitchFamily="18" charset="0"/>
                <a:cs typeface="Times New Roman" panose="02020603050405020304" pitchFamily="18" charset="0"/>
              </a:rPr>
              <a:t>Họ</a:t>
            </a:r>
            <a:r>
              <a:rPr lang="en-US" sz="2400">
                <a:latin typeface="Times New Roman" panose="02020603050405020304" pitchFamily="18" charset="0"/>
                <a:cs typeface="Times New Roman" panose="02020603050405020304" pitchFamily="18" charset="0"/>
              </a:rPr>
              <a:t> </a:t>
            </a:r>
            <a:r>
              <a:rPr lang="en-US" sz="2400" err="1">
                <a:latin typeface="Times New Roman" panose="02020603050405020304" pitchFamily="18" charset="0"/>
                <a:cs typeface="Times New Roman" panose="02020603050405020304" pitchFamily="18" charset="0"/>
              </a:rPr>
              <a:t>sẵn</a:t>
            </a:r>
            <a:r>
              <a:rPr lang="en-US" sz="2400">
                <a:latin typeface="Times New Roman" panose="02020603050405020304" pitchFamily="18" charset="0"/>
                <a:cs typeface="Times New Roman" panose="02020603050405020304" pitchFamily="18" charset="0"/>
              </a:rPr>
              <a:t> </a:t>
            </a:r>
            <a:r>
              <a:rPr lang="en-US" sz="2400" err="1">
                <a:latin typeface="Times New Roman" panose="02020603050405020304" pitchFamily="18" charset="0"/>
                <a:cs typeface="Times New Roman" panose="02020603050405020304" pitchFamily="18" charset="0"/>
              </a:rPr>
              <a:t>sàng</a:t>
            </a:r>
            <a:r>
              <a:rPr lang="en-US" sz="2400">
                <a:latin typeface="Times New Roman" panose="02020603050405020304" pitchFamily="18" charset="0"/>
                <a:cs typeface="Times New Roman" panose="02020603050405020304" pitchFamily="18" charset="0"/>
              </a:rPr>
              <a:t> </a:t>
            </a:r>
            <a:r>
              <a:rPr lang="en-US" sz="2400" err="1">
                <a:latin typeface="Times New Roman" panose="02020603050405020304" pitchFamily="18" charset="0"/>
                <a:cs typeface="Times New Roman" panose="02020603050405020304" pitchFamily="18" charset="0"/>
              </a:rPr>
              <a:t>hy</a:t>
            </a:r>
            <a:r>
              <a:rPr lang="en-US" sz="2400">
                <a:latin typeface="Times New Roman" panose="02020603050405020304" pitchFamily="18" charset="0"/>
                <a:cs typeface="Times New Roman" panose="02020603050405020304" pitchFamily="18" charset="0"/>
              </a:rPr>
              <a:t> </a:t>
            </a:r>
            <a:r>
              <a:rPr lang="en-US" sz="2400" err="1">
                <a:latin typeface="Times New Roman" panose="02020603050405020304" pitchFamily="18" charset="0"/>
                <a:cs typeface="Times New Roman" panose="02020603050405020304" pitchFamily="18" charset="0"/>
              </a:rPr>
              <a:t>sinh</a:t>
            </a:r>
            <a:r>
              <a:rPr lang="en-US" sz="2400">
                <a:latin typeface="Times New Roman" panose="02020603050405020304" pitchFamily="18" charset="0"/>
                <a:cs typeface="Times New Roman" panose="02020603050405020304" pitchFamily="18" charset="0"/>
              </a:rPr>
              <a:t> </a:t>
            </a:r>
            <a:r>
              <a:rPr lang="en-US" sz="2400" err="1">
                <a:latin typeface="Times New Roman" panose="02020603050405020304" pitchFamily="18" charset="0"/>
                <a:cs typeface="Times New Roman" panose="02020603050405020304" pitchFamily="18" charset="0"/>
              </a:rPr>
              <a:t>những</a:t>
            </a:r>
            <a:r>
              <a:rPr lang="en-US" sz="2400">
                <a:latin typeface="Times New Roman" panose="02020603050405020304" pitchFamily="18" charset="0"/>
                <a:cs typeface="Times New Roman" panose="02020603050405020304" pitchFamily="18" charset="0"/>
              </a:rPr>
              <a:t> </a:t>
            </a:r>
            <a:r>
              <a:rPr lang="en-US" sz="2400" err="1">
                <a:latin typeface="Times New Roman" panose="02020603050405020304" pitchFamily="18" charset="0"/>
                <a:cs typeface="Times New Roman" panose="02020603050405020304" pitchFamily="18" charset="0"/>
              </a:rPr>
              <a:t>cái</a:t>
            </a:r>
            <a:r>
              <a:rPr lang="en-US" sz="2400">
                <a:latin typeface="Times New Roman" panose="02020603050405020304" pitchFamily="18" charset="0"/>
                <a:cs typeface="Times New Roman" panose="02020603050405020304" pitchFamily="18" charset="0"/>
              </a:rPr>
              <a:t> </a:t>
            </a:r>
            <a:r>
              <a:rPr lang="en-US" sz="2400" err="1">
                <a:latin typeface="Times New Roman" panose="02020603050405020304" pitchFamily="18" charset="0"/>
                <a:cs typeface="Times New Roman" panose="02020603050405020304" pitchFamily="18" charset="0"/>
              </a:rPr>
              <a:t>riêng</a:t>
            </a:r>
            <a:r>
              <a:rPr lang="en-US" sz="2400">
                <a:latin typeface="Times New Roman" panose="02020603050405020304" pitchFamily="18" charset="0"/>
                <a:cs typeface="Times New Roman" panose="02020603050405020304" pitchFamily="18" charset="0"/>
              </a:rPr>
              <a:t>, </a:t>
            </a:r>
            <a:r>
              <a:rPr lang="en-US" sz="2400" err="1">
                <a:latin typeface="Times New Roman" panose="02020603050405020304" pitchFamily="18" charset="0"/>
                <a:cs typeface="Times New Roman" panose="02020603050405020304" pitchFamily="18" charset="0"/>
              </a:rPr>
              <a:t>những</a:t>
            </a:r>
            <a:r>
              <a:rPr lang="en-US" sz="2400">
                <a:latin typeface="Times New Roman" panose="02020603050405020304" pitchFamily="18" charset="0"/>
                <a:cs typeface="Times New Roman" panose="02020603050405020304" pitchFamily="18" charset="0"/>
              </a:rPr>
              <a:t> </a:t>
            </a:r>
            <a:r>
              <a:rPr lang="en-US" sz="2400" err="1">
                <a:latin typeface="Times New Roman" panose="02020603050405020304" pitchFamily="18" charset="0"/>
                <a:cs typeface="Times New Roman" panose="02020603050405020304" pitchFamily="18" charset="0"/>
              </a:rPr>
              <a:t>cái</a:t>
            </a:r>
            <a:r>
              <a:rPr lang="en-US" sz="2400">
                <a:latin typeface="Times New Roman" panose="02020603050405020304" pitchFamily="18" charset="0"/>
                <a:cs typeface="Times New Roman" panose="02020603050405020304" pitchFamily="18" charset="0"/>
              </a:rPr>
              <a:t> </a:t>
            </a:r>
            <a:r>
              <a:rPr lang="en-US" sz="2400" err="1">
                <a:latin typeface="Times New Roman" panose="02020603050405020304" pitchFamily="18" charset="0"/>
                <a:cs typeface="Times New Roman" panose="02020603050405020304" pitchFamily="18" charset="0"/>
              </a:rPr>
              <a:t>nhỏ</a:t>
            </a:r>
            <a:r>
              <a:rPr lang="en-US" sz="2400">
                <a:latin typeface="Times New Roman" panose="02020603050405020304" pitchFamily="18" charset="0"/>
                <a:cs typeface="Times New Roman" panose="02020603050405020304" pitchFamily="18" charset="0"/>
              </a:rPr>
              <a:t> </a:t>
            </a:r>
            <a:r>
              <a:rPr lang="en-US" sz="2400" err="1">
                <a:latin typeface="Times New Roman" panose="02020603050405020304" pitchFamily="18" charset="0"/>
                <a:cs typeface="Times New Roman" panose="02020603050405020304" pitchFamily="18" charset="0"/>
              </a:rPr>
              <a:t>vì</a:t>
            </a:r>
            <a:r>
              <a:rPr lang="en-US" sz="2400">
                <a:latin typeface="Times New Roman" panose="02020603050405020304" pitchFamily="18" charset="0"/>
                <a:cs typeface="Times New Roman" panose="02020603050405020304" pitchFamily="18" charset="0"/>
              </a:rPr>
              <a:t> </a:t>
            </a:r>
            <a:r>
              <a:rPr lang="en-US" sz="2400" err="1">
                <a:latin typeface="Times New Roman" panose="02020603050405020304" pitchFamily="18" charset="0"/>
                <a:cs typeface="Times New Roman" panose="02020603050405020304" pitchFamily="18" charset="0"/>
              </a:rPr>
              <a:t>sự</a:t>
            </a:r>
            <a:r>
              <a:rPr lang="en-US" sz="2400">
                <a:latin typeface="Times New Roman" panose="02020603050405020304" pitchFamily="18" charset="0"/>
                <a:cs typeface="Times New Roman" panose="02020603050405020304" pitchFamily="18" charset="0"/>
              </a:rPr>
              <a:t> </a:t>
            </a:r>
            <a:r>
              <a:rPr lang="en-US" sz="2400" err="1">
                <a:latin typeface="Times New Roman" panose="02020603050405020304" pitchFamily="18" charset="0"/>
                <a:cs typeface="Times New Roman" panose="02020603050405020304" pitchFamily="18" charset="0"/>
              </a:rPr>
              <a:t>nghiệp</a:t>
            </a:r>
            <a:r>
              <a:rPr lang="en-US" sz="2400">
                <a:latin typeface="Times New Roman" panose="02020603050405020304" pitchFamily="18" charset="0"/>
                <a:cs typeface="Times New Roman" panose="02020603050405020304" pitchFamily="18" charset="0"/>
              </a:rPr>
              <a:t> </a:t>
            </a:r>
            <a:r>
              <a:rPr lang="en-US" sz="2400" err="1">
                <a:latin typeface="Times New Roman" panose="02020603050405020304" pitchFamily="18" charset="0"/>
                <a:cs typeface="Times New Roman" panose="02020603050405020304" pitchFamily="18" charset="0"/>
              </a:rPr>
              <a:t>chung</a:t>
            </a:r>
            <a:r>
              <a:rPr lang="en-US" sz="2400">
                <a:latin typeface="Times New Roman" panose="02020603050405020304" pitchFamily="18" charset="0"/>
                <a:cs typeface="Times New Roman" panose="02020603050405020304" pitchFamily="18" charset="0"/>
              </a:rPr>
              <a:t>, </a:t>
            </a:r>
            <a:r>
              <a:rPr lang="en-US" sz="2400" err="1">
                <a:latin typeface="Times New Roman" panose="02020603050405020304" pitchFamily="18" charset="0"/>
                <a:cs typeface="Times New Roman" panose="02020603050405020304" pitchFamily="18" charset="0"/>
              </a:rPr>
              <a:t>vì</a:t>
            </a:r>
            <a:r>
              <a:rPr lang="en-US" sz="2400">
                <a:latin typeface="Times New Roman" panose="02020603050405020304" pitchFamily="18" charset="0"/>
                <a:cs typeface="Times New Roman" panose="02020603050405020304" pitchFamily="18" charset="0"/>
              </a:rPr>
              <a:t> </a:t>
            </a:r>
            <a:r>
              <a:rPr lang="en-US" sz="2400" err="1">
                <a:latin typeface="Times New Roman" panose="02020603050405020304" pitchFamily="18" charset="0"/>
                <a:cs typeface="Times New Roman" panose="02020603050405020304" pitchFamily="18" charset="0"/>
              </a:rPr>
              <a:t>cuộc</a:t>
            </a:r>
            <a:r>
              <a:rPr lang="en-US" sz="2400">
                <a:latin typeface="Times New Roman" panose="02020603050405020304" pitchFamily="18" charset="0"/>
                <a:cs typeface="Times New Roman" panose="02020603050405020304" pitchFamily="18" charset="0"/>
              </a:rPr>
              <a:t> </a:t>
            </a:r>
            <a:r>
              <a:rPr lang="en-US" sz="2400" err="1">
                <a:latin typeface="Times New Roman" panose="02020603050405020304" pitchFamily="18" charset="0"/>
                <a:cs typeface="Times New Roman" panose="02020603050405020304" pitchFamily="18" charset="0"/>
              </a:rPr>
              <a:t>kháng</a:t>
            </a:r>
            <a:r>
              <a:rPr lang="en-US" sz="2400">
                <a:latin typeface="Times New Roman" panose="02020603050405020304" pitchFamily="18" charset="0"/>
                <a:cs typeface="Times New Roman" panose="02020603050405020304" pitchFamily="18" charset="0"/>
              </a:rPr>
              <a:t> </a:t>
            </a:r>
            <a:r>
              <a:rPr lang="en-US" sz="2400" err="1">
                <a:latin typeface="Times New Roman" panose="02020603050405020304" pitchFamily="18" charset="0"/>
                <a:cs typeface="Times New Roman" panose="02020603050405020304" pitchFamily="18" charset="0"/>
              </a:rPr>
              <a:t>chiến</a:t>
            </a:r>
            <a:r>
              <a:rPr lang="en-US" sz="2400">
                <a:latin typeface="Times New Roman" panose="02020603050405020304" pitchFamily="18" charset="0"/>
                <a:cs typeface="Times New Roman" panose="02020603050405020304" pitchFamily="18" charset="0"/>
              </a:rPr>
              <a:t> </a:t>
            </a:r>
            <a:r>
              <a:rPr lang="en-US" sz="2400" err="1">
                <a:latin typeface="Times New Roman" panose="02020603050405020304" pitchFamily="18" charset="0"/>
                <a:cs typeface="Times New Roman" panose="02020603050405020304" pitchFamily="18" charset="0"/>
              </a:rPr>
              <a:t>trường</a:t>
            </a:r>
            <a:r>
              <a:rPr lang="en-US" sz="2400">
                <a:latin typeface="Times New Roman" panose="02020603050405020304" pitchFamily="18" charset="0"/>
                <a:cs typeface="Times New Roman" panose="02020603050405020304" pitchFamily="18" charset="0"/>
              </a:rPr>
              <a:t> </a:t>
            </a:r>
            <a:r>
              <a:rPr lang="en-US" sz="2400" err="1">
                <a:latin typeface="Times New Roman" panose="02020603050405020304" pitchFamily="18" charset="0"/>
                <a:cs typeface="Times New Roman" panose="02020603050405020304" pitchFamily="18" charset="0"/>
              </a:rPr>
              <a:t>kỳ</a:t>
            </a:r>
            <a:r>
              <a:rPr lang="en-US" sz="2400">
                <a:latin typeface="Times New Roman" panose="02020603050405020304" pitchFamily="18" charset="0"/>
                <a:cs typeface="Times New Roman" panose="02020603050405020304" pitchFamily="18" charset="0"/>
              </a:rPr>
              <a:t> </a:t>
            </a:r>
            <a:r>
              <a:rPr lang="en-US" sz="2400" err="1">
                <a:latin typeface="Times New Roman" panose="02020603050405020304" pitchFamily="18" charset="0"/>
                <a:cs typeface="Times New Roman" panose="02020603050405020304" pitchFamily="18" charset="0"/>
              </a:rPr>
              <a:t>của</a:t>
            </a:r>
            <a:r>
              <a:rPr lang="en-US" sz="2400">
                <a:latin typeface="Times New Roman" panose="02020603050405020304" pitchFamily="18" charset="0"/>
                <a:cs typeface="Times New Roman" panose="02020603050405020304" pitchFamily="18" charset="0"/>
              </a:rPr>
              <a:t> </a:t>
            </a:r>
            <a:r>
              <a:rPr lang="en-US" sz="2400" err="1">
                <a:latin typeface="Times New Roman" panose="02020603050405020304" pitchFamily="18" charset="0"/>
                <a:cs typeface="Times New Roman" panose="02020603050405020304" pitchFamily="18" charset="0"/>
              </a:rPr>
              <a:t>dân</a:t>
            </a:r>
            <a:r>
              <a:rPr lang="en-US" sz="2400">
                <a:latin typeface="Times New Roman" panose="02020603050405020304" pitchFamily="18" charset="0"/>
                <a:cs typeface="Times New Roman" panose="02020603050405020304" pitchFamily="18" charset="0"/>
              </a:rPr>
              <a:t> </a:t>
            </a:r>
            <a:r>
              <a:rPr lang="en-US" sz="2400" err="1">
                <a:latin typeface="Times New Roman" panose="02020603050405020304" pitchFamily="18" charset="0"/>
                <a:cs typeface="Times New Roman" panose="02020603050405020304" pitchFamily="18" charset="0"/>
              </a:rPr>
              <a:t>tộc</a:t>
            </a:r>
            <a:r>
              <a:rPr lang="en-US" sz="2400">
                <a:latin typeface="Times New Roman" panose="02020603050405020304" pitchFamily="18" charset="0"/>
                <a:cs typeface="Times New Roman" panose="02020603050405020304" pitchFamily="18" charset="0"/>
              </a:rPr>
              <a:t>. </a:t>
            </a:r>
            <a:r>
              <a:rPr lang="en-US" sz="2400" err="1">
                <a:latin typeface="Times New Roman" panose="02020603050405020304" pitchFamily="18" charset="0"/>
                <a:cs typeface="Times New Roman" panose="02020603050405020304" pitchFamily="18" charset="0"/>
              </a:rPr>
              <a:t>Họ</a:t>
            </a:r>
            <a:r>
              <a:rPr lang="en-US" sz="2400">
                <a:latin typeface="Times New Roman" panose="02020603050405020304" pitchFamily="18" charset="0"/>
                <a:cs typeface="Times New Roman" panose="02020603050405020304" pitchFamily="18" charset="0"/>
              </a:rPr>
              <a:t> </a:t>
            </a:r>
            <a:r>
              <a:rPr lang="en-US" sz="2400" err="1">
                <a:latin typeface="Times New Roman" panose="02020603050405020304" pitchFamily="18" charset="0"/>
                <a:cs typeface="Times New Roman" panose="02020603050405020304" pitchFamily="18" charset="0"/>
              </a:rPr>
              <a:t>không</a:t>
            </a:r>
            <a:r>
              <a:rPr lang="en-US" sz="2400">
                <a:latin typeface="Times New Roman" panose="02020603050405020304" pitchFamily="18" charset="0"/>
                <a:cs typeface="Times New Roman" panose="02020603050405020304" pitchFamily="18" charset="0"/>
              </a:rPr>
              <a:t> </a:t>
            </a:r>
            <a:r>
              <a:rPr lang="en-US" sz="2400" err="1">
                <a:latin typeface="Times New Roman" panose="02020603050405020304" pitchFamily="18" charset="0"/>
                <a:cs typeface="Times New Roman" panose="02020603050405020304" pitchFamily="18" charset="0"/>
              </a:rPr>
              <a:t>hề</a:t>
            </a:r>
            <a:r>
              <a:rPr lang="en-US" sz="2400">
                <a:latin typeface="Times New Roman" panose="02020603050405020304" pitchFamily="18" charset="0"/>
                <a:cs typeface="Times New Roman" panose="02020603050405020304" pitchFamily="18" charset="0"/>
              </a:rPr>
              <a:t> </a:t>
            </a:r>
            <a:r>
              <a:rPr lang="en-US" sz="2400" err="1">
                <a:latin typeface="Times New Roman" panose="02020603050405020304" pitchFamily="18" charset="0"/>
                <a:cs typeface="Times New Roman" panose="02020603050405020304" pitchFamily="18" charset="0"/>
              </a:rPr>
              <a:t>quên</a:t>
            </a:r>
            <a:r>
              <a:rPr lang="en-US" sz="2400">
                <a:latin typeface="Times New Roman" panose="02020603050405020304" pitchFamily="18" charset="0"/>
                <a:cs typeface="Times New Roman" panose="02020603050405020304" pitchFamily="18" charset="0"/>
              </a:rPr>
              <a:t> </a:t>
            </a:r>
            <a:r>
              <a:rPr lang="en-US" sz="2400" err="1">
                <a:latin typeface="Times New Roman" panose="02020603050405020304" pitchFamily="18" charset="0"/>
                <a:cs typeface="Times New Roman" panose="02020603050405020304" pitchFamily="18" charset="0"/>
              </a:rPr>
              <a:t>đi</a:t>
            </a:r>
            <a:r>
              <a:rPr lang="en-US" sz="2400">
                <a:latin typeface="Times New Roman" panose="02020603050405020304" pitchFamily="18" charset="0"/>
                <a:cs typeface="Times New Roman" panose="02020603050405020304" pitchFamily="18" charset="0"/>
              </a:rPr>
              <a:t> </a:t>
            </a:r>
            <a:r>
              <a:rPr lang="en-US" sz="2400" err="1">
                <a:latin typeface="Times New Roman" panose="02020603050405020304" pitchFamily="18" charset="0"/>
                <a:cs typeface="Times New Roman" panose="02020603050405020304" pitchFamily="18" charset="0"/>
              </a:rPr>
              <a:t>cội</a:t>
            </a:r>
            <a:r>
              <a:rPr lang="en-US" sz="2400">
                <a:latin typeface="Times New Roman" panose="02020603050405020304" pitchFamily="18" charset="0"/>
                <a:cs typeface="Times New Roman" panose="02020603050405020304" pitchFamily="18" charset="0"/>
              </a:rPr>
              <a:t> </a:t>
            </a:r>
            <a:r>
              <a:rPr lang="en-US" sz="2400" err="1">
                <a:latin typeface="Times New Roman" panose="02020603050405020304" pitchFamily="18" charset="0"/>
                <a:cs typeface="Times New Roman" panose="02020603050405020304" pitchFamily="18" charset="0"/>
              </a:rPr>
              <a:t>nguồn</a:t>
            </a:r>
            <a:r>
              <a:rPr lang="en-US" sz="2400">
                <a:latin typeface="Times New Roman" panose="02020603050405020304" pitchFamily="18" charset="0"/>
                <a:cs typeface="Times New Roman" panose="02020603050405020304" pitchFamily="18" charset="0"/>
              </a:rPr>
              <a:t> </a:t>
            </a:r>
            <a:r>
              <a:rPr lang="en-US" sz="2400" err="1">
                <a:latin typeface="Times New Roman" panose="02020603050405020304" pitchFamily="18" charset="0"/>
                <a:cs typeface="Times New Roman" panose="02020603050405020304" pitchFamily="18" charset="0"/>
              </a:rPr>
              <a:t>của</a:t>
            </a:r>
            <a:r>
              <a:rPr lang="en-US" sz="2400">
                <a:latin typeface="Times New Roman" panose="02020603050405020304" pitchFamily="18" charset="0"/>
                <a:cs typeface="Times New Roman" panose="02020603050405020304" pitchFamily="18" charset="0"/>
              </a:rPr>
              <a:t> </a:t>
            </a:r>
            <a:r>
              <a:rPr lang="en-US" sz="2400" err="1">
                <a:latin typeface="Times New Roman" panose="02020603050405020304" pitchFamily="18" charset="0"/>
                <a:cs typeface="Times New Roman" panose="02020603050405020304" pitchFamily="18" charset="0"/>
              </a:rPr>
              <a:t>mình</a:t>
            </a:r>
            <a:r>
              <a:rPr lang="en-US" sz="2400">
                <a:latin typeface="Times New Roman" panose="02020603050405020304" pitchFamily="18" charset="0"/>
                <a:cs typeface="Times New Roman" panose="02020603050405020304" pitchFamily="18" charset="0"/>
              </a:rPr>
              <a:t> </a:t>
            </a:r>
            <a:r>
              <a:rPr lang="en-US" sz="2400" err="1">
                <a:latin typeface="Times New Roman" panose="02020603050405020304" pitchFamily="18" charset="0"/>
                <a:cs typeface="Times New Roman" panose="02020603050405020304" pitchFamily="18" charset="0"/>
              </a:rPr>
              <a:t>mà</a:t>
            </a:r>
            <a:r>
              <a:rPr lang="en-US" sz="2400">
                <a:latin typeface="Times New Roman" panose="02020603050405020304" pitchFamily="18" charset="0"/>
                <a:cs typeface="Times New Roman" panose="02020603050405020304" pitchFamily="18" charset="0"/>
              </a:rPr>
              <a:t> </a:t>
            </a:r>
            <a:r>
              <a:rPr lang="en-US" sz="2400" err="1">
                <a:latin typeface="Times New Roman" panose="02020603050405020304" pitchFamily="18" charset="0"/>
                <a:cs typeface="Times New Roman" panose="02020603050405020304" pitchFamily="18" charset="0"/>
              </a:rPr>
              <a:t>gìn</a:t>
            </a:r>
            <a:r>
              <a:rPr lang="en-US" sz="2400">
                <a:latin typeface="Times New Roman" panose="02020603050405020304" pitchFamily="18" charset="0"/>
                <a:cs typeface="Times New Roman" panose="02020603050405020304" pitchFamily="18" charset="0"/>
              </a:rPr>
              <a:t> </a:t>
            </a:r>
            <a:r>
              <a:rPr lang="en-US" sz="2400" err="1">
                <a:latin typeface="Times New Roman" panose="02020603050405020304" pitchFamily="18" charset="0"/>
                <a:cs typeface="Times New Roman" panose="02020603050405020304" pitchFamily="18" charset="0"/>
              </a:rPr>
              <a:t>giữ</a:t>
            </a:r>
            <a:r>
              <a:rPr lang="en-US" sz="2400">
                <a:latin typeface="Times New Roman" panose="02020603050405020304" pitchFamily="18" charset="0"/>
                <a:cs typeface="Times New Roman" panose="02020603050405020304" pitchFamily="18" charset="0"/>
              </a:rPr>
              <a:t> </a:t>
            </a:r>
            <a:r>
              <a:rPr lang="en-US" sz="2400" err="1">
                <a:latin typeface="Times New Roman" panose="02020603050405020304" pitchFamily="18" charset="0"/>
                <a:cs typeface="Times New Roman" panose="02020603050405020304" pitchFamily="18" charset="0"/>
              </a:rPr>
              <a:t>nơi</a:t>
            </a:r>
            <a:r>
              <a:rPr lang="en-US" sz="2400">
                <a:latin typeface="Times New Roman" panose="02020603050405020304" pitchFamily="18" charset="0"/>
                <a:cs typeface="Times New Roman" panose="02020603050405020304" pitchFamily="18" charset="0"/>
              </a:rPr>
              <a:t> </a:t>
            </a:r>
            <a:r>
              <a:rPr lang="en-US" sz="2400" err="1">
                <a:latin typeface="Times New Roman" panose="02020603050405020304" pitchFamily="18" charset="0"/>
                <a:cs typeface="Times New Roman" panose="02020603050405020304" pitchFamily="18" charset="0"/>
              </a:rPr>
              <a:t>ấy</a:t>
            </a:r>
            <a:r>
              <a:rPr lang="en-US" sz="2400">
                <a:latin typeface="Times New Roman" panose="02020603050405020304" pitchFamily="18" charset="0"/>
                <a:cs typeface="Times New Roman" panose="02020603050405020304" pitchFamily="18" charset="0"/>
              </a:rPr>
              <a:t> ở </a:t>
            </a:r>
            <a:r>
              <a:rPr lang="en-US" sz="2400" err="1">
                <a:latin typeface="Times New Roman" panose="02020603050405020304" pitchFamily="18" charset="0"/>
                <a:cs typeface="Times New Roman" panose="02020603050405020304" pitchFamily="18" charset="0"/>
              </a:rPr>
              <a:t>trong</a:t>
            </a:r>
            <a:r>
              <a:rPr lang="en-US" sz="2400">
                <a:latin typeface="Times New Roman" panose="02020603050405020304" pitchFamily="18" charset="0"/>
                <a:cs typeface="Times New Roman" panose="02020603050405020304" pitchFamily="18" charset="0"/>
              </a:rPr>
              <a:t> </a:t>
            </a:r>
            <a:r>
              <a:rPr lang="en-US" sz="2400" err="1">
                <a:latin typeface="Times New Roman" panose="02020603050405020304" pitchFamily="18" charset="0"/>
                <a:cs typeface="Times New Roman" panose="02020603050405020304" pitchFamily="18" charset="0"/>
              </a:rPr>
              <a:t>tim</a:t>
            </a:r>
            <a:r>
              <a:rPr lang="en-US" sz="2400">
                <a:latin typeface="Times New Roman" panose="02020603050405020304" pitchFamily="18" charset="0"/>
                <a:cs typeface="Times New Roman" panose="02020603050405020304" pitchFamily="18" charset="0"/>
              </a:rPr>
              <a:t>, </a:t>
            </a:r>
            <a:r>
              <a:rPr lang="en-US" sz="2400" err="1">
                <a:latin typeface="Times New Roman" panose="02020603050405020304" pitchFamily="18" charset="0"/>
                <a:cs typeface="Times New Roman" panose="02020603050405020304" pitchFamily="18" charset="0"/>
              </a:rPr>
              <a:t>biến</a:t>
            </a:r>
            <a:r>
              <a:rPr lang="en-US" sz="2400">
                <a:latin typeface="Times New Roman" panose="02020603050405020304" pitchFamily="18" charset="0"/>
                <a:cs typeface="Times New Roman" panose="02020603050405020304" pitchFamily="18" charset="0"/>
              </a:rPr>
              <a:t> </a:t>
            </a:r>
            <a:r>
              <a:rPr lang="en-US" sz="2400" err="1">
                <a:latin typeface="Times New Roman" panose="02020603050405020304" pitchFamily="18" charset="0"/>
                <a:cs typeface="Times New Roman" panose="02020603050405020304" pitchFamily="18" charset="0"/>
              </a:rPr>
              <a:t>thành</a:t>
            </a:r>
            <a:r>
              <a:rPr lang="en-US" sz="2400">
                <a:latin typeface="Times New Roman" panose="02020603050405020304" pitchFamily="18" charset="0"/>
                <a:cs typeface="Times New Roman" panose="02020603050405020304" pitchFamily="18" charset="0"/>
              </a:rPr>
              <a:t> </a:t>
            </a:r>
            <a:r>
              <a:rPr lang="en-US" sz="2400" err="1">
                <a:latin typeface="Times New Roman" panose="02020603050405020304" pitchFamily="18" charset="0"/>
                <a:cs typeface="Times New Roman" panose="02020603050405020304" pitchFamily="18" charset="0"/>
              </a:rPr>
              <a:t>động</a:t>
            </a:r>
            <a:r>
              <a:rPr lang="en-US" sz="2400">
                <a:latin typeface="Times New Roman" panose="02020603050405020304" pitchFamily="18" charset="0"/>
                <a:cs typeface="Times New Roman" panose="02020603050405020304" pitchFamily="18" charset="0"/>
              </a:rPr>
              <a:t> </a:t>
            </a:r>
            <a:r>
              <a:rPr lang="en-US" sz="2400" err="1">
                <a:latin typeface="Times New Roman" panose="02020603050405020304" pitchFamily="18" charset="0"/>
                <a:cs typeface="Times New Roman" panose="02020603050405020304" pitchFamily="18" charset="0"/>
              </a:rPr>
              <a:t>lực</a:t>
            </a:r>
            <a:r>
              <a:rPr lang="en-US" sz="2400">
                <a:latin typeface="Times New Roman" panose="02020603050405020304" pitchFamily="18" charset="0"/>
                <a:cs typeface="Times New Roman" panose="02020603050405020304" pitchFamily="18" charset="0"/>
              </a:rPr>
              <a:t> </a:t>
            </a:r>
            <a:r>
              <a:rPr lang="en-US" sz="2400" err="1">
                <a:latin typeface="Times New Roman" panose="02020603050405020304" pitchFamily="18" charset="0"/>
                <a:cs typeface="Times New Roman" panose="02020603050405020304" pitchFamily="18" charset="0"/>
              </a:rPr>
              <a:t>chiến</a:t>
            </a:r>
            <a:r>
              <a:rPr lang="en-US" sz="2400">
                <a:latin typeface="Times New Roman" panose="02020603050405020304" pitchFamily="18" charset="0"/>
                <a:cs typeface="Times New Roman" panose="02020603050405020304" pitchFamily="18" charset="0"/>
              </a:rPr>
              <a:t> </a:t>
            </a:r>
            <a:r>
              <a:rPr lang="en-US" sz="2400" err="1">
                <a:latin typeface="Times New Roman" panose="02020603050405020304" pitchFamily="18" charset="0"/>
                <a:cs typeface="Times New Roman" panose="02020603050405020304" pitchFamily="18" charset="0"/>
              </a:rPr>
              <a:t>đấu</a:t>
            </a:r>
            <a:r>
              <a:rPr lang="en-US" sz="2400">
                <a:latin typeface="Times New Roman" panose="02020603050405020304" pitchFamily="18" charset="0"/>
                <a:cs typeface="Times New Roman" panose="02020603050405020304" pitchFamily="18" charset="0"/>
              </a:rPr>
              <a:t> </a:t>
            </a:r>
            <a:r>
              <a:rPr lang="en-US" sz="2400" err="1">
                <a:latin typeface="Times New Roman" panose="02020603050405020304" pitchFamily="18" charset="0"/>
                <a:cs typeface="Times New Roman" panose="02020603050405020304" pitchFamily="18" charset="0"/>
              </a:rPr>
              <a:t>để</a:t>
            </a:r>
            <a:r>
              <a:rPr lang="en-US" sz="2400">
                <a:latin typeface="Times New Roman" panose="02020603050405020304" pitchFamily="18" charset="0"/>
                <a:cs typeface="Times New Roman" panose="02020603050405020304" pitchFamily="18" charset="0"/>
              </a:rPr>
              <a:t> </a:t>
            </a:r>
            <a:r>
              <a:rPr lang="en-US" sz="2400" err="1">
                <a:latin typeface="Times New Roman" panose="02020603050405020304" pitchFamily="18" charset="0"/>
                <a:cs typeface="Times New Roman" panose="02020603050405020304" pitchFamily="18" charset="0"/>
              </a:rPr>
              <a:t>giải</a:t>
            </a:r>
            <a:r>
              <a:rPr lang="en-US" sz="2400">
                <a:latin typeface="Times New Roman" panose="02020603050405020304" pitchFamily="18" charset="0"/>
                <a:cs typeface="Times New Roman" panose="02020603050405020304" pitchFamily="18" charset="0"/>
              </a:rPr>
              <a:t> </a:t>
            </a:r>
            <a:r>
              <a:rPr lang="en-US" sz="2400" err="1">
                <a:latin typeface="Times New Roman" panose="02020603050405020304" pitchFamily="18" charset="0"/>
                <a:cs typeface="Times New Roman" panose="02020603050405020304" pitchFamily="18" charset="0"/>
              </a:rPr>
              <a:t>phóng</a:t>
            </a:r>
            <a:r>
              <a:rPr lang="en-US" sz="2400">
                <a:latin typeface="Times New Roman" panose="02020603050405020304" pitchFamily="18" charset="0"/>
                <a:cs typeface="Times New Roman" panose="02020603050405020304" pitchFamily="18" charset="0"/>
              </a:rPr>
              <a:t> </a:t>
            </a:r>
            <a:r>
              <a:rPr lang="en-US" sz="2400" err="1">
                <a:latin typeface="Times New Roman" panose="02020603050405020304" pitchFamily="18" charset="0"/>
                <a:cs typeface="Times New Roman" panose="02020603050405020304" pitchFamily="18" charset="0"/>
              </a:rPr>
              <a:t>đất</a:t>
            </a:r>
            <a:r>
              <a:rPr lang="en-US" sz="2400">
                <a:latin typeface="Times New Roman" panose="02020603050405020304" pitchFamily="18" charset="0"/>
                <a:cs typeface="Times New Roman" panose="02020603050405020304" pitchFamily="18" charset="0"/>
              </a:rPr>
              <a:t> </a:t>
            </a:r>
            <a:r>
              <a:rPr lang="en-US" sz="2400" err="1">
                <a:latin typeface="Times New Roman" panose="02020603050405020304" pitchFamily="18" charset="0"/>
                <a:cs typeface="Times New Roman" panose="02020603050405020304" pitchFamily="18" charset="0"/>
              </a:rPr>
              <a:t>nước</a:t>
            </a:r>
            <a:r>
              <a:rPr lang="en-US" sz="2400">
                <a:latin typeface="Times New Roman" panose="02020603050405020304" pitchFamily="18" charset="0"/>
                <a:cs typeface="Times New Roman" panose="02020603050405020304" pitchFamily="18" charset="0"/>
              </a:rPr>
              <a:t>, </a:t>
            </a:r>
            <a:r>
              <a:rPr lang="en-US" sz="2400" err="1">
                <a:latin typeface="Times New Roman" panose="02020603050405020304" pitchFamily="18" charset="0"/>
                <a:cs typeface="Times New Roman" panose="02020603050405020304" pitchFamily="18" charset="0"/>
              </a:rPr>
              <a:t>giải</a:t>
            </a:r>
            <a:r>
              <a:rPr lang="en-US" sz="2400">
                <a:latin typeface="Times New Roman" panose="02020603050405020304" pitchFamily="18" charset="0"/>
                <a:cs typeface="Times New Roman" panose="02020603050405020304" pitchFamily="18" charset="0"/>
              </a:rPr>
              <a:t> </a:t>
            </a:r>
            <a:r>
              <a:rPr lang="en-US" sz="2400" err="1">
                <a:latin typeface="Times New Roman" panose="02020603050405020304" pitchFamily="18" charset="0"/>
                <a:cs typeface="Times New Roman" panose="02020603050405020304" pitchFamily="18" charset="0"/>
              </a:rPr>
              <a:t>phóng</a:t>
            </a:r>
            <a:r>
              <a:rPr lang="en-US" sz="2400">
                <a:latin typeface="Times New Roman" panose="02020603050405020304" pitchFamily="18" charset="0"/>
                <a:cs typeface="Times New Roman" panose="02020603050405020304" pitchFamily="18" charset="0"/>
              </a:rPr>
              <a:t> </a:t>
            </a:r>
            <a:r>
              <a:rPr lang="en-US" sz="2400" err="1">
                <a:latin typeface="Times New Roman" panose="02020603050405020304" pitchFamily="18" charset="0"/>
                <a:cs typeface="Times New Roman" panose="02020603050405020304" pitchFamily="18" charset="0"/>
              </a:rPr>
              <a:t>quê</a:t>
            </a:r>
            <a:r>
              <a:rPr lang="en-US" sz="2400">
                <a:latin typeface="Times New Roman" panose="02020603050405020304" pitchFamily="18" charset="0"/>
                <a:cs typeface="Times New Roman" panose="02020603050405020304" pitchFamily="18" charset="0"/>
              </a:rPr>
              <a:t> </a:t>
            </a:r>
            <a:r>
              <a:rPr lang="en-US" sz="2400" err="1">
                <a:latin typeface="Times New Roman" panose="02020603050405020304" pitchFamily="18" charset="0"/>
                <a:cs typeface="Times New Roman" panose="02020603050405020304" pitchFamily="18" charset="0"/>
              </a:rPr>
              <a:t>hương</a:t>
            </a:r>
            <a:r>
              <a:rPr lang="en-US" sz="2400">
                <a:latin typeface="Times New Roman" panose="02020603050405020304" pitchFamily="18" charset="0"/>
                <a:cs typeface="Times New Roman" panose="02020603050405020304" pitchFamily="18" charset="0"/>
              </a:rPr>
              <a:t>.</a:t>
            </a:r>
          </a:p>
        </p:txBody>
      </p:sp>
      <p:sp>
        <p:nvSpPr>
          <p:cNvPr id="4" name="Rectangle 3"/>
          <p:cNvSpPr/>
          <p:nvPr/>
        </p:nvSpPr>
        <p:spPr>
          <a:xfrm>
            <a:off x="60960" y="91094"/>
            <a:ext cx="12054839" cy="6659880"/>
          </a:xfrm>
          <a:prstGeom prst="rect">
            <a:avLst/>
          </a:prstGeom>
          <a:noFill/>
          <a:ln w="12700" cap="flat" cmpd="sng" algn="ctr">
            <a:solidFill>
              <a:srgbClr val="5B9BD5">
                <a:shade val="50000"/>
              </a:srgbClr>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6186757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Phân tích truyện ngắn Làng của Kim Lân | Văn mẫu 9 - YouTube"/>
          <p:cNvPicPr>
            <a:picLocks noChangeAspect="1" noChangeArrowheads="1"/>
          </p:cNvPicPr>
          <p:nvPr/>
        </p:nvPicPr>
        <p:blipFill rotWithShape="1">
          <a:blip r:embed="rId2">
            <a:extLst>
              <a:ext uri="{28A0092B-C50C-407E-A947-70E740481C1C}">
                <a14:useLocalDpi xmlns:a14="http://schemas.microsoft.com/office/drawing/2010/main" val="0"/>
              </a:ext>
            </a:extLst>
          </a:blip>
          <a:srcRect l="34839"/>
          <a:stretch/>
        </p:blipFill>
        <p:spPr bwMode="auto">
          <a:xfrm>
            <a:off x="0" y="487680"/>
            <a:ext cx="6992883" cy="5608321"/>
          </a:xfrm>
          <a:prstGeom prst="rect">
            <a:avLst/>
          </a:prstGeom>
          <a:ln>
            <a:noFill/>
          </a:ln>
          <a:effectLst>
            <a:softEdge rad="1270000"/>
          </a:effectLst>
          <a:extLst>
            <a:ext uri="{909E8E84-426E-40DD-AFC4-6F175D3DCCD1}">
              <a14:hiddenFill xmlns:a14="http://schemas.microsoft.com/office/drawing/2010/main">
                <a:solidFill>
                  <a:srgbClr val="FFFFFF"/>
                </a:solidFill>
              </a14:hiddenFill>
            </a:ext>
          </a:extLst>
        </p:spPr>
      </p:pic>
      <p:sp>
        <p:nvSpPr>
          <p:cNvPr id="2" name="Rectangle 1"/>
          <p:cNvSpPr/>
          <p:nvPr/>
        </p:nvSpPr>
        <p:spPr>
          <a:xfrm>
            <a:off x="6324600" y="874604"/>
            <a:ext cx="5638800" cy="5078313"/>
          </a:xfrm>
          <a:prstGeom prst="rect">
            <a:avLst/>
          </a:prstGeom>
        </p:spPr>
        <p:txBody>
          <a:bodyPr wrap="square">
            <a:spAutoFit/>
          </a:bodyPr>
          <a:lstStyle/>
          <a:p>
            <a:pPr lvl="0" algn="just"/>
            <a:r>
              <a:rPr lang="vi-VN" sz="3600">
                <a:solidFill>
                  <a:srgbClr val="002060"/>
                </a:solidFill>
                <a:latin typeface="Times New Roman" panose="02020603050405020304" pitchFamily="18" charset="0"/>
                <a:cs typeface="Times New Roman" panose="02020603050405020304" pitchFamily="18" charset="0"/>
              </a:rPr>
              <a:t>Nhà văn đã miêu tả rất cụ thể</a:t>
            </a:r>
            <a:r>
              <a:rPr lang="en-US" sz="3600">
                <a:solidFill>
                  <a:srgbClr val="002060"/>
                </a:solidFill>
                <a:latin typeface="Times New Roman" panose="02020603050405020304" pitchFamily="18" charset="0"/>
                <a:cs typeface="Times New Roman" panose="02020603050405020304" pitchFamily="18" charset="0"/>
              </a:rPr>
              <a:t>, </a:t>
            </a:r>
            <a:r>
              <a:rPr lang="vi-VN" sz="3600">
                <a:solidFill>
                  <a:srgbClr val="002060"/>
                </a:solidFill>
                <a:latin typeface="Times New Roman" panose="02020603050405020304" pitchFamily="18" charset="0"/>
                <a:cs typeface="Times New Roman" panose="02020603050405020304" pitchFamily="18" charset="0"/>
              </a:rPr>
              <a:t>tinh tế,</a:t>
            </a:r>
            <a:r>
              <a:rPr lang="en-US" sz="3600">
                <a:solidFill>
                  <a:srgbClr val="002060"/>
                </a:solidFill>
                <a:latin typeface="Times New Roman" panose="02020603050405020304" pitchFamily="18" charset="0"/>
                <a:cs typeface="Times New Roman" panose="02020603050405020304" pitchFamily="18" charset="0"/>
              </a:rPr>
              <a:t> </a:t>
            </a:r>
            <a:r>
              <a:rPr lang="vi-VN" sz="3600">
                <a:solidFill>
                  <a:srgbClr val="002060"/>
                </a:solidFill>
                <a:latin typeface="Times New Roman" panose="02020603050405020304" pitchFamily="18" charset="0"/>
                <a:cs typeface="Times New Roman" panose="02020603050405020304" pitchFamily="18" charset="0"/>
              </a:rPr>
              <a:t>sâu sắc những biến động dữ dội trong nội tâm nhân vật (Những điều ấy không thể quan sát được ... </a:t>
            </a:r>
            <a:r>
              <a:rPr lang="en-US" sz="3600">
                <a:solidFill>
                  <a:srgbClr val="002060"/>
                </a:solidFill>
                <a:latin typeface="Times New Roman" panose="02020603050405020304" pitchFamily="18" charset="0"/>
                <a:cs typeface="Times New Roman" panose="02020603050405020304" pitchFamily="18" charset="0"/>
              </a:rPr>
              <a:t>=&gt;</a:t>
            </a:r>
            <a:r>
              <a:rPr lang="vi-VN" sz="3600">
                <a:solidFill>
                  <a:srgbClr val="002060"/>
                </a:solidFill>
                <a:latin typeface="Times New Roman" panose="02020603050405020304" pitchFamily="18" charset="0"/>
                <a:cs typeface="Times New Roman" panose="02020603050405020304" pitchFamily="18" charset="0"/>
              </a:rPr>
              <a:t> </a:t>
            </a:r>
            <a:r>
              <a:rPr lang="en-US" sz="3600">
                <a:solidFill>
                  <a:srgbClr val="002060"/>
                </a:solidFill>
                <a:latin typeface="Times New Roman" panose="02020603050405020304" pitchFamily="18" charset="0"/>
                <a:cs typeface="Times New Roman" panose="02020603050405020304" pitchFamily="18" charset="0"/>
              </a:rPr>
              <a:t>C</a:t>
            </a:r>
            <a:r>
              <a:rPr lang="vi-VN" sz="3600">
                <a:solidFill>
                  <a:srgbClr val="002060"/>
                </a:solidFill>
                <a:latin typeface="Times New Roman" panose="02020603050405020304" pitchFamily="18" charset="0"/>
                <a:cs typeface="Times New Roman" panose="02020603050405020304" pitchFamily="18" charset="0"/>
              </a:rPr>
              <a:t>hứng tỏ Kim </a:t>
            </a:r>
            <a:r>
              <a:rPr lang="en-US" sz="3600">
                <a:solidFill>
                  <a:srgbClr val="002060"/>
                </a:solidFill>
                <a:latin typeface="Times New Roman" panose="02020603050405020304" pitchFamily="18" charset="0"/>
                <a:cs typeface="Times New Roman" panose="02020603050405020304" pitchFamily="18" charset="0"/>
              </a:rPr>
              <a:t>L</a:t>
            </a:r>
            <a:r>
              <a:rPr lang="vi-VN" sz="3600">
                <a:solidFill>
                  <a:srgbClr val="002060"/>
                </a:solidFill>
                <a:latin typeface="Times New Roman" panose="02020603050405020304" pitchFamily="18" charset="0"/>
                <a:cs typeface="Times New Roman" panose="02020603050405020304" pitchFamily="18" charset="0"/>
              </a:rPr>
              <a:t>ân rất am hiểu thế giới nội tâm, đời sống tinh thần của người nông dân)</a:t>
            </a:r>
            <a:r>
              <a:rPr lang="en-US" sz="3600">
                <a:solidFill>
                  <a:srgbClr val="002060"/>
                </a:solidFill>
                <a:latin typeface="Times New Roman" panose="02020603050405020304" pitchFamily="18" charset="0"/>
                <a:cs typeface="Times New Roman" panose="02020603050405020304" pitchFamily="18" charset="0"/>
              </a:rPr>
              <a:t>.</a:t>
            </a:r>
            <a:endParaRPr lang="vi-VN" sz="3600">
              <a:solidFill>
                <a:srgbClr val="002060"/>
              </a:solidFill>
              <a:latin typeface="Times New Roman" panose="02020603050405020304" pitchFamily="18" charset="0"/>
              <a:cs typeface="Times New Roman" panose="02020603050405020304" pitchFamily="18" charset="0"/>
            </a:endParaRPr>
          </a:p>
        </p:txBody>
      </p:sp>
      <p:sp>
        <p:nvSpPr>
          <p:cNvPr id="4" name="Rectangle 3"/>
          <p:cNvSpPr/>
          <p:nvPr/>
        </p:nvSpPr>
        <p:spPr>
          <a:xfrm>
            <a:off x="60960" y="91094"/>
            <a:ext cx="12054839" cy="6659880"/>
          </a:xfrm>
          <a:prstGeom prst="rect">
            <a:avLst/>
          </a:prstGeom>
          <a:noFill/>
          <a:ln w="12700" cap="flat" cmpd="sng" algn="ctr">
            <a:solidFill>
              <a:srgbClr val="5B9BD5">
                <a:shade val="50000"/>
              </a:srgbClr>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049744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0" descr="A close up of a tree&#10;&#10;Description generated with high confidence">
            <a:extLst>
              <a:ext uri="{FF2B5EF4-FFF2-40B4-BE49-F238E27FC236}">
                <a16:creationId xmlns="" xmlns:a16="http://schemas.microsoft.com/office/drawing/2014/main" id="{0968C5C9-327F-4AC4-8ED4-91BCD3DC4F7E}"/>
              </a:ext>
            </a:extLst>
          </p:cNvPr>
          <p:cNvPicPr>
            <a:picLocks noChangeAspect="1"/>
          </p:cNvPicPr>
          <p:nvPr/>
        </p:nvPicPr>
        <p:blipFill rotWithShape="1">
          <a:blip r:embed="rId3">
            <a:extLst>
              <a:ext uri="{28A0092B-C50C-407E-A947-70E740481C1C}">
                <a14:useLocalDpi xmlns:a14="http://schemas.microsoft.com/office/drawing/2010/main" val="0"/>
              </a:ext>
            </a:extLst>
          </a:blip>
          <a:srcRect l="717" r="1" b="1"/>
          <a:stretch/>
        </p:blipFill>
        <p:spPr>
          <a:xfrm>
            <a:off x="111436" y="103074"/>
            <a:ext cx="5910934" cy="4123439"/>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3" name="Picture 2" descr="A close up of a tree&#10;&#10;Description generated with high confidence">
            <a:extLst>
              <a:ext uri="{FF2B5EF4-FFF2-40B4-BE49-F238E27FC236}">
                <a16:creationId xmlns="" xmlns:a16="http://schemas.microsoft.com/office/drawing/2014/main" id="{305F70A0-B98F-4C45-9D78-C9B1D7EB3218}"/>
              </a:ext>
            </a:extLst>
          </p:cNvPr>
          <p:cNvPicPr>
            <a:picLocks noChangeAspect="1"/>
          </p:cNvPicPr>
          <p:nvPr/>
        </p:nvPicPr>
        <p:blipFill rotWithShape="1">
          <a:blip r:embed="rId4">
            <a:extLst>
              <a:ext uri="{28A0092B-C50C-407E-A947-70E740481C1C}">
                <a14:useLocalDpi xmlns:a14="http://schemas.microsoft.com/office/drawing/2010/main" val="0"/>
              </a:ext>
            </a:extLst>
          </a:blip>
          <a:srcRect t="328"/>
          <a:stretch/>
        </p:blipFill>
        <p:spPr>
          <a:xfrm>
            <a:off x="6259286" y="103074"/>
            <a:ext cx="5821278" cy="412409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4" name="Text Box 22">
            <a:extLst>
              <a:ext uri="{FF2B5EF4-FFF2-40B4-BE49-F238E27FC236}">
                <a16:creationId xmlns="" xmlns:a16="http://schemas.microsoft.com/office/drawing/2014/main" id="{5BE14B31-66E0-4E2E-884C-81DF6D497CED}"/>
              </a:ext>
            </a:extLst>
          </p:cNvPr>
          <p:cNvSpPr txBox="1">
            <a:spLocks noChangeArrowheads="1"/>
          </p:cNvSpPr>
          <p:nvPr/>
        </p:nvSpPr>
        <p:spPr bwMode="auto">
          <a:xfrm>
            <a:off x="316700" y="5120086"/>
            <a:ext cx="11558588" cy="134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8800" b="1" dirty="0">
                <a:effectLst>
                  <a:outerShdw blurRad="38100" dist="38100" dir="2700000" algn="tl">
                    <a:srgbClr val="000000">
                      <a:alpha val="43137"/>
                    </a:srgbClr>
                  </a:outerShdw>
                </a:effectLst>
                <a:latin typeface="Times New Roman" pitchFamily="18" charset="0"/>
                <a:cs typeface="Times New Roman" pitchFamily="18" charset="0"/>
              </a:rPr>
              <a:t>III. </a:t>
            </a:r>
            <a:r>
              <a:rPr lang="en-US" altLang="en-US" sz="8800" b="1" dirty="0" err="1">
                <a:effectLst>
                  <a:outerShdw blurRad="38100" dist="38100" dir="2700000" algn="tl">
                    <a:srgbClr val="000000">
                      <a:alpha val="43137"/>
                    </a:srgbClr>
                  </a:outerShdw>
                </a:effectLst>
                <a:latin typeface="Times New Roman" pitchFamily="18" charset="0"/>
                <a:cs typeface="Times New Roman" pitchFamily="18" charset="0"/>
              </a:rPr>
              <a:t>Tổng</a:t>
            </a:r>
            <a:r>
              <a:rPr lang="en-US" altLang="en-US" sz="8800" b="1" dirty="0">
                <a:effectLst>
                  <a:outerShdw blurRad="38100" dist="38100" dir="2700000" algn="tl">
                    <a:srgbClr val="000000">
                      <a:alpha val="43137"/>
                    </a:srgbClr>
                  </a:outerShdw>
                </a:effectLst>
                <a:latin typeface="Times New Roman" pitchFamily="18" charset="0"/>
                <a:cs typeface="Times New Roman" pitchFamily="18" charset="0"/>
              </a:rPr>
              <a:t> </a:t>
            </a:r>
            <a:r>
              <a:rPr lang="en-US" altLang="en-US" sz="8800" b="1" dirty="0" err="1">
                <a:effectLst>
                  <a:outerShdw blurRad="38100" dist="38100" dir="2700000" algn="tl">
                    <a:srgbClr val="000000">
                      <a:alpha val="43137"/>
                    </a:srgbClr>
                  </a:outerShdw>
                </a:effectLst>
                <a:latin typeface="Times New Roman" pitchFamily="18" charset="0"/>
                <a:cs typeface="Times New Roman" pitchFamily="18" charset="0"/>
              </a:rPr>
              <a:t>kết</a:t>
            </a:r>
            <a:endParaRPr lang="en-US" altLang="en-US" sz="8800" b="1" dirty="0">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321014982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2">
            <a:extLst>
              <a:ext uri="{FF2B5EF4-FFF2-40B4-BE49-F238E27FC236}">
                <a16:creationId xmlns="" xmlns:a16="http://schemas.microsoft.com/office/drawing/2014/main" id="{5BE14B31-66E0-4E2E-884C-81DF6D497CED}"/>
              </a:ext>
            </a:extLst>
          </p:cNvPr>
          <p:cNvSpPr txBox="1">
            <a:spLocks noChangeArrowheads="1"/>
          </p:cNvSpPr>
          <p:nvPr/>
        </p:nvSpPr>
        <p:spPr bwMode="auto">
          <a:xfrm>
            <a:off x="0" y="91247"/>
            <a:ext cx="1155858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4000" b="1">
                <a:solidFill>
                  <a:srgbClr val="FF0000"/>
                </a:solidFill>
                <a:latin typeface="Times New Roman" panose="02020603050405020304" pitchFamily="18" charset="0"/>
                <a:cs typeface="Times New Roman" panose="02020603050405020304" pitchFamily="18" charset="0"/>
              </a:rPr>
              <a:t>1. </a:t>
            </a:r>
            <a:r>
              <a:rPr lang="en-US" altLang="en-US" sz="4000" b="1" err="1">
                <a:solidFill>
                  <a:srgbClr val="FF0000"/>
                </a:solidFill>
                <a:latin typeface="Times New Roman" panose="02020603050405020304" pitchFamily="18" charset="0"/>
                <a:cs typeface="Times New Roman" panose="02020603050405020304" pitchFamily="18" charset="0"/>
              </a:rPr>
              <a:t>Nghệ</a:t>
            </a:r>
            <a:r>
              <a:rPr lang="en-US" altLang="en-US" sz="4000" b="1">
                <a:solidFill>
                  <a:srgbClr val="FF0000"/>
                </a:solidFill>
                <a:latin typeface="Times New Roman" panose="02020603050405020304" pitchFamily="18" charset="0"/>
                <a:cs typeface="Times New Roman" panose="02020603050405020304" pitchFamily="18" charset="0"/>
              </a:rPr>
              <a:t> </a:t>
            </a:r>
            <a:r>
              <a:rPr lang="en-US" altLang="en-US" sz="4000" b="1" err="1">
                <a:solidFill>
                  <a:srgbClr val="FF0000"/>
                </a:solidFill>
                <a:latin typeface="Times New Roman" panose="02020603050405020304" pitchFamily="18" charset="0"/>
                <a:cs typeface="Times New Roman" panose="02020603050405020304" pitchFamily="18" charset="0"/>
              </a:rPr>
              <a:t>thuật</a:t>
            </a:r>
            <a:endParaRPr lang="en-US" altLang="en-US" sz="4000" b="1">
              <a:solidFill>
                <a:srgbClr val="FF0000"/>
              </a:solidFill>
              <a:latin typeface="Times New Roman" panose="02020603050405020304" pitchFamily="18" charset="0"/>
              <a:cs typeface="Times New Roman" panose="02020603050405020304" pitchFamily="18" charset="0"/>
            </a:endParaRPr>
          </a:p>
        </p:txBody>
      </p:sp>
      <p:sp>
        <p:nvSpPr>
          <p:cNvPr id="4" name="Content Placeholder 3"/>
          <p:cNvSpPr txBox="1">
            <a:spLocks/>
          </p:cNvSpPr>
          <p:nvPr/>
        </p:nvSpPr>
        <p:spPr>
          <a:xfrm>
            <a:off x="696754" y="828825"/>
            <a:ext cx="10165080" cy="4178329"/>
          </a:xfrm>
          <a:prstGeom prst="rect">
            <a:avLst/>
          </a:prstGeom>
          <a:ln>
            <a:solidFill>
              <a:schemeClr val="accent2"/>
            </a:solidFill>
            <a:miter lim="800000"/>
            <a:headEnd/>
            <a:tailEnd/>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just">
              <a:buNone/>
            </a:pPr>
            <a:r>
              <a:rPr lang="en-US" altLang="en-US" sz="3600" b="1" kern="0" dirty="0">
                <a:solidFill>
                  <a:srgbClr val="002060"/>
                </a:solidFill>
                <a:latin typeface="Times New Roman" panose="02020603050405020304" pitchFamily="18" charset="0"/>
                <a:cs typeface="Times New Roman" panose="02020603050405020304" pitchFamily="18" charset="0"/>
              </a:rPr>
              <a:t>-</a:t>
            </a:r>
            <a:r>
              <a:rPr lang="en-US" altLang="en-US" sz="3600" b="1" kern="0" dirty="0" smtClean="0">
                <a:solidFill>
                  <a:srgbClr val="002060"/>
                </a:solidFill>
                <a:latin typeface="Times New Roman" panose="02020603050405020304" pitchFamily="18" charset="0"/>
                <a:cs typeface="Times New Roman" panose="02020603050405020304" pitchFamily="18" charset="0"/>
              </a:rPr>
              <a:t> </a:t>
            </a:r>
            <a:r>
              <a:rPr lang="en-US" altLang="en-US" sz="3600" b="1" kern="0" dirty="0" err="1">
                <a:solidFill>
                  <a:srgbClr val="002060"/>
                </a:solidFill>
                <a:latin typeface="Times New Roman" panose="02020603050405020304" pitchFamily="18" charset="0"/>
                <a:cs typeface="Times New Roman" panose="02020603050405020304" pitchFamily="18" charset="0"/>
              </a:rPr>
              <a:t>Cách</a:t>
            </a:r>
            <a:r>
              <a:rPr lang="en-US" altLang="en-US" sz="3600" b="1" kern="0" dirty="0">
                <a:solidFill>
                  <a:srgbClr val="002060"/>
                </a:solidFill>
                <a:latin typeface="Times New Roman" panose="02020603050405020304" pitchFamily="18" charset="0"/>
                <a:cs typeface="Times New Roman" panose="02020603050405020304" pitchFamily="18" charset="0"/>
              </a:rPr>
              <a:t> XD </a:t>
            </a:r>
            <a:r>
              <a:rPr lang="en-US" altLang="en-US" sz="3600" b="1" kern="0" dirty="0" err="1">
                <a:solidFill>
                  <a:srgbClr val="002060"/>
                </a:solidFill>
                <a:latin typeface="Times New Roman" panose="02020603050405020304" pitchFamily="18" charset="0"/>
                <a:cs typeface="Times New Roman" panose="02020603050405020304" pitchFamily="18" charset="0"/>
              </a:rPr>
              <a:t>tình</a:t>
            </a:r>
            <a:r>
              <a:rPr lang="en-US" altLang="en-US" sz="3600" b="1" kern="0" dirty="0">
                <a:solidFill>
                  <a:srgbClr val="002060"/>
                </a:solidFill>
                <a:latin typeface="Times New Roman" panose="02020603050405020304" pitchFamily="18" charset="0"/>
                <a:cs typeface="Times New Roman" panose="02020603050405020304" pitchFamily="18" charset="0"/>
              </a:rPr>
              <a:t> </a:t>
            </a:r>
            <a:r>
              <a:rPr lang="en-US" altLang="en-US" sz="3600" b="1" kern="0" dirty="0" err="1">
                <a:solidFill>
                  <a:srgbClr val="002060"/>
                </a:solidFill>
                <a:latin typeface="Times New Roman" panose="02020603050405020304" pitchFamily="18" charset="0"/>
                <a:cs typeface="Times New Roman" panose="02020603050405020304" pitchFamily="18" charset="0"/>
              </a:rPr>
              <a:t>huống</a:t>
            </a:r>
            <a:r>
              <a:rPr lang="en-US" altLang="en-US" sz="3600" b="1" kern="0" dirty="0">
                <a:solidFill>
                  <a:srgbClr val="002060"/>
                </a:solidFill>
                <a:latin typeface="Times New Roman" panose="02020603050405020304" pitchFamily="18" charset="0"/>
                <a:cs typeface="Times New Roman" panose="02020603050405020304" pitchFamily="18" charset="0"/>
              </a:rPr>
              <a:t> gay </a:t>
            </a:r>
            <a:r>
              <a:rPr lang="en-US" altLang="en-US" sz="3600" b="1" kern="0" dirty="0" err="1">
                <a:solidFill>
                  <a:srgbClr val="002060"/>
                </a:solidFill>
                <a:latin typeface="Times New Roman" panose="02020603050405020304" pitchFamily="18" charset="0"/>
                <a:cs typeface="Times New Roman" panose="02020603050405020304" pitchFamily="18" charset="0"/>
              </a:rPr>
              <a:t>cấn</a:t>
            </a:r>
            <a:r>
              <a:rPr lang="en-US" altLang="en-US" sz="3600" b="1" kern="0" dirty="0">
                <a:solidFill>
                  <a:srgbClr val="002060"/>
                </a:solidFill>
                <a:latin typeface="Times New Roman" panose="02020603050405020304" pitchFamily="18" charset="0"/>
                <a:cs typeface="Times New Roman" panose="02020603050405020304" pitchFamily="18" charset="0"/>
              </a:rPr>
              <a:t> </a:t>
            </a:r>
          </a:p>
          <a:p>
            <a:pPr marL="0" indent="0" algn="just">
              <a:buNone/>
            </a:pPr>
            <a:r>
              <a:rPr lang="en-US" altLang="en-US" sz="3600" b="1" kern="0" dirty="0">
                <a:solidFill>
                  <a:srgbClr val="002060"/>
                </a:solidFill>
                <a:latin typeface="Times New Roman" panose="02020603050405020304" pitchFamily="18" charset="0"/>
                <a:cs typeface="Times New Roman" panose="02020603050405020304" pitchFamily="18" charset="0"/>
              </a:rPr>
              <a:t>-</a:t>
            </a:r>
            <a:r>
              <a:rPr lang="en-US" altLang="en-US" sz="3600" b="1" kern="0" dirty="0" smtClean="0">
                <a:solidFill>
                  <a:srgbClr val="002060"/>
                </a:solidFill>
                <a:latin typeface="Times New Roman" panose="02020603050405020304" pitchFamily="18" charset="0"/>
                <a:cs typeface="Times New Roman" panose="02020603050405020304" pitchFamily="18" charset="0"/>
              </a:rPr>
              <a:t> </a:t>
            </a:r>
            <a:r>
              <a:rPr lang="en-US" altLang="en-US" sz="3600" b="1" kern="0" dirty="0" err="1">
                <a:solidFill>
                  <a:srgbClr val="002060"/>
                </a:solidFill>
                <a:latin typeface="Times New Roman" panose="02020603050405020304" pitchFamily="18" charset="0"/>
                <a:cs typeface="Times New Roman" panose="02020603050405020304" pitchFamily="18" charset="0"/>
              </a:rPr>
              <a:t>Miêu</a:t>
            </a:r>
            <a:r>
              <a:rPr lang="en-US" altLang="en-US" sz="3600" b="1" kern="0" dirty="0">
                <a:solidFill>
                  <a:srgbClr val="002060"/>
                </a:solidFill>
                <a:latin typeface="Times New Roman" panose="02020603050405020304" pitchFamily="18" charset="0"/>
                <a:cs typeface="Times New Roman" panose="02020603050405020304" pitchFamily="18" charset="0"/>
              </a:rPr>
              <a:t> </a:t>
            </a:r>
            <a:r>
              <a:rPr lang="en-US" altLang="en-US" sz="3600" b="1" kern="0" dirty="0" err="1">
                <a:solidFill>
                  <a:srgbClr val="002060"/>
                </a:solidFill>
                <a:latin typeface="Times New Roman" panose="02020603050405020304" pitchFamily="18" charset="0"/>
                <a:cs typeface="Times New Roman" panose="02020603050405020304" pitchFamily="18" charset="0"/>
              </a:rPr>
              <a:t>tả</a:t>
            </a:r>
            <a:r>
              <a:rPr lang="en-US" altLang="en-US" sz="3600" b="1" kern="0" dirty="0">
                <a:solidFill>
                  <a:srgbClr val="002060"/>
                </a:solidFill>
                <a:latin typeface="Times New Roman" panose="02020603050405020304" pitchFamily="18" charset="0"/>
                <a:cs typeface="Times New Roman" panose="02020603050405020304" pitchFamily="18" charset="0"/>
              </a:rPr>
              <a:t> </a:t>
            </a:r>
            <a:r>
              <a:rPr lang="en-US" altLang="en-US" sz="3600" b="1" kern="0" dirty="0" err="1">
                <a:solidFill>
                  <a:srgbClr val="002060"/>
                </a:solidFill>
                <a:latin typeface="Times New Roman" panose="02020603050405020304" pitchFamily="18" charset="0"/>
                <a:cs typeface="Times New Roman" panose="02020603050405020304" pitchFamily="18" charset="0"/>
              </a:rPr>
              <a:t>tâm</a:t>
            </a:r>
            <a:r>
              <a:rPr lang="en-US" altLang="en-US" sz="3600" b="1" kern="0" dirty="0">
                <a:solidFill>
                  <a:srgbClr val="002060"/>
                </a:solidFill>
                <a:latin typeface="Times New Roman" panose="02020603050405020304" pitchFamily="18" charset="0"/>
                <a:cs typeface="Times New Roman" panose="02020603050405020304" pitchFamily="18" charset="0"/>
              </a:rPr>
              <a:t> </a:t>
            </a:r>
            <a:r>
              <a:rPr lang="en-US" altLang="en-US" sz="3600" b="1" kern="0" dirty="0" err="1">
                <a:solidFill>
                  <a:srgbClr val="002060"/>
                </a:solidFill>
                <a:latin typeface="Times New Roman" panose="02020603050405020304" pitchFamily="18" charset="0"/>
                <a:cs typeface="Times New Roman" panose="02020603050405020304" pitchFamily="18" charset="0"/>
              </a:rPr>
              <a:t>lí</a:t>
            </a:r>
            <a:r>
              <a:rPr lang="en-US" altLang="en-US" sz="3600" b="1" kern="0" dirty="0">
                <a:solidFill>
                  <a:srgbClr val="002060"/>
                </a:solidFill>
                <a:latin typeface="Times New Roman" panose="02020603050405020304" pitchFamily="18" charset="0"/>
                <a:cs typeface="Times New Roman" panose="02020603050405020304" pitchFamily="18" charset="0"/>
              </a:rPr>
              <a:t> </a:t>
            </a:r>
            <a:r>
              <a:rPr lang="en-US" altLang="en-US" sz="3600" b="1" kern="0" dirty="0" err="1">
                <a:solidFill>
                  <a:srgbClr val="002060"/>
                </a:solidFill>
                <a:latin typeface="Times New Roman" panose="02020603050405020304" pitchFamily="18" charset="0"/>
                <a:cs typeface="Times New Roman" panose="02020603050405020304" pitchFamily="18" charset="0"/>
              </a:rPr>
              <a:t>nhân</a:t>
            </a:r>
            <a:r>
              <a:rPr lang="en-US" altLang="en-US" sz="3600" b="1" kern="0" dirty="0">
                <a:solidFill>
                  <a:srgbClr val="002060"/>
                </a:solidFill>
                <a:latin typeface="Times New Roman" panose="02020603050405020304" pitchFamily="18" charset="0"/>
                <a:cs typeface="Times New Roman" panose="02020603050405020304" pitchFamily="18" charset="0"/>
              </a:rPr>
              <a:t> </a:t>
            </a:r>
            <a:r>
              <a:rPr lang="en-US" altLang="en-US" sz="3600" b="1" kern="0" dirty="0" err="1">
                <a:solidFill>
                  <a:srgbClr val="002060"/>
                </a:solidFill>
                <a:latin typeface="Times New Roman" panose="02020603050405020304" pitchFamily="18" charset="0"/>
                <a:cs typeface="Times New Roman" panose="02020603050405020304" pitchFamily="18" charset="0"/>
              </a:rPr>
              <a:t>vật</a:t>
            </a:r>
            <a:r>
              <a:rPr lang="en-US" altLang="en-US" sz="3600" b="1" kern="0" dirty="0">
                <a:solidFill>
                  <a:srgbClr val="002060"/>
                </a:solidFill>
                <a:latin typeface="Times New Roman" panose="02020603050405020304" pitchFamily="18" charset="0"/>
                <a:cs typeface="Times New Roman" panose="02020603050405020304" pitchFamily="18" charset="0"/>
              </a:rPr>
              <a:t> </a:t>
            </a:r>
            <a:r>
              <a:rPr lang="en-US" altLang="en-US" sz="3600" b="1" kern="0" dirty="0" err="1">
                <a:solidFill>
                  <a:srgbClr val="002060"/>
                </a:solidFill>
                <a:latin typeface="Times New Roman" panose="02020603050405020304" pitchFamily="18" charset="0"/>
                <a:cs typeface="Times New Roman" panose="02020603050405020304" pitchFamily="18" charset="0"/>
              </a:rPr>
              <a:t>chân</a:t>
            </a:r>
            <a:r>
              <a:rPr lang="en-US" altLang="en-US" sz="3600" b="1" kern="0" dirty="0">
                <a:solidFill>
                  <a:srgbClr val="002060"/>
                </a:solidFill>
                <a:latin typeface="Times New Roman" panose="02020603050405020304" pitchFamily="18" charset="0"/>
                <a:cs typeface="Times New Roman" panose="02020603050405020304" pitchFamily="18" charset="0"/>
              </a:rPr>
              <a:t> </a:t>
            </a:r>
            <a:r>
              <a:rPr lang="en-US" altLang="en-US" sz="3600" b="1" kern="0" dirty="0" err="1">
                <a:solidFill>
                  <a:srgbClr val="002060"/>
                </a:solidFill>
                <a:latin typeface="Times New Roman" panose="02020603050405020304" pitchFamily="18" charset="0"/>
                <a:cs typeface="Times New Roman" panose="02020603050405020304" pitchFamily="18" charset="0"/>
              </a:rPr>
              <a:t>thực</a:t>
            </a:r>
            <a:r>
              <a:rPr lang="en-US" altLang="en-US" sz="3600" b="1" kern="0" dirty="0">
                <a:solidFill>
                  <a:srgbClr val="002060"/>
                </a:solidFill>
                <a:latin typeface="Times New Roman" panose="02020603050405020304" pitchFamily="18" charset="0"/>
                <a:cs typeface="Times New Roman" panose="02020603050405020304" pitchFamily="18" charset="0"/>
              </a:rPr>
              <a:t>, </a:t>
            </a:r>
            <a:r>
              <a:rPr lang="en-US" altLang="en-US" sz="3600" b="1" kern="0" dirty="0" err="1">
                <a:solidFill>
                  <a:srgbClr val="002060"/>
                </a:solidFill>
                <a:latin typeface="Times New Roman" panose="02020603050405020304" pitchFamily="18" charset="0"/>
                <a:cs typeface="Times New Roman" panose="02020603050405020304" pitchFamily="18" charset="0"/>
              </a:rPr>
              <a:t>sinh</a:t>
            </a:r>
            <a:r>
              <a:rPr lang="en-US" altLang="en-US" sz="3600" b="1" kern="0" dirty="0">
                <a:solidFill>
                  <a:srgbClr val="002060"/>
                </a:solidFill>
                <a:latin typeface="Times New Roman" panose="02020603050405020304" pitchFamily="18" charset="0"/>
                <a:cs typeface="Times New Roman" panose="02020603050405020304" pitchFamily="18" charset="0"/>
              </a:rPr>
              <a:t> </a:t>
            </a:r>
            <a:r>
              <a:rPr lang="en-US" altLang="en-US" sz="3600" b="1" kern="0" dirty="0" err="1">
                <a:solidFill>
                  <a:srgbClr val="002060"/>
                </a:solidFill>
                <a:latin typeface="Times New Roman" panose="02020603050405020304" pitchFamily="18" charset="0"/>
                <a:cs typeface="Times New Roman" panose="02020603050405020304" pitchFamily="18" charset="0"/>
              </a:rPr>
              <a:t>động</a:t>
            </a:r>
            <a:r>
              <a:rPr lang="en-US" altLang="en-US" sz="3600" b="1" kern="0" dirty="0">
                <a:solidFill>
                  <a:srgbClr val="002060"/>
                </a:solidFill>
                <a:latin typeface="Times New Roman" panose="02020603050405020304" pitchFamily="18" charset="0"/>
                <a:cs typeface="Times New Roman" panose="02020603050405020304" pitchFamily="18" charset="0"/>
              </a:rPr>
              <a:t> qua </a:t>
            </a:r>
            <a:r>
              <a:rPr lang="en-US" altLang="en-US" sz="3600" b="1" kern="0" dirty="0" err="1">
                <a:solidFill>
                  <a:srgbClr val="002060"/>
                </a:solidFill>
                <a:latin typeface="Times New Roman" panose="02020603050405020304" pitchFamily="18" charset="0"/>
                <a:cs typeface="Times New Roman" panose="02020603050405020304" pitchFamily="18" charset="0"/>
              </a:rPr>
              <a:t>suy</a:t>
            </a:r>
            <a:r>
              <a:rPr lang="en-US" altLang="en-US" sz="3600" b="1" kern="0" dirty="0">
                <a:solidFill>
                  <a:srgbClr val="002060"/>
                </a:solidFill>
                <a:latin typeface="Times New Roman" panose="02020603050405020304" pitchFamily="18" charset="0"/>
                <a:cs typeface="Times New Roman" panose="02020603050405020304" pitchFamily="18" charset="0"/>
              </a:rPr>
              <a:t> </a:t>
            </a:r>
            <a:r>
              <a:rPr lang="en-US" altLang="en-US" sz="3600" b="1" kern="0" dirty="0" err="1">
                <a:solidFill>
                  <a:srgbClr val="002060"/>
                </a:solidFill>
                <a:latin typeface="Times New Roman" panose="02020603050405020304" pitchFamily="18" charset="0"/>
                <a:cs typeface="Times New Roman" panose="02020603050405020304" pitchFamily="18" charset="0"/>
              </a:rPr>
              <a:t>nghĩ</a:t>
            </a:r>
            <a:r>
              <a:rPr lang="en-US" altLang="en-US" sz="3600" b="1" kern="0" dirty="0">
                <a:solidFill>
                  <a:srgbClr val="002060"/>
                </a:solidFill>
                <a:latin typeface="Times New Roman" panose="02020603050405020304" pitchFamily="18" charset="0"/>
                <a:cs typeface="Times New Roman" panose="02020603050405020304" pitchFamily="18" charset="0"/>
              </a:rPr>
              <a:t>, </a:t>
            </a:r>
            <a:r>
              <a:rPr lang="en-US" altLang="en-US" sz="3600" b="1" kern="0" dirty="0" err="1">
                <a:solidFill>
                  <a:srgbClr val="002060"/>
                </a:solidFill>
                <a:latin typeface="Times New Roman" panose="02020603050405020304" pitchFamily="18" charset="0"/>
                <a:cs typeface="Times New Roman" panose="02020603050405020304" pitchFamily="18" charset="0"/>
              </a:rPr>
              <a:t>hành</a:t>
            </a:r>
            <a:r>
              <a:rPr lang="en-US" altLang="en-US" sz="3600" b="1" kern="0" dirty="0">
                <a:solidFill>
                  <a:srgbClr val="002060"/>
                </a:solidFill>
                <a:latin typeface="Times New Roman" panose="02020603050405020304" pitchFamily="18" charset="0"/>
                <a:cs typeface="Times New Roman" panose="02020603050405020304" pitchFamily="18" charset="0"/>
              </a:rPr>
              <a:t> </a:t>
            </a:r>
            <a:r>
              <a:rPr lang="en-US" altLang="en-US" sz="3600" b="1" kern="0" dirty="0" err="1">
                <a:solidFill>
                  <a:srgbClr val="002060"/>
                </a:solidFill>
                <a:latin typeface="Times New Roman" panose="02020603050405020304" pitchFamily="18" charset="0"/>
                <a:cs typeface="Times New Roman" panose="02020603050405020304" pitchFamily="18" charset="0"/>
              </a:rPr>
              <a:t>động</a:t>
            </a:r>
            <a:r>
              <a:rPr lang="en-US" altLang="en-US" sz="3600" b="1" kern="0" dirty="0">
                <a:solidFill>
                  <a:srgbClr val="002060"/>
                </a:solidFill>
                <a:latin typeface="Times New Roman" panose="02020603050405020304" pitchFamily="18" charset="0"/>
                <a:cs typeface="Times New Roman" panose="02020603050405020304" pitchFamily="18" charset="0"/>
              </a:rPr>
              <a:t> , </a:t>
            </a:r>
            <a:r>
              <a:rPr lang="en-US" altLang="en-US" sz="3600" b="1" kern="0" dirty="0" err="1">
                <a:solidFill>
                  <a:srgbClr val="002060"/>
                </a:solidFill>
                <a:latin typeface="Times New Roman" panose="02020603050405020304" pitchFamily="18" charset="0"/>
                <a:cs typeface="Times New Roman" panose="02020603050405020304" pitchFamily="18" charset="0"/>
              </a:rPr>
              <a:t>lời</a:t>
            </a:r>
            <a:r>
              <a:rPr lang="en-US" altLang="en-US" sz="3600" b="1" kern="0" dirty="0">
                <a:solidFill>
                  <a:srgbClr val="002060"/>
                </a:solidFill>
                <a:latin typeface="Times New Roman" panose="02020603050405020304" pitchFamily="18" charset="0"/>
                <a:cs typeface="Times New Roman" panose="02020603050405020304" pitchFamily="18" charset="0"/>
              </a:rPr>
              <a:t> </a:t>
            </a:r>
            <a:r>
              <a:rPr lang="en-US" altLang="en-US" sz="3600" b="1" kern="0" dirty="0" err="1">
                <a:solidFill>
                  <a:srgbClr val="002060"/>
                </a:solidFill>
                <a:latin typeface="Times New Roman" panose="02020603050405020304" pitchFamily="18" charset="0"/>
                <a:cs typeface="Times New Roman" panose="02020603050405020304" pitchFamily="18" charset="0"/>
              </a:rPr>
              <a:t>nói</a:t>
            </a:r>
            <a:r>
              <a:rPr lang="en-US" altLang="en-US" sz="3600" b="1" kern="0" dirty="0">
                <a:solidFill>
                  <a:srgbClr val="002060"/>
                </a:solidFill>
                <a:latin typeface="Times New Roman" panose="02020603050405020304" pitchFamily="18" charset="0"/>
                <a:cs typeface="Times New Roman" panose="02020603050405020304" pitchFamily="18" charset="0"/>
              </a:rPr>
              <a:t>.</a:t>
            </a:r>
          </a:p>
          <a:p>
            <a:pPr marL="0" indent="0" algn="just">
              <a:buNone/>
            </a:pPr>
            <a:r>
              <a:rPr lang="en-US" altLang="en-US" sz="3600" b="1" kern="0" dirty="0" smtClean="0">
                <a:solidFill>
                  <a:srgbClr val="002060"/>
                </a:solidFill>
                <a:latin typeface="Times New Roman" panose="02020603050405020304" pitchFamily="18" charset="0"/>
                <a:cs typeface="Times New Roman" panose="02020603050405020304" pitchFamily="18" charset="0"/>
              </a:rPr>
              <a:t>- </a:t>
            </a:r>
            <a:r>
              <a:rPr lang="en-US" altLang="en-US" sz="3600" b="1" kern="0" dirty="0" err="1" smtClean="0">
                <a:solidFill>
                  <a:srgbClr val="002060"/>
                </a:solidFill>
                <a:latin typeface="Times New Roman" panose="02020603050405020304" pitchFamily="18" charset="0"/>
                <a:cs typeface="Times New Roman" panose="02020603050405020304" pitchFamily="18" charset="0"/>
              </a:rPr>
              <a:t>Ngôn</a:t>
            </a:r>
            <a:r>
              <a:rPr lang="en-US" altLang="en-US" sz="3600" b="1" kern="0" dirty="0" smtClean="0">
                <a:solidFill>
                  <a:srgbClr val="002060"/>
                </a:solidFill>
                <a:latin typeface="Times New Roman" panose="02020603050405020304" pitchFamily="18" charset="0"/>
                <a:cs typeface="Times New Roman" panose="02020603050405020304" pitchFamily="18" charset="0"/>
              </a:rPr>
              <a:t> </a:t>
            </a:r>
            <a:r>
              <a:rPr lang="en-US" altLang="en-US" sz="3600" b="1" kern="0" dirty="0" err="1">
                <a:solidFill>
                  <a:srgbClr val="002060"/>
                </a:solidFill>
                <a:latin typeface="Times New Roman" panose="02020603050405020304" pitchFamily="18" charset="0"/>
                <a:cs typeface="Times New Roman" panose="02020603050405020304" pitchFamily="18" charset="0"/>
              </a:rPr>
              <a:t>ngữ</a:t>
            </a:r>
            <a:r>
              <a:rPr lang="en-US" altLang="en-US" sz="3600" b="1" kern="0" dirty="0">
                <a:solidFill>
                  <a:srgbClr val="002060"/>
                </a:solidFill>
                <a:latin typeface="Times New Roman" panose="02020603050405020304" pitchFamily="18" charset="0"/>
                <a:cs typeface="Times New Roman" panose="02020603050405020304" pitchFamily="18" charset="0"/>
              </a:rPr>
              <a:t> </a:t>
            </a:r>
            <a:r>
              <a:rPr lang="en-US" altLang="en-US" sz="3600" b="1" kern="0" dirty="0" err="1">
                <a:solidFill>
                  <a:srgbClr val="002060"/>
                </a:solidFill>
                <a:latin typeface="Times New Roman" panose="02020603050405020304" pitchFamily="18" charset="0"/>
                <a:cs typeface="Times New Roman" panose="02020603050405020304" pitchFamily="18" charset="0"/>
              </a:rPr>
              <a:t>nhân</a:t>
            </a:r>
            <a:r>
              <a:rPr lang="en-US" altLang="en-US" sz="3600" b="1" kern="0" dirty="0">
                <a:solidFill>
                  <a:srgbClr val="002060"/>
                </a:solidFill>
                <a:latin typeface="Times New Roman" panose="02020603050405020304" pitchFamily="18" charset="0"/>
                <a:cs typeface="Times New Roman" panose="02020603050405020304" pitchFamily="18" charset="0"/>
              </a:rPr>
              <a:t> </a:t>
            </a:r>
            <a:r>
              <a:rPr lang="en-US" altLang="en-US" sz="3600" b="1" kern="0" dirty="0" err="1">
                <a:solidFill>
                  <a:srgbClr val="002060"/>
                </a:solidFill>
                <a:latin typeface="Times New Roman" panose="02020603050405020304" pitchFamily="18" charset="0"/>
                <a:cs typeface="Times New Roman" panose="02020603050405020304" pitchFamily="18" charset="0"/>
              </a:rPr>
              <a:t>vật</a:t>
            </a:r>
            <a:r>
              <a:rPr lang="en-US" altLang="en-US" sz="3600" b="1" kern="0" dirty="0">
                <a:solidFill>
                  <a:srgbClr val="002060"/>
                </a:solidFill>
                <a:latin typeface="Times New Roman" panose="02020603050405020304" pitchFamily="18" charset="0"/>
                <a:cs typeface="Times New Roman" panose="02020603050405020304" pitchFamily="18" charset="0"/>
              </a:rPr>
              <a:t> </a:t>
            </a:r>
            <a:r>
              <a:rPr lang="en-US" altLang="en-US" sz="3600" b="1" kern="0" dirty="0" err="1">
                <a:solidFill>
                  <a:srgbClr val="002060"/>
                </a:solidFill>
                <a:latin typeface="Times New Roman" panose="02020603050405020304" pitchFamily="18" charset="0"/>
                <a:cs typeface="Times New Roman" panose="02020603050405020304" pitchFamily="18" charset="0"/>
              </a:rPr>
              <a:t>giàu</a:t>
            </a:r>
            <a:r>
              <a:rPr lang="en-US" altLang="en-US" sz="3600" b="1" kern="0" dirty="0">
                <a:solidFill>
                  <a:srgbClr val="002060"/>
                </a:solidFill>
                <a:latin typeface="Times New Roman" panose="02020603050405020304" pitchFamily="18" charset="0"/>
                <a:cs typeface="Times New Roman" panose="02020603050405020304" pitchFamily="18" charset="0"/>
              </a:rPr>
              <a:t> </a:t>
            </a:r>
            <a:r>
              <a:rPr lang="en-US" altLang="en-US" sz="3600" b="1" kern="0" dirty="0" err="1">
                <a:solidFill>
                  <a:srgbClr val="002060"/>
                </a:solidFill>
                <a:latin typeface="Times New Roman" panose="02020603050405020304" pitchFamily="18" charset="0"/>
                <a:cs typeface="Times New Roman" panose="02020603050405020304" pitchFamily="18" charset="0"/>
              </a:rPr>
              <a:t>tình</a:t>
            </a:r>
            <a:r>
              <a:rPr lang="en-US" altLang="en-US" sz="3600" b="1" kern="0" dirty="0">
                <a:solidFill>
                  <a:srgbClr val="002060"/>
                </a:solidFill>
                <a:latin typeface="Times New Roman" panose="02020603050405020304" pitchFamily="18" charset="0"/>
                <a:cs typeface="Times New Roman" panose="02020603050405020304" pitchFamily="18" charset="0"/>
              </a:rPr>
              <a:t> </a:t>
            </a:r>
            <a:r>
              <a:rPr lang="en-US" altLang="en-US" sz="3600" b="1" kern="0" dirty="0" err="1">
                <a:solidFill>
                  <a:srgbClr val="002060"/>
                </a:solidFill>
                <a:latin typeface="Times New Roman" panose="02020603050405020304" pitchFamily="18" charset="0"/>
                <a:cs typeface="Times New Roman" panose="02020603050405020304" pitchFamily="18" charset="0"/>
              </a:rPr>
              <a:t>khẩu</a:t>
            </a:r>
            <a:r>
              <a:rPr lang="en-US" altLang="en-US" sz="3600" b="1" kern="0" dirty="0">
                <a:solidFill>
                  <a:srgbClr val="002060"/>
                </a:solidFill>
                <a:latin typeface="Times New Roman" panose="02020603050405020304" pitchFamily="18" charset="0"/>
                <a:cs typeface="Times New Roman" panose="02020603050405020304" pitchFamily="18" charset="0"/>
              </a:rPr>
              <a:t> </a:t>
            </a:r>
            <a:r>
              <a:rPr lang="en-US" altLang="en-US" sz="3600" b="1" kern="0" dirty="0" err="1">
                <a:solidFill>
                  <a:srgbClr val="002060"/>
                </a:solidFill>
                <a:latin typeface="Times New Roman" panose="02020603050405020304" pitchFamily="18" charset="0"/>
                <a:cs typeface="Times New Roman" panose="02020603050405020304" pitchFamily="18" charset="0"/>
              </a:rPr>
              <a:t>ngữ</a:t>
            </a:r>
            <a:r>
              <a:rPr lang="en-US" altLang="en-US" sz="3600" b="1" kern="0" dirty="0">
                <a:solidFill>
                  <a:srgbClr val="002060"/>
                </a:solidFill>
                <a:latin typeface="Times New Roman" panose="02020603050405020304" pitchFamily="18" charset="0"/>
                <a:cs typeface="Times New Roman" panose="02020603050405020304" pitchFamily="18" charset="0"/>
              </a:rPr>
              <a:t> </a:t>
            </a:r>
            <a:r>
              <a:rPr lang="en-US" altLang="en-US" sz="3600" b="1" kern="0" dirty="0" err="1">
                <a:solidFill>
                  <a:srgbClr val="002060"/>
                </a:solidFill>
                <a:latin typeface="Times New Roman" panose="02020603050405020304" pitchFamily="18" charset="0"/>
                <a:cs typeface="Times New Roman" panose="02020603050405020304" pitchFamily="18" charset="0"/>
              </a:rPr>
              <a:t>thể</a:t>
            </a:r>
            <a:r>
              <a:rPr lang="en-US" altLang="en-US" sz="3600" b="1" kern="0" dirty="0">
                <a:solidFill>
                  <a:srgbClr val="002060"/>
                </a:solidFill>
                <a:latin typeface="Times New Roman" panose="02020603050405020304" pitchFamily="18" charset="0"/>
                <a:cs typeface="Times New Roman" panose="02020603050405020304" pitchFamily="18" charset="0"/>
              </a:rPr>
              <a:t> </a:t>
            </a:r>
            <a:r>
              <a:rPr lang="en-US" altLang="en-US" sz="3600" b="1" kern="0" dirty="0" err="1">
                <a:solidFill>
                  <a:srgbClr val="002060"/>
                </a:solidFill>
                <a:latin typeface="Times New Roman" panose="02020603050405020304" pitchFamily="18" charset="0"/>
                <a:cs typeface="Times New Roman" panose="02020603050405020304" pitchFamily="18" charset="0"/>
              </a:rPr>
              <a:t>hiện</a:t>
            </a:r>
            <a:r>
              <a:rPr lang="en-US" altLang="en-US" sz="3600" b="1" kern="0" dirty="0">
                <a:solidFill>
                  <a:srgbClr val="002060"/>
                </a:solidFill>
                <a:latin typeface="Times New Roman" panose="02020603050405020304" pitchFamily="18" charset="0"/>
                <a:cs typeface="Times New Roman" panose="02020603050405020304" pitchFamily="18" charset="0"/>
              </a:rPr>
              <a:t> </a:t>
            </a:r>
            <a:r>
              <a:rPr lang="en-US" altLang="en-US" sz="3600" b="1" kern="0" dirty="0" err="1">
                <a:solidFill>
                  <a:srgbClr val="002060"/>
                </a:solidFill>
                <a:latin typeface="Times New Roman" panose="02020603050405020304" pitchFamily="18" charset="0"/>
                <a:cs typeface="Times New Roman" panose="02020603050405020304" pitchFamily="18" charset="0"/>
              </a:rPr>
              <a:t>rõ</a:t>
            </a:r>
            <a:r>
              <a:rPr lang="en-US" altLang="en-US" sz="3600" b="1" kern="0" dirty="0">
                <a:solidFill>
                  <a:srgbClr val="002060"/>
                </a:solidFill>
                <a:latin typeface="Times New Roman" panose="02020603050405020304" pitchFamily="18" charset="0"/>
                <a:cs typeface="Times New Roman" panose="02020603050405020304" pitchFamily="18" charset="0"/>
              </a:rPr>
              <a:t> </a:t>
            </a:r>
            <a:r>
              <a:rPr lang="en-US" altLang="en-US" sz="3600" b="1" kern="0" dirty="0" err="1">
                <a:solidFill>
                  <a:srgbClr val="002060"/>
                </a:solidFill>
                <a:latin typeface="Times New Roman" panose="02020603050405020304" pitchFamily="18" charset="0"/>
                <a:cs typeface="Times New Roman" panose="02020603050405020304" pitchFamily="18" charset="0"/>
              </a:rPr>
              <a:t>cá</a:t>
            </a:r>
            <a:r>
              <a:rPr lang="en-US" altLang="en-US" sz="3600" b="1" kern="0" dirty="0">
                <a:solidFill>
                  <a:srgbClr val="002060"/>
                </a:solidFill>
                <a:latin typeface="Times New Roman" panose="02020603050405020304" pitchFamily="18" charset="0"/>
                <a:cs typeface="Times New Roman" panose="02020603050405020304" pitchFamily="18" charset="0"/>
              </a:rPr>
              <a:t> </a:t>
            </a:r>
            <a:r>
              <a:rPr lang="en-US" altLang="en-US" sz="3600" b="1" kern="0" dirty="0" err="1">
                <a:solidFill>
                  <a:srgbClr val="002060"/>
                </a:solidFill>
                <a:latin typeface="Times New Roman" panose="02020603050405020304" pitchFamily="18" charset="0"/>
                <a:cs typeface="Times New Roman" panose="02020603050405020304" pitchFamily="18" charset="0"/>
              </a:rPr>
              <a:t>tính</a:t>
            </a:r>
            <a:r>
              <a:rPr lang="en-US" altLang="en-US" sz="3600" b="1" kern="0" dirty="0">
                <a:solidFill>
                  <a:srgbClr val="002060"/>
                </a:solidFill>
                <a:latin typeface="Times New Roman" panose="02020603050405020304" pitchFamily="18" charset="0"/>
                <a:cs typeface="Times New Roman" panose="02020603050405020304" pitchFamily="18" charset="0"/>
              </a:rPr>
              <a:t>.</a:t>
            </a:r>
          </a:p>
          <a:p>
            <a:pPr marL="0" indent="0" algn="just">
              <a:buNone/>
            </a:pPr>
            <a:r>
              <a:rPr lang="en-US" altLang="en-US" sz="3600" b="1" kern="0" dirty="0" smtClean="0">
                <a:solidFill>
                  <a:srgbClr val="002060"/>
                </a:solidFill>
                <a:latin typeface="Times New Roman" panose="02020603050405020304" pitchFamily="18" charset="0"/>
                <a:cs typeface="Times New Roman" panose="02020603050405020304" pitchFamily="18" charset="0"/>
              </a:rPr>
              <a:t>- </a:t>
            </a:r>
            <a:r>
              <a:rPr lang="en-US" altLang="en-US" sz="3600" b="1" kern="0" dirty="0" smtClean="0">
                <a:solidFill>
                  <a:srgbClr val="002060"/>
                </a:solidFill>
                <a:latin typeface="Times New Roman" panose="02020603050405020304" pitchFamily="18" charset="0"/>
                <a:cs typeface="Times New Roman" panose="02020603050405020304" pitchFamily="18" charset="0"/>
              </a:rPr>
              <a:t> </a:t>
            </a:r>
            <a:r>
              <a:rPr lang="en-US" altLang="en-US" sz="3600" b="1" kern="0" dirty="0" err="1">
                <a:solidFill>
                  <a:srgbClr val="002060"/>
                </a:solidFill>
                <a:latin typeface="Times New Roman" panose="02020603050405020304" pitchFamily="18" charset="0"/>
                <a:cs typeface="Times New Roman" panose="02020603050405020304" pitchFamily="18" charset="0"/>
              </a:rPr>
              <a:t>Cách</a:t>
            </a:r>
            <a:r>
              <a:rPr lang="en-US" altLang="en-US" sz="3600" b="1" kern="0" dirty="0">
                <a:solidFill>
                  <a:srgbClr val="002060"/>
                </a:solidFill>
                <a:latin typeface="Times New Roman" panose="02020603050405020304" pitchFamily="18" charset="0"/>
                <a:cs typeface="Times New Roman" panose="02020603050405020304" pitchFamily="18" charset="0"/>
              </a:rPr>
              <a:t> </a:t>
            </a:r>
            <a:r>
              <a:rPr lang="en-US" altLang="en-US" sz="3600" b="1" kern="0" dirty="0" err="1">
                <a:solidFill>
                  <a:srgbClr val="002060"/>
                </a:solidFill>
                <a:latin typeface="Times New Roman" panose="02020603050405020304" pitchFamily="18" charset="0"/>
                <a:cs typeface="Times New Roman" panose="02020603050405020304" pitchFamily="18" charset="0"/>
              </a:rPr>
              <a:t>trần</a:t>
            </a:r>
            <a:r>
              <a:rPr lang="en-US" altLang="en-US" sz="3600" b="1" kern="0" dirty="0">
                <a:solidFill>
                  <a:srgbClr val="002060"/>
                </a:solidFill>
                <a:latin typeface="Times New Roman" panose="02020603050405020304" pitchFamily="18" charset="0"/>
                <a:cs typeface="Times New Roman" panose="02020603050405020304" pitchFamily="18" charset="0"/>
              </a:rPr>
              <a:t> </a:t>
            </a:r>
            <a:r>
              <a:rPr lang="en-US" altLang="en-US" sz="3600" b="1" kern="0" dirty="0" err="1">
                <a:solidFill>
                  <a:srgbClr val="002060"/>
                </a:solidFill>
                <a:latin typeface="Times New Roman" panose="02020603050405020304" pitchFamily="18" charset="0"/>
                <a:cs typeface="Times New Roman" panose="02020603050405020304" pitchFamily="18" charset="0"/>
              </a:rPr>
              <a:t>thuật</a:t>
            </a:r>
            <a:r>
              <a:rPr lang="en-US" altLang="en-US" sz="3600" b="1" kern="0" dirty="0">
                <a:solidFill>
                  <a:srgbClr val="002060"/>
                </a:solidFill>
                <a:latin typeface="Times New Roman" panose="02020603050405020304" pitchFamily="18" charset="0"/>
                <a:cs typeface="Times New Roman" panose="02020603050405020304" pitchFamily="18" charset="0"/>
              </a:rPr>
              <a:t> </a:t>
            </a:r>
            <a:r>
              <a:rPr lang="en-US" altLang="en-US" sz="3600" b="1" kern="0" dirty="0" err="1">
                <a:solidFill>
                  <a:srgbClr val="002060"/>
                </a:solidFill>
                <a:latin typeface="Times New Roman" panose="02020603050405020304" pitchFamily="18" charset="0"/>
                <a:cs typeface="Times New Roman" panose="02020603050405020304" pitchFamily="18" charset="0"/>
              </a:rPr>
              <a:t>linh</a:t>
            </a:r>
            <a:r>
              <a:rPr lang="en-US" altLang="en-US" sz="3600" b="1" kern="0" dirty="0">
                <a:solidFill>
                  <a:srgbClr val="002060"/>
                </a:solidFill>
                <a:latin typeface="Times New Roman" panose="02020603050405020304" pitchFamily="18" charset="0"/>
                <a:cs typeface="Times New Roman" panose="02020603050405020304" pitchFamily="18" charset="0"/>
              </a:rPr>
              <a:t> </a:t>
            </a:r>
            <a:r>
              <a:rPr lang="en-US" altLang="en-US" sz="3600" b="1" kern="0" dirty="0" err="1">
                <a:solidFill>
                  <a:srgbClr val="002060"/>
                </a:solidFill>
                <a:latin typeface="Times New Roman" panose="02020603050405020304" pitchFamily="18" charset="0"/>
                <a:cs typeface="Times New Roman" panose="02020603050405020304" pitchFamily="18" charset="0"/>
              </a:rPr>
              <a:t>hoạt</a:t>
            </a:r>
            <a:r>
              <a:rPr lang="en-US" altLang="en-US" sz="3600" b="1" kern="0" dirty="0">
                <a:solidFill>
                  <a:srgbClr val="002060"/>
                </a:solidFill>
                <a:latin typeface="Times New Roman" panose="02020603050405020304" pitchFamily="18" charset="0"/>
                <a:cs typeface="Times New Roman" panose="02020603050405020304" pitchFamily="18" charset="0"/>
              </a:rPr>
              <a:t>, </a:t>
            </a:r>
            <a:r>
              <a:rPr lang="en-US" altLang="en-US" sz="3600" b="1" kern="0" dirty="0" err="1">
                <a:solidFill>
                  <a:srgbClr val="002060"/>
                </a:solidFill>
                <a:latin typeface="Times New Roman" panose="02020603050405020304" pitchFamily="18" charset="0"/>
                <a:cs typeface="Times New Roman" panose="02020603050405020304" pitchFamily="18" charset="0"/>
              </a:rPr>
              <a:t>tự</a:t>
            </a:r>
            <a:r>
              <a:rPr lang="en-US" altLang="en-US" sz="3600" b="1" kern="0" dirty="0">
                <a:solidFill>
                  <a:srgbClr val="002060"/>
                </a:solidFill>
                <a:latin typeface="Times New Roman" panose="02020603050405020304" pitchFamily="18" charset="0"/>
                <a:cs typeface="Times New Roman" panose="02020603050405020304" pitchFamily="18" charset="0"/>
              </a:rPr>
              <a:t> </a:t>
            </a:r>
            <a:r>
              <a:rPr lang="en-US" altLang="en-US" sz="3600" b="1" kern="0" dirty="0" err="1">
                <a:solidFill>
                  <a:srgbClr val="002060"/>
                </a:solidFill>
                <a:latin typeface="Times New Roman" panose="02020603050405020304" pitchFamily="18" charset="0"/>
                <a:cs typeface="Times New Roman" panose="02020603050405020304" pitchFamily="18" charset="0"/>
              </a:rPr>
              <a:t>nhiên</a:t>
            </a:r>
            <a:r>
              <a:rPr lang="en-US" altLang="en-US" sz="3600" b="1" kern="0" dirty="0">
                <a:solidFill>
                  <a:srgbClr val="00206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69167620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
                                            <p:bg/>
                                          </p:spTgt>
                                        </p:tgtEl>
                                        <p:attrNameLst>
                                          <p:attrName>style.visibility</p:attrName>
                                        </p:attrNameLst>
                                      </p:cBhvr>
                                      <p:to>
                                        <p:strVal val="visible"/>
                                      </p:to>
                                    </p:set>
                                    <p:animEffect transition="in" filter="box(in)">
                                      <p:cBhvr>
                                        <p:cTn id="12" dur="500"/>
                                        <p:tgtEl>
                                          <p:spTgt spid="4">
                                            <p:bg/>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box(in)">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box(in)">
                                      <p:cBhvr>
                                        <p:cTn id="22" dur="500"/>
                                        <p:tgtEl>
                                          <p:spTgt spid="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Effect transition="in" filter="box(in)">
                                      <p:cBhvr>
                                        <p:cTn id="27" dur="500"/>
                                        <p:tgtEl>
                                          <p:spTgt spid="4">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4">
                                            <p:txEl>
                                              <p:pRg st="3" end="3"/>
                                            </p:txEl>
                                          </p:spTgt>
                                        </p:tgtEl>
                                        <p:attrNameLst>
                                          <p:attrName>style.visibility</p:attrName>
                                        </p:attrNameLst>
                                      </p:cBhvr>
                                      <p:to>
                                        <p:strVal val="visible"/>
                                      </p:to>
                                    </p:set>
                                    <p:animEffect transition="in" filter="box(in)">
                                      <p:cBhvr>
                                        <p:cTn id="3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uild="p"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2">
            <a:extLst>
              <a:ext uri="{FF2B5EF4-FFF2-40B4-BE49-F238E27FC236}">
                <a16:creationId xmlns="" xmlns:a16="http://schemas.microsoft.com/office/drawing/2014/main" id="{5BE14B31-66E0-4E2E-884C-81DF6D497CED}"/>
              </a:ext>
            </a:extLst>
          </p:cNvPr>
          <p:cNvSpPr txBox="1">
            <a:spLocks noChangeArrowheads="1"/>
          </p:cNvSpPr>
          <p:nvPr/>
        </p:nvSpPr>
        <p:spPr bwMode="auto">
          <a:xfrm>
            <a:off x="586154" y="411874"/>
            <a:ext cx="1097243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defTabSz="914400" rtl="0" eaLnBrk="1" fontAlgn="auto" latinLnBrk="0" hangingPunct="1">
              <a:lnSpc>
                <a:spcPct val="90000"/>
              </a:lnSpc>
              <a:spcBef>
                <a:spcPct val="0"/>
              </a:spcBef>
              <a:spcAft>
                <a:spcPts val="0"/>
              </a:spcAft>
              <a:buClrTx/>
              <a:buSzTx/>
              <a:buFontTx/>
              <a:buNone/>
              <a:tabLst/>
              <a:defRPr/>
            </a:pPr>
            <a:r>
              <a:rPr kumimoji="0" lang="en-US" alt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rPr>
              <a:t>2. </a:t>
            </a:r>
            <a:r>
              <a:rPr lang="en-US" altLang="en-US" sz="4000" b="1" dirty="0">
                <a:solidFill>
                  <a:srgbClr val="FF0000"/>
                </a:solidFill>
                <a:latin typeface="Times New Roman" panose="02020603050405020304" pitchFamily="18" charset="0"/>
                <a:cs typeface="Times New Roman" panose="02020603050405020304" pitchFamily="18" charset="0"/>
              </a:rPr>
              <a:t>Ý </a:t>
            </a:r>
            <a:r>
              <a:rPr lang="en-US" altLang="en-US" sz="4000" b="1" dirty="0" err="1" smtClean="0">
                <a:solidFill>
                  <a:srgbClr val="FF0000"/>
                </a:solidFill>
                <a:latin typeface="Times New Roman" panose="02020603050405020304" pitchFamily="18" charset="0"/>
                <a:cs typeface="Times New Roman" panose="02020603050405020304" pitchFamily="18" charset="0"/>
              </a:rPr>
              <a:t>nghĩa</a:t>
            </a:r>
            <a:r>
              <a:rPr lang="en-US" altLang="en-US" sz="4000" b="1" dirty="0" smtClean="0">
                <a:solidFill>
                  <a:srgbClr val="FF0000"/>
                </a:solidFill>
                <a:latin typeface="Times New Roman" panose="02020603050405020304" pitchFamily="18" charset="0"/>
                <a:cs typeface="Times New Roman" panose="02020603050405020304" pitchFamily="18" charset="0"/>
              </a:rPr>
              <a:t> </a:t>
            </a:r>
            <a:r>
              <a:rPr lang="en-US" altLang="en-US" sz="4000" b="1" dirty="0" err="1" smtClean="0">
                <a:solidFill>
                  <a:srgbClr val="FF0000"/>
                </a:solidFill>
                <a:latin typeface="Times New Roman" panose="02020603050405020304" pitchFamily="18" charset="0"/>
                <a:cs typeface="Times New Roman" panose="02020603050405020304" pitchFamily="18" charset="0"/>
              </a:rPr>
              <a:t>văn</a:t>
            </a:r>
            <a:r>
              <a:rPr lang="en-US" altLang="en-US" sz="4000" b="1" dirty="0" smtClean="0">
                <a:solidFill>
                  <a:srgbClr val="FF0000"/>
                </a:solidFill>
                <a:latin typeface="Times New Roman" panose="02020603050405020304" pitchFamily="18" charset="0"/>
                <a:cs typeface="Times New Roman" panose="02020603050405020304" pitchFamily="18" charset="0"/>
              </a:rPr>
              <a:t> </a:t>
            </a:r>
            <a:r>
              <a:rPr lang="en-US" altLang="en-US" sz="4000" b="1" dirty="0" err="1" smtClean="0">
                <a:solidFill>
                  <a:srgbClr val="FF0000"/>
                </a:solidFill>
                <a:latin typeface="Times New Roman" panose="02020603050405020304" pitchFamily="18" charset="0"/>
                <a:cs typeface="Times New Roman" panose="02020603050405020304" pitchFamily="18" charset="0"/>
              </a:rPr>
              <a:t>bản</a:t>
            </a:r>
            <a:r>
              <a:rPr lang="en-US" altLang="en-US" sz="4000" b="1" dirty="0" smtClean="0">
                <a:solidFill>
                  <a:srgbClr val="FF0000"/>
                </a:solidFill>
                <a:latin typeface="Times New Roman" panose="02020603050405020304" pitchFamily="18" charset="0"/>
                <a:cs typeface="Times New Roman" panose="02020603050405020304" pitchFamily="18" charset="0"/>
              </a:rPr>
              <a:t>:</a:t>
            </a:r>
            <a:endParaRPr kumimoji="0" lang="en-US" alt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endParaRPr>
          </a:p>
        </p:txBody>
      </p:sp>
      <p:sp>
        <p:nvSpPr>
          <p:cNvPr id="6" name="Content Placeholder 5"/>
          <p:cNvSpPr txBox="1">
            <a:spLocks/>
          </p:cNvSpPr>
          <p:nvPr/>
        </p:nvSpPr>
        <p:spPr>
          <a:xfrm>
            <a:off x="813802" y="1715088"/>
            <a:ext cx="10709434" cy="3267219"/>
          </a:xfrm>
          <a:prstGeom prst="rect">
            <a:avLst/>
          </a:prstGeom>
          <a:ln>
            <a:solidFill>
              <a:schemeClr val="accent2"/>
            </a:solidFill>
            <a:miter lim="800000"/>
            <a:headEnd/>
            <a:tailEnd/>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nSpc>
                <a:spcPct val="115000"/>
              </a:lnSpc>
              <a:spcBef>
                <a:spcPts val="300"/>
              </a:spcBef>
              <a:spcAft>
                <a:spcPts val="0"/>
              </a:spcAft>
              <a:buNone/>
            </a:pPr>
            <a:r>
              <a:rPr lang="en-US" sz="4000" b="1" dirty="0" err="1">
                <a:solidFill>
                  <a:srgbClr val="1706F8"/>
                </a:solidFill>
                <a:latin typeface="Times New Roman"/>
                <a:ea typeface="Times New Roman"/>
              </a:rPr>
              <a:t>Đoạn</a:t>
            </a:r>
            <a:r>
              <a:rPr lang="en-US" sz="4000" b="1" dirty="0">
                <a:solidFill>
                  <a:srgbClr val="1706F8"/>
                </a:solidFill>
                <a:latin typeface="Times New Roman"/>
                <a:ea typeface="Times New Roman"/>
              </a:rPr>
              <a:t> </a:t>
            </a:r>
            <a:r>
              <a:rPr lang="en-US" sz="4000" b="1" dirty="0" err="1">
                <a:solidFill>
                  <a:srgbClr val="1706F8"/>
                </a:solidFill>
                <a:latin typeface="Times New Roman"/>
                <a:ea typeface="Times New Roman"/>
              </a:rPr>
              <a:t>trích</a:t>
            </a:r>
            <a:r>
              <a:rPr lang="en-US" sz="4000" b="1" dirty="0">
                <a:solidFill>
                  <a:srgbClr val="1706F8"/>
                </a:solidFill>
                <a:latin typeface="Times New Roman"/>
                <a:ea typeface="Times New Roman"/>
              </a:rPr>
              <a:t> </a:t>
            </a:r>
            <a:r>
              <a:rPr lang="en-US" sz="4000" b="1" dirty="0" err="1">
                <a:solidFill>
                  <a:srgbClr val="1706F8"/>
                </a:solidFill>
                <a:latin typeface="Times New Roman"/>
                <a:ea typeface="Times New Roman"/>
              </a:rPr>
              <a:t>thể</a:t>
            </a:r>
            <a:r>
              <a:rPr lang="en-US" sz="4000" b="1" dirty="0">
                <a:solidFill>
                  <a:srgbClr val="1706F8"/>
                </a:solidFill>
                <a:latin typeface="Times New Roman"/>
                <a:ea typeface="Times New Roman"/>
              </a:rPr>
              <a:t> </a:t>
            </a:r>
            <a:r>
              <a:rPr lang="en-US" sz="4000" b="1" dirty="0" err="1">
                <a:solidFill>
                  <a:srgbClr val="1706F8"/>
                </a:solidFill>
                <a:latin typeface="Times New Roman"/>
                <a:ea typeface="Times New Roman"/>
              </a:rPr>
              <a:t>hiện</a:t>
            </a:r>
            <a:r>
              <a:rPr lang="en-US" sz="4000" b="1" dirty="0">
                <a:solidFill>
                  <a:srgbClr val="1706F8"/>
                </a:solidFill>
                <a:latin typeface="Times New Roman"/>
                <a:ea typeface="Times New Roman"/>
              </a:rPr>
              <a:t> </a:t>
            </a:r>
            <a:r>
              <a:rPr lang="en-US" sz="4000" b="1" dirty="0" err="1">
                <a:solidFill>
                  <a:srgbClr val="1706F8"/>
                </a:solidFill>
                <a:latin typeface="Times New Roman"/>
                <a:ea typeface="Times New Roman"/>
              </a:rPr>
              <a:t>tình</a:t>
            </a:r>
            <a:r>
              <a:rPr lang="en-US" sz="4000" b="1" dirty="0">
                <a:solidFill>
                  <a:srgbClr val="1706F8"/>
                </a:solidFill>
                <a:latin typeface="Times New Roman"/>
                <a:ea typeface="Times New Roman"/>
              </a:rPr>
              <a:t> </a:t>
            </a:r>
            <a:r>
              <a:rPr lang="en-US" sz="4000" b="1" dirty="0" err="1">
                <a:solidFill>
                  <a:srgbClr val="1706F8"/>
                </a:solidFill>
                <a:latin typeface="Times New Roman"/>
                <a:ea typeface="Times New Roman"/>
              </a:rPr>
              <a:t>yêu</a:t>
            </a:r>
            <a:r>
              <a:rPr lang="en-US" sz="4000" b="1" dirty="0">
                <a:solidFill>
                  <a:srgbClr val="1706F8"/>
                </a:solidFill>
                <a:latin typeface="Times New Roman"/>
                <a:ea typeface="Times New Roman"/>
              </a:rPr>
              <a:t> </a:t>
            </a:r>
            <a:r>
              <a:rPr lang="en-US" altLang="en-US" sz="4000" b="1" kern="0" dirty="0" err="1" smtClean="0">
                <a:solidFill>
                  <a:srgbClr val="1706F8"/>
                </a:solidFill>
                <a:latin typeface="Times New Roman" panose="02020603050405020304" pitchFamily="18" charset="0"/>
                <a:cs typeface="Times New Roman" panose="02020603050405020304" pitchFamily="18" charset="0"/>
              </a:rPr>
              <a:t>làng</a:t>
            </a:r>
            <a:r>
              <a:rPr lang="en-US" altLang="en-US" sz="4000" b="1" kern="0" dirty="0" smtClean="0">
                <a:solidFill>
                  <a:srgbClr val="1706F8"/>
                </a:solidFill>
                <a:latin typeface="Times New Roman" panose="02020603050405020304" pitchFamily="18" charset="0"/>
                <a:cs typeface="Times New Roman" panose="02020603050405020304" pitchFamily="18" charset="0"/>
              </a:rPr>
              <a:t> </a:t>
            </a:r>
            <a:r>
              <a:rPr lang="en-US" altLang="en-US" sz="4000" b="1" kern="0" dirty="0" err="1">
                <a:solidFill>
                  <a:srgbClr val="1706F8"/>
                </a:solidFill>
                <a:latin typeface="Times New Roman" panose="02020603050405020304" pitchFamily="18" charset="0"/>
                <a:cs typeface="Times New Roman" panose="02020603050405020304" pitchFamily="18" charset="0"/>
              </a:rPr>
              <a:t>quê</a:t>
            </a:r>
            <a:r>
              <a:rPr lang="en-US" altLang="en-US" sz="4000" b="1" kern="0" dirty="0">
                <a:solidFill>
                  <a:srgbClr val="1706F8"/>
                </a:solidFill>
                <a:latin typeface="Times New Roman" panose="02020603050405020304" pitchFamily="18" charset="0"/>
                <a:cs typeface="Times New Roman" panose="02020603050405020304" pitchFamily="18" charset="0"/>
              </a:rPr>
              <a:t> </a:t>
            </a:r>
            <a:r>
              <a:rPr lang="en-US" altLang="en-US" sz="4000" b="1" kern="0" dirty="0" err="1">
                <a:solidFill>
                  <a:srgbClr val="1706F8"/>
                </a:solidFill>
                <a:latin typeface="Times New Roman" panose="02020603050405020304" pitchFamily="18" charset="0"/>
                <a:cs typeface="Times New Roman" panose="02020603050405020304" pitchFamily="18" charset="0"/>
              </a:rPr>
              <a:t>thống</a:t>
            </a:r>
            <a:r>
              <a:rPr lang="en-US" altLang="en-US" sz="4000" b="1" kern="0" dirty="0">
                <a:solidFill>
                  <a:srgbClr val="1706F8"/>
                </a:solidFill>
                <a:latin typeface="Times New Roman" panose="02020603050405020304" pitchFamily="18" charset="0"/>
                <a:cs typeface="Times New Roman" panose="02020603050405020304" pitchFamily="18" charset="0"/>
              </a:rPr>
              <a:t> </a:t>
            </a:r>
            <a:r>
              <a:rPr lang="en-US" altLang="en-US" sz="4000" b="1" kern="0" dirty="0" err="1">
                <a:solidFill>
                  <a:srgbClr val="1706F8"/>
                </a:solidFill>
                <a:latin typeface="Times New Roman" panose="02020603050405020304" pitchFamily="18" charset="0"/>
                <a:cs typeface="Times New Roman" panose="02020603050405020304" pitchFamily="18" charset="0"/>
              </a:rPr>
              <a:t>nhất</a:t>
            </a:r>
            <a:r>
              <a:rPr lang="en-US" altLang="en-US" sz="4000" b="1" kern="0" dirty="0">
                <a:solidFill>
                  <a:srgbClr val="1706F8"/>
                </a:solidFill>
                <a:latin typeface="Times New Roman" panose="02020603050405020304" pitchFamily="18" charset="0"/>
                <a:cs typeface="Times New Roman" panose="02020603050405020304" pitchFamily="18" charset="0"/>
              </a:rPr>
              <a:t> </a:t>
            </a:r>
            <a:r>
              <a:rPr lang="en-US" altLang="en-US" sz="4000" b="1" kern="0" dirty="0" err="1">
                <a:solidFill>
                  <a:srgbClr val="1706F8"/>
                </a:solidFill>
                <a:latin typeface="Times New Roman" panose="02020603050405020304" pitchFamily="18" charset="0"/>
                <a:cs typeface="Times New Roman" panose="02020603050405020304" pitchFamily="18" charset="0"/>
              </a:rPr>
              <a:t>với</a:t>
            </a:r>
            <a:r>
              <a:rPr lang="en-US" altLang="en-US" sz="4000" b="1" kern="0" dirty="0">
                <a:solidFill>
                  <a:srgbClr val="1706F8"/>
                </a:solidFill>
                <a:latin typeface="Times New Roman" panose="02020603050405020304" pitchFamily="18" charset="0"/>
                <a:cs typeface="Times New Roman" panose="02020603050405020304" pitchFamily="18" charset="0"/>
              </a:rPr>
              <a:t> </a:t>
            </a:r>
            <a:r>
              <a:rPr lang="en-US" altLang="en-US" sz="4000" b="1" kern="0" dirty="0" err="1">
                <a:solidFill>
                  <a:srgbClr val="1706F8"/>
                </a:solidFill>
                <a:latin typeface="Times New Roman" panose="02020603050405020304" pitchFamily="18" charset="0"/>
                <a:cs typeface="Times New Roman" panose="02020603050405020304" pitchFamily="18" charset="0"/>
              </a:rPr>
              <a:t>lòng</a:t>
            </a:r>
            <a:r>
              <a:rPr lang="en-US" altLang="en-US" sz="4000" b="1" kern="0" dirty="0">
                <a:solidFill>
                  <a:srgbClr val="1706F8"/>
                </a:solidFill>
                <a:latin typeface="Times New Roman" panose="02020603050405020304" pitchFamily="18" charset="0"/>
                <a:cs typeface="Times New Roman" panose="02020603050405020304" pitchFamily="18" charset="0"/>
              </a:rPr>
              <a:t> </a:t>
            </a:r>
            <a:r>
              <a:rPr lang="en-US" altLang="en-US" sz="4000" b="1" kern="0" dirty="0" err="1">
                <a:solidFill>
                  <a:srgbClr val="1706F8"/>
                </a:solidFill>
                <a:latin typeface="Times New Roman" panose="02020603050405020304" pitchFamily="18" charset="0"/>
                <a:cs typeface="Times New Roman" panose="02020603050405020304" pitchFamily="18" charset="0"/>
              </a:rPr>
              <a:t>yêu</a:t>
            </a:r>
            <a:r>
              <a:rPr lang="en-US" altLang="en-US" sz="4000" b="1" kern="0" dirty="0">
                <a:solidFill>
                  <a:srgbClr val="1706F8"/>
                </a:solidFill>
                <a:latin typeface="Times New Roman" panose="02020603050405020304" pitchFamily="18" charset="0"/>
                <a:cs typeface="Times New Roman" panose="02020603050405020304" pitchFamily="18" charset="0"/>
              </a:rPr>
              <a:t> </a:t>
            </a:r>
            <a:r>
              <a:rPr lang="en-US" altLang="en-US" sz="4000" b="1" kern="0" dirty="0" err="1">
                <a:solidFill>
                  <a:srgbClr val="1706F8"/>
                </a:solidFill>
                <a:latin typeface="Times New Roman" panose="02020603050405020304" pitchFamily="18" charset="0"/>
                <a:cs typeface="Times New Roman" panose="02020603050405020304" pitchFamily="18" charset="0"/>
              </a:rPr>
              <a:t>nước</a:t>
            </a:r>
            <a:r>
              <a:rPr lang="en-US" altLang="en-US" sz="4000" b="1" kern="0" dirty="0">
                <a:solidFill>
                  <a:srgbClr val="1706F8"/>
                </a:solidFill>
                <a:latin typeface="Times New Roman" panose="02020603050405020304" pitchFamily="18" charset="0"/>
                <a:cs typeface="Times New Roman" panose="02020603050405020304" pitchFamily="18" charset="0"/>
              </a:rPr>
              <a:t> </a:t>
            </a:r>
            <a:r>
              <a:rPr lang="en-US" altLang="en-US" sz="4000" b="1" kern="0" dirty="0" err="1">
                <a:solidFill>
                  <a:srgbClr val="1706F8"/>
                </a:solidFill>
                <a:latin typeface="Times New Roman" panose="02020603050405020304" pitchFamily="18" charset="0"/>
                <a:cs typeface="Times New Roman" panose="02020603050405020304" pitchFamily="18" charset="0"/>
              </a:rPr>
              <a:t>và</a:t>
            </a:r>
            <a:r>
              <a:rPr lang="en-US" altLang="en-US" sz="4000" b="1" kern="0" dirty="0">
                <a:solidFill>
                  <a:srgbClr val="1706F8"/>
                </a:solidFill>
                <a:latin typeface="Times New Roman" panose="02020603050405020304" pitchFamily="18" charset="0"/>
                <a:cs typeface="Times New Roman" panose="02020603050405020304" pitchFamily="18" charset="0"/>
              </a:rPr>
              <a:t> </a:t>
            </a:r>
            <a:r>
              <a:rPr lang="en-US" altLang="en-US" sz="4000" b="1" kern="0" dirty="0" err="1">
                <a:solidFill>
                  <a:srgbClr val="1706F8"/>
                </a:solidFill>
                <a:latin typeface="Times New Roman" panose="02020603050405020304" pitchFamily="18" charset="0"/>
                <a:cs typeface="Times New Roman" panose="02020603050405020304" pitchFamily="18" charset="0"/>
              </a:rPr>
              <a:t>tinh</a:t>
            </a:r>
            <a:r>
              <a:rPr lang="en-US" altLang="en-US" sz="4000" b="1" kern="0" dirty="0">
                <a:solidFill>
                  <a:srgbClr val="1706F8"/>
                </a:solidFill>
                <a:latin typeface="Times New Roman" panose="02020603050405020304" pitchFamily="18" charset="0"/>
                <a:cs typeface="Times New Roman" panose="02020603050405020304" pitchFamily="18" charset="0"/>
              </a:rPr>
              <a:t> </a:t>
            </a:r>
            <a:r>
              <a:rPr lang="en-US" altLang="en-US" sz="4000" b="1" kern="0" dirty="0" err="1">
                <a:solidFill>
                  <a:srgbClr val="1706F8"/>
                </a:solidFill>
                <a:latin typeface="Times New Roman" panose="02020603050405020304" pitchFamily="18" charset="0"/>
                <a:cs typeface="Times New Roman" panose="02020603050405020304" pitchFamily="18" charset="0"/>
              </a:rPr>
              <a:t>thần</a:t>
            </a:r>
            <a:r>
              <a:rPr lang="en-US" altLang="en-US" sz="4000" b="1" kern="0" dirty="0">
                <a:solidFill>
                  <a:srgbClr val="1706F8"/>
                </a:solidFill>
                <a:latin typeface="Times New Roman" panose="02020603050405020304" pitchFamily="18" charset="0"/>
                <a:cs typeface="Times New Roman" panose="02020603050405020304" pitchFamily="18" charset="0"/>
              </a:rPr>
              <a:t> </a:t>
            </a:r>
            <a:r>
              <a:rPr lang="en-US" altLang="en-US" sz="4000" b="1" kern="0" dirty="0" err="1">
                <a:solidFill>
                  <a:srgbClr val="1706F8"/>
                </a:solidFill>
                <a:latin typeface="Times New Roman" panose="02020603050405020304" pitchFamily="18" charset="0"/>
                <a:cs typeface="Times New Roman" panose="02020603050405020304" pitchFamily="18" charset="0"/>
              </a:rPr>
              <a:t>kháng</a:t>
            </a:r>
            <a:r>
              <a:rPr lang="en-US" altLang="en-US" sz="4000" b="1" kern="0" dirty="0">
                <a:solidFill>
                  <a:srgbClr val="1706F8"/>
                </a:solidFill>
                <a:latin typeface="Times New Roman" panose="02020603050405020304" pitchFamily="18" charset="0"/>
                <a:cs typeface="Times New Roman" panose="02020603050405020304" pitchFamily="18" charset="0"/>
              </a:rPr>
              <a:t> </a:t>
            </a:r>
            <a:r>
              <a:rPr lang="en-US" altLang="en-US" sz="4000" b="1" kern="0" dirty="0" err="1" smtClean="0">
                <a:solidFill>
                  <a:srgbClr val="1706F8"/>
                </a:solidFill>
                <a:latin typeface="Times New Roman" panose="02020603050405020304" pitchFamily="18" charset="0"/>
                <a:cs typeface="Times New Roman" panose="02020603050405020304" pitchFamily="18" charset="0"/>
              </a:rPr>
              <a:t>chiến</a:t>
            </a:r>
            <a:r>
              <a:rPr lang="en-US" altLang="en-US" sz="4000" b="1" dirty="0">
                <a:solidFill>
                  <a:srgbClr val="1706F8"/>
                </a:solidFill>
                <a:latin typeface="Times New Roman"/>
              </a:rPr>
              <a:t> </a:t>
            </a:r>
            <a:r>
              <a:rPr lang="en-US" sz="4000" b="1" dirty="0" err="1" smtClean="0">
                <a:solidFill>
                  <a:srgbClr val="1706F8"/>
                </a:solidFill>
                <a:latin typeface="Times New Roman"/>
                <a:ea typeface="Times New Roman"/>
              </a:rPr>
              <a:t>của</a:t>
            </a:r>
            <a:r>
              <a:rPr lang="en-US" sz="4000" b="1" dirty="0" smtClean="0">
                <a:solidFill>
                  <a:srgbClr val="1706F8"/>
                </a:solidFill>
                <a:latin typeface="Times New Roman"/>
                <a:ea typeface="Times New Roman"/>
              </a:rPr>
              <a:t> </a:t>
            </a:r>
            <a:r>
              <a:rPr lang="en-US" sz="4000" b="1" dirty="0" err="1">
                <a:solidFill>
                  <a:srgbClr val="1706F8"/>
                </a:solidFill>
                <a:latin typeface="Times New Roman"/>
                <a:ea typeface="Times New Roman"/>
              </a:rPr>
              <a:t>người</a:t>
            </a:r>
            <a:r>
              <a:rPr lang="en-US" sz="4000" b="1" dirty="0">
                <a:solidFill>
                  <a:srgbClr val="1706F8"/>
                </a:solidFill>
                <a:latin typeface="Times New Roman"/>
                <a:ea typeface="Times New Roman"/>
              </a:rPr>
              <a:t> </a:t>
            </a:r>
            <a:r>
              <a:rPr lang="en-US" sz="4000" b="1" dirty="0" err="1">
                <a:solidFill>
                  <a:srgbClr val="1706F8"/>
                </a:solidFill>
                <a:latin typeface="Times New Roman"/>
                <a:ea typeface="Times New Roman"/>
              </a:rPr>
              <a:t>nông</a:t>
            </a:r>
            <a:r>
              <a:rPr lang="en-US" sz="4000" b="1" dirty="0">
                <a:solidFill>
                  <a:srgbClr val="1706F8"/>
                </a:solidFill>
                <a:latin typeface="Times New Roman"/>
                <a:ea typeface="Times New Roman"/>
              </a:rPr>
              <a:t> </a:t>
            </a:r>
            <a:r>
              <a:rPr lang="en-US" sz="4000" b="1" dirty="0" err="1">
                <a:solidFill>
                  <a:srgbClr val="1706F8"/>
                </a:solidFill>
                <a:latin typeface="Times New Roman"/>
                <a:ea typeface="Times New Roman"/>
              </a:rPr>
              <a:t>dân</a:t>
            </a:r>
            <a:r>
              <a:rPr lang="en-US" sz="4000" b="1" dirty="0">
                <a:solidFill>
                  <a:srgbClr val="1706F8"/>
                </a:solidFill>
                <a:latin typeface="Times New Roman"/>
                <a:ea typeface="Times New Roman"/>
              </a:rPr>
              <a:t> </a:t>
            </a:r>
            <a:r>
              <a:rPr lang="en-US" sz="4000" b="1" dirty="0" err="1">
                <a:solidFill>
                  <a:srgbClr val="1706F8"/>
                </a:solidFill>
                <a:latin typeface="Times New Roman"/>
                <a:ea typeface="Times New Roman"/>
              </a:rPr>
              <a:t>trong</a:t>
            </a:r>
            <a:r>
              <a:rPr lang="en-US" sz="4000" b="1" dirty="0">
                <a:solidFill>
                  <a:srgbClr val="1706F8"/>
                </a:solidFill>
                <a:latin typeface="Times New Roman"/>
                <a:ea typeface="Times New Roman"/>
              </a:rPr>
              <a:t> </a:t>
            </a:r>
            <a:r>
              <a:rPr lang="en-US" sz="4000" b="1" dirty="0" err="1">
                <a:solidFill>
                  <a:srgbClr val="1706F8"/>
                </a:solidFill>
                <a:latin typeface="Times New Roman"/>
                <a:ea typeface="Times New Roman"/>
              </a:rPr>
              <a:t>kháng</a:t>
            </a:r>
            <a:r>
              <a:rPr lang="en-US" sz="4000" b="1" dirty="0">
                <a:solidFill>
                  <a:srgbClr val="1706F8"/>
                </a:solidFill>
                <a:latin typeface="Times New Roman"/>
                <a:ea typeface="Times New Roman"/>
              </a:rPr>
              <a:t> </a:t>
            </a:r>
            <a:r>
              <a:rPr lang="en-US" sz="4000" b="1" dirty="0" err="1">
                <a:solidFill>
                  <a:srgbClr val="1706F8"/>
                </a:solidFill>
                <a:latin typeface="Times New Roman"/>
                <a:ea typeface="Times New Roman"/>
              </a:rPr>
              <a:t>chiến</a:t>
            </a:r>
            <a:r>
              <a:rPr lang="en-US" sz="4000" b="1" dirty="0">
                <a:solidFill>
                  <a:srgbClr val="1706F8"/>
                </a:solidFill>
                <a:latin typeface="Times New Roman"/>
                <a:ea typeface="Times New Roman"/>
              </a:rPr>
              <a:t> </a:t>
            </a:r>
            <a:r>
              <a:rPr lang="en-US" sz="4000" b="1" dirty="0" err="1">
                <a:solidFill>
                  <a:srgbClr val="1706F8"/>
                </a:solidFill>
                <a:latin typeface="Times New Roman"/>
                <a:ea typeface="Times New Roman"/>
              </a:rPr>
              <a:t>chống</a:t>
            </a:r>
            <a:r>
              <a:rPr lang="en-US" sz="4000" b="1" dirty="0">
                <a:solidFill>
                  <a:srgbClr val="1706F8"/>
                </a:solidFill>
                <a:latin typeface="Times New Roman"/>
                <a:ea typeface="Times New Roman"/>
              </a:rPr>
              <a:t> </a:t>
            </a:r>
            <a:r>
              <a:rPr lang="en-US" sz="4000" b="1" dirty="0" err="1" smtClean="0">
                <a:solidFill>
                  <a:srgbClr val="1706F8"/>
                </a:solidFill>
                <a:latin typeface="Times New Roman"/>
                <a:ea typeface="Times New Roman"/>
              </a:rPr>
              <a:t>Pháp</a:t>
            </a:r>
            <a:r>
              <a:rPr lang="en-US" sz="4000" b="1" dirty="0" smtClean="0">
                <a:solidFill>
                  <a:srgbClr val="1706F8"/>
                </a:solidFill>
                <a:latin typeface="Times New Roman"/>
                <a:ea typeface="Times New Roman"/>
              </a:rPr>
              <a:t>.</a:t>
            </a:r>
            <a:endParaRPr lang="en-US" sz="4000" b="1" dirty="0">
              <a:solidFill>
                <a:srgbClr val="1706F8"/>
              </a:solidFill>
              <a:latin typeface="Times New Roman"/>
              <a:ea typeface="Calibri"/>
            </a:endParaRPr>
          </a:p>
          <a:p>
            <a:pPr marL="0" indent="0" algn="just">
              <a:buNone/>
            </a:pPr>
            <a:endParaRPr lang="en-US" altLang="en-US" kern="0"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966144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
                                            <p:bg/>
                                          </p:spTgt>
                                        </p:tgtEl>
                                        <p:attrNameLst>
                                          <p:attrName>style.visibility</p:attrName>
                                        </p:attrNameLst>
                                      </p:cBhvr>
                                      <p:to>
                                        <p:strVal val="visible"/>
                                      </p:to>
                                    </p:set>
                                    <p:animEffect transition="in" filter="box(in)">
                                      <p:cBhvr>
                                        <p:cTn id="12" dur="500"/>
                                        <p:tgtEl>
                                          <p:spTgt spid="6">
                                            <p:bg/>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box(in)">
                                      <p:cBhvr>
                                        <p:cTn id="1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build="p"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3" descr="Cover">
            <a:extLst>
              <a:ext uri="{FF2B5EF4-FFF2-40B4-BE49-F238E27FC236}">
                <a16:creationId xmlns="" xmlns:a16="http://schemas.microsoft.com/office/drawing/2014/main" id="{03A407B2-E26A-489E-A1F9-D7C20B66BC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50306" y="5255896"/>
            <a:ext cx="1647824"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2" descr="Cover">
            <a:extLst>
              <a:ext uri="{FF2B5EF4-FFF2-40B4-BE49-F238E27FC236}">
                <a16:creationId xmlns="" xmlns:a16="http://schemas.microsoft.com/office/drawing/2014/main" id="{953F45F9-1781-447E-B91D-A685B6FB1ED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50306" y="5417820"/>
            <a:ext cx="2021204" cy="649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1" descr="Cover">
            <a:extLst>
              <a:ext uri="{FF2B5EF4-FFF2-40B4-BE49-F238E27FC236}">
                <a16:creationId xmlns="" xmlns:a16="http://schemas.microsoft.com/office/drawing/2014/main" id="{B1A99084-1DBB-4409-9575-C43920CECF3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4096" y="4892040"/>
            <a:ext cx="2230754" cy="645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0" descr="Cover">
            <a:extLst>
              <a:ext uri="{FF2B5EF4-FFF2-40B4-BE49-F238E27FC236}">
                <a16:creationId xmlns="" xmlns:a16="http://schemas.microsoft.com/office/drawing/2014/main" id="{AD1DB9D5-CEF2-4433-9959-5E9ECEA30F8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77740" y="3769996"/>
            <a:ext cx="1684020" cy="1834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9" descr="Cover">
            <a:extLst>
              <a:ext uri="{FF2B5EF4-FFF2-40B4-BE49-F238E27FC236}">
                <a16:creationId xmlns="" xmlns:a16="http://schemas.microsoft.com/office/drawing/2014/main" id="{FF9AF1DC-C609-48CC-9B63-24D2E19AAAF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256396" y="3747136"/>
            <a:ext cx="2268854"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8" descr="Cover">
            <a:extLst>
              <a:ext uri="{FF2B5EF4-FFF2-40B4-BE49-F238E27FC236}">
                <a16:creationId xmlns="" xmlns:a16="http://schemas.microsoft.com/office/drawing/2014/main" id="{689DAB2E-A200-42B7-81CD-E1F9264EEAF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124950" y="3143251"/>
            <a:ext cx="2451736" cy="948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7" descr="Cover">
            <a:extLst>
              <a:ext uri="{FF2B5EF4-FFF2-40B4-BE49-F238E27FC236}">
                <a16:creationId xmlns="" xmlns:a16="http://schemas.microsoft.com/office/drawing/2014/main" id="{136AB47E-82BA-4DD1-9DDD-3C2DC843B90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462010" y="2472690"/>
            <a:ext cx="1952626" cy="1394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6" descr="Cover">
            <a:extLst>
              <a:ext uri="{FF2B5EF4-FFF2-40B4-BE49-F238E27FC236}">
                <a16:creationId xmlns="" xmlns:a16="http://schemas.microsoft.com/office/drawing/2014/main" id="{CAF55059-F1A6-4D59-AB6C-837F650ED181}"/>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787640" y="3436620"/>
            <a:ext cx="1579246" cy="592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descr="Cover">
            <a:extLst>
              <a:ext uri="{FF2B5EF4-FFF2-40B4-BE49-F238E27FC236}">
                <a16:creationId xmlns="" xmlns:a16="http://schemas.microsoft.com/office/drawing/2014/main" id="{65E011CD-46D1-4475-9EB8-13B39736AE55}"/>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309361" y="2752726"/>
            <a:ext cx="1588770" cy="1626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4" descr="Cover">
            <a:extLst>
              <a:ext uri="{FF2B5EF4-FFF2-40B4-BE49-F238E27FC236}">
                <a16:creationId xmlns="" xmlns:a16="http://schemas.microsoft.com/office/drawing/2014/main" id="{F09DC31C-C270-46AE-94D5-761C301CBE74}"/>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136006" y="1880236"/>
            <a:ext cx="2116454" cy="1017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3" descr="Cover">
            <a:extLst>
              <a:ext uri="{FF2B5EF4-FFF2-40B4-BE49-F238E27FC236}">
                <a16:creationId xmlns="" xmlns:a16="http://schemas.microsoft.com/office/drawing/2014/main" id="{8CC03351-4629-4CDD-AF81-60D5B4C42050}"/>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099561" y="2546986"/>
            <a:ext cx="2426970" cy="1472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Cover">
            <a:extLst>
              <a:ext uri="{FF2B5EF4-FFF2-40B4-BE49-F238E27FC236}">
                <a16:creationId xmlns="" xmlns:a16="http://schemas.microsoft.com/office/drawing/2014/main" id="{87F2760A-A605-42F2-8EDE-240C5B116BBC}"/>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403986" y="4558666"/>
            <a:ext cx="2767964"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1" descr="Cover">
            <a:extLst>
              <a:ext uri="{FF2B5EF4-FFF2-40B4-BE49-F238E27FC236}">
                <a16:creationId xmlns="" xmlns:a16="http://schemas.microsoft.com/office/drawing/2014/main" id="{6A967DF4-4374-440B-A011-05A796EC6550}"/>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236346" y="5101591"/>
            <a:ext cx="2783204" cy="1070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0" descr="Cover">
            <a:extLst>
              <a:ext uri="{FF2B5EF4-FFF2-40B4-BE49-F238E27FC236}">
                <a16:creationId xmlns="" xmlns:a16="http://schemas.microsoft.com/office/drawing/2014/main" id="{45A1DE6B-9DC1-4E50-9C42-F6716C29014B}"/>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725931" y="4099560"/>
            <a:ext cx="2472690" cy="1122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9" descr="Cover">
            <a:extLst>
              <a:ext uri="{FF2B5EF4-FFF2-40B4-BE49-F238E27FC236}">
                <a16:creationId xmlns="" xmlns:a16="http://schemas.microsoft.com/office/drawing/2014/main" id="{77B78B69-47E3-476A-A4B4-3126D858D05F}"/>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810000" y="3769996"/>
            <a:ext cx="1263016" cy="1518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8" descr="Cover">
            <a:extLst>
              <a:ext uri="{FF2B5EF4-FFF2-40B4-BE49-F238E27FC236}">
                <a16:creationId xmlns="" xmlns:a16="http://schemas.microsoft.com/office/drawing/2014/main" id="{A7D8CCDF-1202-4A37-A9ED-D957A09E44D6}"/>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57226" y="3225166"/>
            <a:ext cx="2463164"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7" descr="Cover">
            <a:extLst>
              <a:ext uri="{FF2B5EF4-FFF2-40B4-BE49-F238E27FC236}">
                <a16:creationId xmlns="" xmlns:a16="http://schemas.microsoft.com/office/drawing/2014/main" id="{B60EECB0-2E76-4ADF-970B-E437D9121E3A}"/>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57226" y="2920366"/>
            <a:ext cx="2478404"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6" descr="Cover">
            <a:extLst>
              <a:ext uri="{FF2B5EF4-FFF2-40B4-BE49-F238E27FC236}">
                <a16:creationId xmlns="" xmlns:a16="http://schemas.microsoft.com/office/drawing/2014/main" id="{2E0E0865-C58C-4F25-8EDE-83760DC0C119}"/>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09600" y="2305050"/>
            <a:ext cx="2714626" cy="1034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5" descr="Cover">
            <a:extLst>
              <a:ext uri="{FF2B5EF4-FFF2-40B4-BE49-F238E27FC236}">
                <a16:creationId xmlns="" xmlns:a16="http://schemas.microsoft.com/office/drawing/2014/main" id="{C787824B-52A8-4F62-BAC2-D5321EB7D389}"/>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908936" y="3099436"/>
            <a:ext cx="2158364" cy="920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4" descr="Cover">
            <a:extLst>
              <a:ext uri="{FF2B5EF4-FFF2-40B4-BE49-F238E27FC236}">
                <a16:creationId xmlns="" xmlns:a16="http://schemas.microsoft.com/office/drawing/2014/main" id="{912378A1-4194-451D-A98D-C1D72698576A}"/>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314826" y="3581400"/>
            <a:ext cx="1205864"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5" descr="Káº¿t quáº£ hÃ¬nh áº£nh cho kim lÃ¢n">
            <a:extLst>
              <a:ext uri="{FF2B5EF4-FFF2-40B4-BE49-F238E27FC236}">
                <a16:creationId xmlns="" xmlns:a16="http://schemas.microsoft.com/office/drawing/2014/main" id="{E00931D9-1E22-4140-AC62-82A8FFA65F66}"/>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590550" y="1"/>
            <a:ext cx="1937386"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7" descr="Káº¿t quáº£ hÃ¬nh áº£nh cho kim lÃ¢n, lÃ ng">
            <a:extLst>
              <a:ext uri="{FF2B5EF4-FFF2-40B4-BE49-F238E27FC236}">
                <a16:creationId xmlns="" xmlns:a16="http://schemas.microsoft.com/office/drawing/2014/main" id="{EB1529FF-980F-4048-8448-EAC501B98DA5}"/>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7467600" y="-34290"/>
            <a:ext cx="4105276" cy="1895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AutoShape 29" descr="Káº¿t quáº£ hÃ¬nh áº£nh cho kim lÃ¢n, lÃ ng">
            <a:extLst>
              <a:ext uri="{FF2B5EF4-FFF2-40B4-BE49-F238E27FC236}">
                <a16:creationId xmlns="" xmlns:a16="http://schemas.microsoft.com/office/drawing/2014/main" id="{185F9534-AE5E-4469-9C81-CD89FB079D45}"/>
              </a:ext>
            </a:extLst>
          </p:cNvPr>
          <p:cNvSpPr>
            <a:spLocks noChangeAspect="1" noChangeArrowheads="1"/>
          </p:cNvSpPr>
          <p:nvPr/>
        </p:nvSpPr>
        <p:spPr bwMode="auto">
          <a:xfrm>
            <a:off x="796290" y="-173355"/>
            <a:ext cx="365760" cy="365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16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pic>
        <p:nvPicPr>
          <p:cNvPr id="25" name="Picture 31" descr="Káº¿t quáº£ hÃ¬nh áº£nh cho kim lÃ¢n, lÃ ng">
            <a:extLst>
              <a:ext uri="{FF2B5EF4-FFF2-40B4-BE49-F238E27FC236}">
                <a16:creationId xmlns="" xmlns:a16="http://schemas.microsoft.com/office/drawing/2014/main" id="{2ECCA0BD-4451-4100-87EA-7A606F8A51B5}"/>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b="12285"/>
          <a:stretch>
            <a:fillRect/>
          </a:stretch>
        </p:blipFill>
        <p:spPr bwMode="auto">
          <a:xfrm>
            <a:off x="4251960" y="5213986"/>
            <a:ext cx="1529716" cy="1644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74083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ox(out)">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right)">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right)">
                                      <p:cBhvr>
                                        <p:cTn id="17" dur="500"/>
                                        <p:tgtEl>
                                          <p:spTgt spid="19"/>
                                        </p:tgtEl>
                                      </p:cBhvr>
                                    </p:animEffect>
                                  </p:childTnLst>
                                </p:cTn>
                              </p:par>
                              <p:par>
                                <p:cTn id="18" presetID="16" presetClass="entr" presetSubtype="21" fill="hold" nodeType="with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barn(inVertical)">
                                      <p:cBhvr>
                                        <p:cTn id="20" dur="500"/>
                                        <p:tgtEl>
                                          <p:spTgt spid="2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2"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wipe(right)">
                                      <p:cBhvr>
                                        <p:cTn id="25" dur="500"/>
                                        <p:tgtEl>
                                          <p:spTgt spid="1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2" fill="hold" nodeType="click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wipe(right)">
                                      <p:cBhvr>
                                        <p:cTn id="30" dur="500"/>
                                        <p:tgtEl>
                                          <p:spTgt spid="17"/>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2" fill="hold"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wipe(right)">
                                      <p:cBhvr>
                                        <p:cTn id="35" dur="500"/>
                                        <p:tgtEl>
                                          <p:spTgt spid="16"/>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2" fill="hold"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wipe(right)">
                                      <p:cBhvr>
                                        <p:cTn id="40" dur="500"/>
                                        <p:tgtEl>
                                          <p:spTgt spid="15"/>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2" fill="hold" nodeType="click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right)">
                                      <p:cBhvr>
                                        <p:cTn id="45" dur="500"/>
                                        <p:tgtEl>
                                          <p:spTgt spid="14"/>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2" fill="hold" nodeType="click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wipe(right)">
                                      <p:cBhvr>
                                        <p:cTn id="50" dur="500"/>
                                        <p:tgtEl>
                                          <p:spTgt spid="13"/>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nodeType="click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wipe(left)">
                                      <p:cBhvr>
                                        <p:cTn id="55" dur="500"/>
                                        <p:tgtEl>
                                          <p:spTgt spid="12"/>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nodeType="click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wipe(left)">
                                      <p:cBhvr>
                                        <p:cTn id="60" dur="500"/>
                                        <p:tgtEl>
                                          <p:spTgt spid="11"/>
                                        </p:tgtEl>
                                      </p:cBhvr>
                                    </p:animEffect>
                                  </p:childTnLst>
                                </p:cTn>
                              </p:par>
                              <p:par>
                                <p:cTn id="61" presetID="16" presetClass="entr" presetSubtype="21" fill="hold" nodeType="withEffect">
                                  <p:stCondLst>
                                    <p:cond delay="0"/>
                                  </p:stCondLst>
                                  <p:childTnLst>
                                    <p:set>
                                      <p:cBhvr>
                                        <p:cTn id="62" dur="1" fill="hold">
                                          <p:stCondLst>
                                            <p:cond delay="0"/>
                                          </p:stCondLst>
                                        </p:cTn>
                                        <p:tgtEl>
                                          <p:spTgt spid="23"/>
                                        </p:tgtEl>
                                        <p:attrNameLst>
                                          <p:attrName>style.visibility</p:attrName>
                                        </p:attrNameLst>
                                      </p:cBhvr>
                                      <p:to>
                                        <p:strVal val="visible"/>
                                      </p:to>
                                    </p:set>
                                    <p:animEffect transition="in" filter="barn(inVertical)">
                                      <p:cBhvr>
                                        <p:cTn id="63" dur="500"/>
                                        <p:tgtEl>
                                          <p:spTgt spid="23"/>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nodeType="click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left)">
                                      <p:cBhvr>
                                        <p:cTn id="68" dur="500"/>
                                        <p:tgtEl>
                                          <p:spTgt spid="10"/>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nodeType="clickEffect">
                                  <p:stCondLst>
                                    <p:cond delay="0"/>
                                  </p:stCondLst>
                                  <p:childTnLst>
                                    <p:set>
                                      <p:cBhvr>
                                        <p:cTn id="72" dur="1" fill="hold">
                                          <p:stCondLst>
                                            <p:cond delay="0"/>
                                          </p:stCondLst>
                                        </p:cTn>
                                        <p:tgtEl>
                                          <p:spTgt spid="9"/>
                                        </p:tgtEl>
                                        <p:attrNameLst>
                                          <p:attrName>style.visibility</p:attrName>
                                        </p:attrNameLst>
                                      </p:cBhvr>
                                      <p:to>
                                        <p:strVal val="visible"/>
                                      </p:to>
                                    </p:set>
                                    <p:animEffect transition="in" filter="wipe(left)">
                                      <p:cBhvr>
                                        <p:cTn id="73" dur="500"/>
                                        <p:tgtEl>
                                          <p:spTgt spid="9"/>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8" fill="hold" nodeType="clickEffect">
                                  <p:stCondLst>
                                    <p:cond delay="0"/>
                                  </p:stCondLst>
                                  <p:childTnLst>
                                    <p:set>
                                      <p:cBhvr>
                                        <p:cTn id="77" dur="1" fill="hold">
                                          <p:stCondLst>
                                            <p:cond delay="0"/>
                                          </p:stCondLst>
                                        </p:cTn>
                                        <p:tgtEl>
                                          <p:spTgt spid="8"/>
                                        </p:tgtEl>
                                        <p:attrNameLst>
                                          <p:attrName>style.visibility</p:attrName>
                                        </p:attrNameLst>
                                      </p:cBhvr>
                                      <p:to>
                                        <p:strVal val="visible"/>
                                      </p:to>
                                    </p:set>
                                    <p:animEffect transition="in" filter="wipe(left)">
                                      <p:cBhvr>
                                        <p:cTn id="78" dur="500"/>
                                        <p:tgtEl>
                                          <p:spTgt spid="8"/>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8" fill="hold" nodeType="clickEffect">
                                  <p:stCondLst>
                                    <p:cond delay="0"/>
                                  </p:stCondLst>
                                  <p:childTnLst>
                                    <p:set>
                                      <p:cBhvr>
                                        <p:cTn id="82" dur="1" fill="hold">
                                          <p:stCondLst>
                                            <p:cond delay="0"/>
                                          </p:stCondLst>
                                        </p:cTn>
                                        <p:tgtEl>
                                          <p:spTgt spid="7"/>
                                        </p:tgtEl>
                                        <p:attrNameLst>
                                          <p:attrName>style.visibility</p:attrName>
                                        </p:attrNameLst>
                                      </p:cBhvr>
                                      <p:to>
                                        <p:strVal val="visible"/>
                                      </p:to>
                                    </p:set>
                                    <p:animEffect transition="in" filter="wipe(left)">
                                      <p:cBhvr>
                                        <p:cTn id="83" dur="500"/>
                                        <p:tgtEl>
                                          <p:spTgt spid="7"/>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8" fill="hold" nodeType="clickEffect">
                                  <p:stCondLst>
                                    <p:cond delay="0"/>
                                  </p:stCondLst>
                                  <p:childTnLst>
                                    <p:set>
                                      <p:cBhvr>
                                        <p:cTn id="87" dur="1" fill="hold">
                                          <p:stCondLst>
                                            <p:cond delay="0"/>
                                          </p:stCondLst>
                                        </p:cTn>
                                        <p:tgtEl>
                                          <p:spTgt spid="6"/>
                                        </p:tgtEl>
                                        <p:attrNameLst>
                                          <p:attrName>style.visibility</p:attrName>
                                        </p:attrNameLst>
                                      </p:cBhvr>
                                      <p:to>
                                        <p:strVal val="visible"/>
                                      </p:to>
                                    </p:set>
                                    <p:animEffect transition="in" filter="wipe(left)">
                                      <p:cBhvr>
                                        <p:cTn id="88" dur="500"/>
                                        <p:tgtEl>
                                          <p:spTgt spid="6"/>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8" fill="hold" nodeType="clickEffect">
                                  <p:stCondLst>
                                    <p:cond delay="0"/>
                                  </p:stCondLst>
                                  <p:childTnLst>
                                    <p:set>
                                      <p:cBhvr>
                                        <p:cTn id="92" dur="1" fill="hold">
                                          <p:stCondLst>
                                            <p:cond delay="0"/>
                                          </p:stCondLst>
                                        </p:cTn>
                                        <p:tgtEl>
                                          <p:spTgt spid="5"/>
                                        </p:tgtEl>
                                        <p:attrNameLst>
                                          <p:attrName>style.visibility</p:attrName>
                                        </p:attrNameLst>
                                      </p:cBhvr>
                                      <p:to>
                                        <p:strVal val="visible"/>
                                      </p:to>
                                    </p:set>
                                    <p:animEffect transition="in" filter="wipe(left)">
                                      <p:cBhvr>
                                        <p:cTn id="93" dur="500"/>
                                        <p:tgtEl>
                                          <p:spTgt spid="5"/>
                                        </p:tgtEl>
                                      </p:cBhvr>
                                    </p:animEffect>
                                  </p:childTnLst>
                                </p:cTn>
                              </p:par>
                              <p:par>
                                <p:cTn id="94" presetID="16" presetClass="entr" presetSubtype="21" fill="hold" nodeType="withEffect">
                                  <p:stCondLst>
                                    <p:cond delay="0"/>
                                  </p:stCondLst>
                                  <p:childTnLst>
                                    <p:set>
                                      <p:cBhvr>
                                        <p:cTn id="95" dur="1" fill="hold">
                                          <p:stCondLst>
                                            <p:cond delay="0"/>
                                          </p:stCondLst>
                                        </p:cTn>
                                        <p:tgtEl>
                                          <p:spTgt spid="25"/>
                                        </p:tgtEl>
                                        <p:attrNameLst>
                                          <p:attrName>style.visibility</p:attrName>
                                        </p:attrNameLst>
                                      </p:cBhvr>
                                      <p:to>
                                        <p:strVal val="visible"/>
                                      </p:to>
                                    </p:set>
                                    <p:animEffect transition="in" filter="barn(inVertical)">
                                      <p:cBhvr>
                                        <p:cTn id="96" dur="500"/>
                                        <p:tgtEl>
                                          <p:spTgt spid="25"/>
                                        </p:tgtEl>
                                      </p:cBhvr>
                                    </p:animEffect>
                                  </p:childTnLst>
                                </p:cTn>
                              </p:par>
                            </p:childTnLst>
                          </p:cTn>
                        </p:par>
                      </p:childTnLst>
                    </p:cTn>
                  </p:par>
                  <p:par>
                    <p:cTn id="97" fill="hold">
                      <p:stCondLst>
                        <p:cond delay="indefinite"/>
                      </p:stCondLst>
                      <p:childTnLst>
                        <p:par>
                          <p:cTn id="98" fill="hold">
                            <p:stCondLst>
                              <p:cond delay="0"/>
                            </p:stCondLst>
                            <p:childTnLst>
                              <p:par>
                                <p:cTn id="99" presetID="22" presetClass="entr" presetSubtype="8" fill="hold" nodeType="clickEffect">
                                  <p:stCondLst>
                                    <p:cond delay="0"/>
                                  </p:stCondLst>
                                  <p:childTnLst>
                                    <p:set>
                                      <p:cBhvr>
                                        <p:cTn id="100" dur="1" fill="hold">
                                          <p:stCondLst>
                                            <p:cond delay="0"/>
                                          </p:stCondLst>
                                        </p:cTn>
                                        <p:tgtEl>
                                          <p:spTgt spid="4"/>
                                        </p:tgtEl>
                                        <p:attrNameLst>
                                          <p:attrName>style.visibility</p:attrName>
                                        </p:attrNameLst>
                                      </p:cBhvr>
                                      <p:to>
                                        <p:strVal val="visible"/>
                                      </p:to>
                                    </p:set>
                                    <p:animEffect transition="in" filter="wipe(left)">
                                      <p:cBhvr>
                                        <p:cTn id="101" dur="500"/>
                                        <p:tgtEl>
                                          <p:spTgt spid="4"/>
                                        </p:tgtEl>
                                      </p:cBhvr>
                                    </p:animEffect>
                                  </p:childTnLst>
                                </p:cTn>
                              </p:par>
                            </p:childTnLst>
                          </p:cTn>
                        </p:par>
                      </p:childTnLst>
                    </p:cTn>
                  </p:par>
                  <p:par>
                    <p:cTn id="102" fill="hold">
                      <p:stCondLst>
                        <p:cond delay="indefinite"/>
                      </p:stCondLst>
                      <p:childTnLst>
                        <p:par>
                          <p:cTn id="103" fill="hold">
                            <p:stCondLst>
                              <p:cond delay="0"/>
                            </p:stCondLst>
                            <p:childTnLst>
                              <p:par>
                                <p:cTn id="104" presetID="22" presetClass="entr" presetSubtype="8" fill="hold" nodeType="clickEffect">
                                  <p:stCondLst>
                                    <p:cond delay="0"/>
                                  </p:stCondLst>
                                  <p:childTnLst>
                                    <p:set>
                                      <p:cBhvr>
                                        <p:cTn id="105" dur="1" fill="hold">
                                          <p:stCondLst>
                                            <p:cond delay="0"/>
                                          </p:stCondLst>
                                        </p:cTn>
                                        <p:tgtEl>
                                          <p:spTgt spid="3"/>
                                        </p:tgtEl>
                                        <p:attrNameLst>
                                          <p:attrName>style.visibility</p:attrName>
                                        </p:attrNameLst>
                                      </p:cBhvr>
                                      <p:to>
                                        <p:strVal val="visible"/>
                                      </p:to>
                                    </p:set>
                                    <p:animEffect transition="in" filter="wipe(left)">
                                      <p:cBhvr>
                                        <p:cTn id="106" dur="500"/>
                                        <p:tgtEl>
                                          <p:spTgt spid="3"/>
                                        </p:tgtEl>
                                      </p:cBhvr>
                                    </p:animEffect>
                                  </p:childTnLst>
                                </p:cTn>
                              </p:par>
                            </p:childTnLst>
                          </p:cTn>
                        </p:par>
                      </p:childTnLst>
                    </p:cTn>
                  </p:par>
                  <p:par>
                    <p:cTn id="107" fill="hold">
                      <p:stCondLst>
                        <p:cond delay="indefinite"/>
                      </p:stCondLst>
                      <p:childTnLst>
                        <p:par>
                          <p:cTn id="108" fill="hold">
                            <p:stCondLst>
                              <p:cond delay="0"/>
                            </p:stCondLst>
                            <p:childTnLst>
                              <p:par>
                                <p:cTn id="109" presetID="22" presetClass="entr" presetSubtype="8" fill="hold" nodeType="clickEffect">
                                  <p:stCondLst>
                                    <p:cond delay="0"/>
                                  </p:stCondLst>
                                  <p:childTnLst>
                                    <p:set>
                                      <p:cBhvr>
                                        <p:cTn id="110" dur="1" fill="hold">
                                          <p:stCondLst>
                                            <p:cond delay="0"/>
                                          </p:stCondLst>
                                        </p:cTn>
                                        <p:tgtEl>
                                          <p:spTgt spid="2"/>
                                        </p:tgtEl>
                                        <p:attrNameLst>
                                          <p:attrName>style.visibility</p:attrName>
                                        </p:attrNameLst>
                                      </p:cBhvr>
                                      <p:to>
                                        <p:strVal val="visible"/>
                                      </p:to>
                                    </p:set>
                                    <p:animEffect transition="in" filter="wipe(left)">
                                      <p:cBhvr>
                                        <p:cTn id="1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2880" y="117693"/>
            <a:ext cx="11811000" cy="5632311"/>
          </a:xfrm>
          <a:prstGeom prst="rect">
            <a:avLst/>
          </a:prstGeom>
        </p:spPr>
        <p:txBody>
          <a:bodyPr wrap="square">
            <a:spAutoFit/>
          </a:bodyPr>
          <a:lstStyle/>
          <a:p>
            <a:pPr algn="just">
              <a:lnSpc>
                <a:spcPct val="120000"/>
              </a:lnSpc>
              <a:spcAft>
                <a:spcPts val="0"/>
              </a:spcAft>
            </a:pPr>
            <a:r>
              <a:rPr lang="en-US" sz="200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0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văn</a:t>
            </a:r>
            <a:r>
              <a:rPr lang="en-US" sz="20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bản</a:t>
            </a:r>
            <a:r>
              <a:rPr lang="en-US" sz="20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Làng</a:t>
            </a:r>
            <a:r>
              <a:rPr lang="en-US" sz="20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0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Kim </a:t>
            </a:r>
            <a:r>
              <a:rPr lang="en-US" sz="200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Lân</a:t>
            </a:r>
            <a:r>
              <a:rPr lang="en-US" sz="20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20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đoạn</a:t>
            </a:r>
            <a:r>
              <a:rPr lang="en-US" sz="20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00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20000"/>
              </a:lnSpc>
              <a:spcAft>
                <a:spcPts val="0"/>
              </a:spcAft>
            </a:pPr>
            <a:r>
              <a:rPr lang="en-US" sz="2000" i="1">
                <a:effectLst/>
                <a:latin typeface="Times New Roman" panose="02020603050405020304" pitchFamily="18" charset="0"/>
                <a:ea typeface="Calibri" panose="020F0502020204030204" pitchFamily="34" charset="0"/>
                <a:cs typeface="Times New Roman" panose="02020603050405020304" pitchFamily="18" charset="0"/>
              </a:rPr>
              <a:t>“</a:t>
            </a:r>
            <a:r>
              <a:rPr lang="en-US" sz="2000" i="1" err="1">
                <a:effectLst/>
                <a:latin typeface="Times New Roman" panose="02020603050405020304" pitchFamily="18" charset="0"/>
                <a:ea typeface="Calibri" panose="020F0502020204030204" pitchFamily="34" charset="0"/>
                <a:cs typeface="Times New Roman" panose="02020603050405020304" pitchFamily="18" charset="0"/>
              </a:rPr>
              <a:t>Nhưng</a:t>
            </a:r>
            <a:r>
              <a:rPr lang="en-US" sz="2000" i="1">
                <a:effectLst/>
                <a:latin typeface="Times New Roman" panose="02020603050405020304" pitchFamily="18" charset="0"/>
                <a:ea typeface="Calibri" panose="020F0502020204030204" pitchFamily="34" charset="0"/>
                <a:cs typeface="Times New Roman" panose="02020603050405020304" pitchFamily="18" charset="0"/>
              </a:rPr>
              <a:t> </a:t>
            </a:r>
            <a:r>
              <a:rPr lang="en-US" sz="2000" i="1" err="1">
                <a:effectLst/>
                <a:latin typeface="Times New Roman" panose="02020603050405020304" pitchFamily="18" charset="0"/>
                <a:ea typeface="Calibri" panose="020F0502020204030204" pitchFamily="34" charset="0"/>
                <a:cs typeface="Times New Roman" panose="02020603050405020304" pitchFamily="18" charset="0"/>
              </a:rPr>
              <a:t>sao</a:t>
            </a:r>
            <a:r>
              <a:rPr lang="en-US" sz="2000" i="1">
                <a:effectLst/>
                <a:latin typeface="Times New Roman" panose="02020603050405020304" pitchFamily="18" charset="0"/>
                <a:ea typeface="Calibri" panose="020F0502020204030204" pitchFamily="34" charset="0"/>
                <a:cs typeface="Times New Roman" panose="02020603050405020304" pitchFamily="18" charset="0"/>
              </a:rPr>
              <a:t> </a:t>
            </a:r>
            <a:r>
              <a:rPr lang="en-US" sz="2000" i="1" err="1">
                <a:effectLst/>
                <a:latin typeface="Times New Roman" panose="02020603050405020304" pitchFamily="18" charset="0"/>
                <a:ea typeface="Calibri" panose="020F0502020204030204" pitchFamily="34" charset="0"/>
                <a:cs typeface="Times New Roman" panose="02020603050405020304" pitchFamily="18" charset="0"/>
              </a:rPr>
              <a:t>lại</a:t>
            </a:r>
            <a:r>
              <a:rPr lang="en-US" sz="2000" i="1">
                <a:effectLst/>
                <a:latin typeface="Times New Roman" panose="02020603050405020304" pitchFamily="18" charset="0"/>
                <a:ea typeface="Calibri" panose="020F0502020204030204" pitchFamily="34" charset="0"/>
                <a:cs typeface="Times New Roman" panose="02020603050405020304" pitchFamily="18" charset="0"/>
              </a:rPr>
              <a:t> </a:t>
            </a:r>
            <a:r>
              <a:rPr lang="en-US" sz="2000" i="1" err="1">
                <a:effectLst/>
                <a:latin typeface="Times New Roman" panose="02020603050405020304" pitchFamily="18" charset="0"/>
                <a:ea typeface="Calibri" panose="020F0502020204030204" pitchFamily="34" charset="0"/>
                <a:cs typeface="Times New Roman" panose="02020603050405020304" pitchFamily="18" charset="0"/>
              </a:rPr>
              <a:t>nảy</a:t>
            </a:r>
            <a:r>
              <a:rPr lang="en-US" sz="2000" i="1">
                <a:effectLst/>
                <a:latin typeface="Times New Roman" panose="02020603050405020304" pitchFamily="18" charset="0"/>
                <a:ea typeface="Calibri" panose="020F0502020204030204" pitchFamily="34" charset="0"/>
                <a:cs typeface="Times New Roman" panose="02020603050405020304" pitchFamily="18" charset="0"/>
              </a:rPr>
              <a:t> </a:t>
            </a:r>
            <a:r>
              <a:rPr lang="en-US" sz="2000" i="1" err="1">
                <a:effectLst/>
                <a:latin typeface="Times New Roman" panose="02020603050405020304" pitchFamily="18" charset="0"/>
                <a:ea typeface="Calibri" panose="020F0502020204030204" pitchFamily="34" charset="0"/>
                <a:cs typeface="Times New Roman" panose="02020603050405020304" pitchFamily="18" charset="0"/>
              </a:rPr>
              <a:t>ra</a:t>
            </a:r>
            <a:r>
              <a:rPr lang="en-US" sz="2000" i="1">
                <a:effectLst/>
                <a:latin typeface="Times New Roman" panose="02020603050405020304" pitchFamily="18" charset="0"/>
                <a:ea typeface="Calibri" panose="020F0502020204030204" pitchFamily="34" charset="0"/>
                <a:cs typeface="Times New Roman" panose="02020603050405020304" pitchFamily="18" charset="0"/>
              </a:rPr>
              <a:t> </a:t>
            </a:r>
            <a:r>
              <a:rPr lang="en-US" sz="2000" i="1" err="1">
                <a:effectLst/>
                <a:latin typeface="Times New Roman" panose="02020603050405020304" pitchFamily="18" charset="0"/>
                <a:ea typeface="Calibri" panose="020F0502020204030204" pitchFamily="34" charset="0"/>
                <a:cs typeface="Times New Roman" panose="02020603050405020304" pitchFamily="18" charset="0"/>
              </a:rPr>
              <a:t>cái</a:t>
            </a:r>
            <a:r>
              <a:rPr lang="en-US" sz="2000" i="1">
                <a:effectLst/>
                <a:latin typeface="Times New Roman" panose="02020603050405020304" pitchFamily="18" charset="0"/>
                <a:ea typeface="Calibri" panose="020F0502020204030204" pitchFamily="34" charset="0"/>
                <a:cs typeface="Times New Roman" panose="02020603050405020304" pitchFamily="18" charset="0"/>
              </a:rPr>
              <a:t> tin </a:t>
            </a:r>
            <a:r>
              <a:rPr lang="en-US" sz="2000" i="1" err="1">
                <a:effectLst/>
                <a:latin typeface="Times New Roman" panose="02020603050405020304" pitchFamily="18" charset="0"/>
                <a:ea typeface="Calibri" panose="020F0502020204030204" pitchFamily="34" charset="0"/>
                <a:cs typeface="Times New Roman" panose="02020603050405020304" pitchFamily="18" charset="0"/>
              </a:rPr>
              <a:t>như</a:t>
            </a:r>
            <a:r>
              <a:rPr lang="en-US" sz="2000" i="1">
                <a:effectLst/>
                <a:latin typeface="Times New Roman" panose="02020603050405020304" pitchFamily="18" charset="0"/>
                <a:ea typeface="Calibri" panose="020F0502020204030204" pitchFamily="34" charset="0"/>
                <a:cs typeface="Times New Roman" panose="02020603050405020304" pitchFamily="18" charset="0"/>
              </a:rPr>
              <a:t> </a:t>
            </a:r>
            <a:r>
              <a:rPr lang="en-US" sz="2000" i="1" err="1">
                <a:effectLst/>
                <a:latin typeface="Times New Roman" panose="02020603050405020304" pitchFamily="18" charset="0"/>
                <a:ea typeface="Calibri" panose="020F0502020204030204" pitchFamily="34" charset="0"/>
                <a:cs typeface="Times New Roman" panose="02020603050405020304" pitchFamily="18" charset="0"/>
              </a:rPr>
              <a:t>vậy</a:t>
            </a:r>
            <a:r>
              <a:rPr lang="en-US" sz="2000" i="1">
                <a:effectLst/>
                <a:latin typeface="Times New Roman" panose="02020603050405020304" pitchFamily="18" charset="0"/>
                <a:ea typeface="Calibri" panose="020F0502020204030204" pitchFamily="34" charset="0"/>
                <a:cs typeface="Times New Roman" panose="02020603050405020304" pitchFamily="18" charset="0"/>
              </a:rPr>
              <a:t> </a:t>
            </a:r>
            <a:r>
              <a:rPr lang="en-US" sz="2000" i="1"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000" i="1">
                <a:effectLst/>
                <a:latin typeface="Times New Roman" panose="02020603050405020304" pitchFamily="18" charset="0"/>
                <a:ea typeface="Calibri" panose="020F0502020204030204" pitchFamily="34" charset="0"/>
                <a:cs typeface="Times New Roman" panose="02020603050405020304" pitchFamily="18" charset="0"/>
              </a:rPr>
              <a:t>? </a:t>
            </a:r>
            <a:r>
              <a:rPr lang="en-US" sz="2000" i="1" err="1">
                <a:effectLst/>
                <a:latin typeface="Times New Roman" panose="02020603050405020304" pitchFamily="18" charset="0"/>
                <a:ea typeface="Calibri" panose="020F0502020204030204" pitchFamily="34" charset="0"/>
                <a:cs typeface="Times New Roman" panose="02020603050405020304" pitchFamily="18" charset="0"/>
              </a:rPr>
              <a:t>Mà</a:t>
            </a:r>
            <a:r>
              <a:rPr lang="en-US" sz="2000" i="1">
                <a:effectLst/>
                <a:latin typeface="Times New Roman" panose="02020603050405020304" pitchFamily="18" charset="0"/>
                <a:ea typeface="Calibri" panose="020F0502020204030204" pitchFamily="34" charset="0"/>
                <a:cs typeface="Times New Roman" panose="02020603050405020304" pitchFamily="18" charset="0"/>
              </a:rPr>
              <a:t> </a:t>
            </a:r>
            <a:r>
              <a:rPr lang="en-US" sz="2000" i="1" err="1">
                <a:effectLst/>
                <a:latin typeface="Times New Roman" panose="02020603050405020304" pitchFamily="18" charset="0"/>
                <a:ea typeface="Calibri" panose="020F0502020204030204" pitchFamily="34" charset="0"/>
                <a:cs typeface="Times New Roman" panose="02020603050405020304" pitchFamily="18" charset="0"/>
              </a:rPr>
              <a:t>thằng</a:t>
            </a:r>
            <a:r>
              <a:rPr lang="en-US" sz="2000" i="1">
                <a:effectLst/>
                <a:latin typeface="Times New Roman" panose="02020603050405020304" pitchFamily="18" charset="0"/>
                <a:ea typeface="Calibri" panose="020F0502020204030204" pitchFamily="34" charset="0"/>
                <a:cs typeface="Times New Roman" panose="02020603050405020304" pitchFamily="18" charset="0"/>
              </a:rPr>
              <a:t> </a:t>
            </a:r>
            <a:r>
              <a:rPr lang="en-US" sz="2000" i="1" err="1">
                <a:effectLst/>
                <a:latin typeface="Times New Roman" panose="02020603050405020304" pitchFamily="18" charset="0"/>
                <a:ea typeface="Calibri" panose="020F0502020204030204" pitchFamily="34" charset="0"/>
                <a:cs typeface="Times New Roman" panose="02020603050405020304" pitchFamily="18" charset="0"/>
              </a:rPr>
              <a:t>Chánh</a:t>
            </a:r>
            <a:r>
              <a:rPr lang="en-US" sz="2000" i="1">
                <a:effectLst/>
                <a:latin typeface="Times New Roman" panose="02020603050405020304" pitchFamily="18" charset="0"/>
                <a:ea typeface="Calibri" panose="020F0502020204030204" pitchFamily="34" charset="0"/>
                <a:cs typeface="Times New Roman" panose="02020603050405020304" pitchFamily="18" charset="0"/>
              </a:rPr>
              <a:t> </a:t>
            </a:r>
            <a:r>
              <a:rPr lang="en-US" sz="2000" i="1" err="1">
                <a:effectLst/>
                <a:latin typeface="Times New Roman" panose="02020603050405020304" pitchFamily="18" charset="0"/>
                <a:ea typeface="Calibri" panose="020F0502020204030204" pitchFamily="34" charset="0"/>
                <a:cs typeface="Times New Roman" panose="02020603050405020304" pitchFamily="18" charset="0"/>
              </a:rPr>
              <a:t>Bệu</a:t>
            </a:r>
            <a:r>
              <a:rPr lang="en-US" sz="2000" i="1">
                <a:effectLst/>
                <a:latin typeface="Times New Roman" panose="02020603050405020304" pitchFamily="18" charset="0"/>
                <a:ea typeface="Calibri" panose="020F0502020204030204" pitchFamily="34" charset="0"/>
                <a:cs typeface="Times New Roman" panose="02020603050405020304" pitchFamily="18" charset="0"/>
              </a:rPr>
              <a:t> </a:t>
            </a:r>
            <a:r>
              <a:rPr lang="en-US" sz="2000" i="1" err="1">
                <a:effectLst/>
                <a:latin typeface="Times New Roman" panose="02020603050405020304" pitchFamily="18" charset="0"/>
                <a:ea typeface="Calibri" panose="020F0502020204030204" pitchFamily="34" charset="0"/>
                <a:cs typeface="Times New Roman" panose="02020603050405020304" pitchFamily="18" charset="0"/>
              </a:rPr>
              <a:t>thì</a:t>
            </a:r>
            <a:r>
              <a:rPr lang="en-US" sz="2000" i="1">
                <a:effectLst/>
                <a:latin typeface="Times New Roman" panose="02020603050405020304" pitchFamily="18" charset="0"/>
                <a:ea typeface="Calibri" panose="020F0502020204030204" pitchFamily="34" charset="0"/>
                <a:cs typeface="Times New Roman" panose="02020603050405020304" pitchFamily="18" charset="0"/>
              </a:rPr>
              <a:t> </a:t>
            </a:r>
            <a:r>
              <a:rPr lang="en-US" sz="2000" i="1" err="1">
                <a:effectLst/>
                <a:latin typeface="Times New Roman" panose="02020603050405020304" pitchFamily="18" charset="0"/>
                <a:ea typeface="Calibri" panose="020F0502020204030204" pitchFamily="34" charset="0"/>
                <a:cs typeface="Times New Roman" panose="02020603050405020304" pitchFamily="18" charset="0"/>
              </a:rPr>
              <a:t>đích</a:t>
            </a:r>
            <a:r>
              <a:rPr lang="en-US" sz="2000" i="1">
                <a:effectLst/>
                <a:latin typeface="Times New Roman" panose="02020603050405020304" pitchFamily="18" charset="0"/>
                <a:ea typeface="Calibri" panose="020F0502020204030204" pitchFamily="34" charset="0"/>
                <a:cs typeface="Times New Roman" panose="02020603050405020304" pitchFamily="18" charset="0"/>
              </a:rPr>
              <a:t> </a:t>
            </a:r>
            <a:r>
              <a:rPr lang="en-US" sz="2000" i="1"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2000" i="1">
                <a:effectLst/>
                <a:latin typeface="Times New Roman" panose="02020603050405020304" pitchFamily="18" charset="0"/>
                <a:ea typeface="Calibri" panose="020F0502020204030204" pitchFamily="34" charset="0"/>
                <a:cs typeface="Times New Roman" panose="02020603050405020304" pitchFamily="18" charset="0"/>
              </a:rPr>
              <a:t> </a:t>
            </a:r>
            <a:r>
              <a:rPr lang="en-US" sz="2000" i="1" err="1">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000" i="1">
                <a:effectLst/>
                <a:latin typeface="Times New Roman" panose="02020603050405020304" pitchFamily="18" charset="0"/>
                <a:ea typeface="Calibri" panose="020F0502020204030204" pitchFamily="34" charset="0"/>
                <a:cs typeface="Times New Roman" panose="02020603050405020304" pitchFamily="18" charset="0"/>
              </a:rPr>
              <a:t> </a:t>
            </a:r>
            <a:r>
              <a:rPr lang="en-US" sz="2000" i="1" err="1">
                <a:effectLst/>
                <a:latin typeface="Times New Roman" panose="02020603050405020304" pitchFamily="18" charset="0"/>
                <a:ea typeface="Calibri" panose="020F0502020204030204" pitchFamily="34" charset="0"/>
                <a:cs typeface="Times New Roman" panose="02020603050405020304" pitchFamily="18" charset="0"/>
              </a:rPr>
              <a:t>làng</a:t>
            </a:r>
            <a:r>
              <a:rPr lang="en-US" sz="2000" i="1">
                <a:effectLst/>
                <a:latin typeface="Times New Roman" panose="02020603050405020304" pitchFamily="18" charset="0"/>
                <a:ea typeface="Calibri" panose="020F0502020204030204" pitchFamily="34" charset="0"/>
                <a:cs typeface="Times New Roman" panose="02020603050405020304" pitchFamily="18" charset="0"/>
              </a:rPr>
              <a:t> </a:t>
            </a:r>
            <a:r>
              <a:rPr lang="en-US" sz="2000" i="1" err="1">
                <a:effectLst/>
                <a:latin typeface="Times New Roman" panose="02020603050405020304" pitchFamily="18" charset="0"/>
                <a:ea typeface="Calibri" panose="020F0502020204030204" pitchFamily="34" charset="0"/>
                <a:cs typeface="Times New Roman" panose="02020603050405020304" pitchFamily="18" charset="0"/>
              </a:rPr>
              <a:t>không</a:t>
            </a:r>
            <a:r>
              <a:rPr lang="en-US" sz="2000" i="1">
                <a:effectLst/>
                <a:latin typeface="Times New Roman" panose="02020603050405020304" pitchFamily="18" charset="0"/>
                <a:ea typeface="Calibri" panose="020F0502020204030204" pitchFamily="34" charset="0"/>
                <a:cs typeface="Times New Roman" panose="02020603050405020304" pitchFamily="18" charset="0"/>
              </a:rPr>
              <a:t> </a:t>
            </a:r>
            <a:r>
              <a:rPr lang="en-US" sz="2000" i="1" err="1">
                <a:effectLst/>
                <a:latin typeface="Times New Roman" panose="02020603050405020304" pitchFamily="18" charset="0"/>
                <a:ea typeface="Calibri" panose="020F0502020204030204" pitchFamily="34" charset="0"/>
                <a:cs typeface="Times New Roman" panose="02020603050405020304" pitchFamily="18" charset="0"/>
              </a:rPr>
              <a:t>sai</a:t>
            </a:r>
            <a:r>
              <a:rPr lang="en-US" sz="2000" i="1">
                <a:effectLst/>
                <a:latin typeface="Times New Roman" panose="02020603050405020304" pitchFamily="18" charset="0"/>
                <a:ea typeface="Calibri" panose="020F0502020204030204" pitchFamily="34" charset="0"/>
                <a:cs typeface="Times New Roman" panose="02020603050405020304" pitchFamily="18" charset="0"/>
              </a:rPr>
              <a:t> </a:t>
            </a:r>
            <a:r>
              <a:rPr lang="en-US" sz="2000" i="1" err="1">
                <a:effectLst/>
                <a:latin typeface="Times New Roman" panose="02020603050405020304" pitchFamily="18" charset="0"/>
                <a:ea typeface="Calibri" panose="020F0502020204030204" pitchFamily="34" charset="0"/>
                <a:cs typeface="Times New Roman" panose="02020603050405020304" pitchFamily="18" charset="0"/>
              </a:rPr>
              <a:t>rồi</a:t>
            </a:r>
            <a:r>
              <a:rPr lang="en-US" sz="2000" i="1">
                <a:effectLst/>
                <a:latin typeface="Times New Roman" panose="02020603050405020304" pitchFamily="18" charset="0"/>
                <a:ea typeface="Calibri" panose="020F0502020204030204" pitchFamily="34" charset="0"/>
                <a:cs typeface="Times New Roman" panose="02020603050405020304" pitchFamily="18" charset="0"/>
              </a:rPr>
              <a:t>. </a:t>
            </a:r>
            <a:r>
              <a:rPr lang="en-US" sz="2000" i="1" err="1">
                <a:effectLst/>
                <a:latin typeface="Times New Roman" panose="02020603050405020304" pitchFamily="18" charset="0"/>
                <a:ea typeface="Calibri" panose="020F0502020204030204" pitchFamily="34" charset="0"/>
                <a:cs typeface="Times New Roman" panose="02020603050405020304" pitchFamily="18" charset="0"/>
              </a:rPr>
              <a:t>Không</a:t>
            </a:r>
            <a:r>
              <a:rPr lang="en-US" sz="2000" i="1">
                <a:effectLst/>
                <a:latin typeface="Times New Roman" panose="02020603050405020304" pitchFamily="18" charset="0"/>
                <a:ea typeface="Calibri" panose="020F0502020204030204" pitchFamily="34" charset="0"/>
                <a:cs typeface="Times New Roman" panose="02020603050405020304" pitchFamily="18" charset="0"/>
              </a:rPr>
              <a:t> </a:t>
            </a:r>
            <a:r>
              <a:rPr lang="en-US" sz="2000" i="1"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2000" i="1">
                <a:effectLst/>
                <a:latin typeface="Times New Roman" panose="02020603050405020304" pitchFamily="18" charset="0"/>
                <a:ea typeface="Calibri" panose="020F0502020204030204" pitchFamily="34" charset="0"/>
                <a:cs typeface="Times New Roman" panose="02020603050405020304" pitchFamily="18" charset="0"/>
              </a:rPr>
              <a:t> </a:t>
            </a:r>
            <a:r>
              <a:rPr lang="en-US" sz="2000" i="1" err="1">
                <a:effectLst/>
                <a:latin typeface="Times New Roman" panose="02020603050405020304" pitchFamily="18" charset="0"/>
                <a:ea typeface="Calibri" panose="020F0502020204030204" pitchFamily="34" charset="0"/>
                <a:cs typeface="Times New Roman" panose="02020603050405020304" pitchFamily="18" charset="0"/>
              </a:rPr>
              <a:t>lửa</a:t>
            </a:r>
            <a:r>
              <a:rPr lang="en-US" sz="2000" i="1">
                <a:effectLst/>
                <a:latin typeface="Times New Roman" panose="02020603050405020304" pitchFamily="18" charset="0"/>
                <a:ea typeface="Calibri" panose="020F0502020204030204" pitchFamily="34" charset="0"/>
                <a:cs typeface="Times New Roman" panose="02020603050405020304" pitchFamily="18" charset="0"/>
              </a:rPr>
              <a:t> </a:t>
            </a:r>
            <a:r>
              <a:rPr lang="en-US" sz="2000" i="1" err="1">
                <a:effectLst/>
                <a:latin typeface="Times New Roman" panose="02020603050405020304" pitchFamily="18" charset="0"/>
                <a:ea typeface="Calibri" panose="020F0502020204030204" pitchFamily="34" charset="0"/>
                <a:cs typeface="Times New Roman" panose="02020603050405020304" pitchFamily="18" charset="0"/>
              </a:rPr>
              <a:t>làm</a:t>
            </a:r>
            <a:r>
              <a:rPr lang="en-US" sz="2000" i="1">
                <a:effectLst/>
                <a:latin typeface="Times New Roman" panose="02020603050405020304" pitchFamily="18" charset="0"/>
                <a:ea typeface="Calibri" panose="020F0502020204030204" pitchFamily="34" charset="0"/>
                <a:cs typeface="Times New Roman" panose="02020603050405020304" pitchFamily="18" charset="0"/>
              </a:rPr>
              <a:t> </a:t>
            </a:r>
            <a:r>
              <a:rPr lang="en-US" sz="2000" i="1" err="1">
                <a:effectLst/>
                <a:latin typeface="Times New Roman" panose="02020603050405020304" pitchFamily="18" charset="0"/>
                <a:ea typeface="Calibri" panose="020F0502020204030204" pitchFamily="34" charset="0"/>
                <a:cs typeface="Times New Roman" panose="02020603050405020304" pitchFamily="18" charset="0"/>
              </a:rPr>
              <a:t>sao</a:t>
            </a:r>
            <a:r>
              <a:rPr lang="en-US" sz="2000" i="1">
                <a:effectLst/>
                <a:latin typeface="Times New Roman" panose="02020603050405020304" pitchFamily="18" charset="0"/>
                <a:ea typeface="Calibri" panose="020F0502020204030204" pitchFamily="34" charset="0"/>
                <a:cs typeface="Times New Roman" panose="02020603050405020304" pitchFamily="18" charset="0"/>
              </a:rPr>
              <a:t> </a:t>
            </a:r>
            <a:r>
              <a:rPr lang="en-US" sz="2000" i="1"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2000" i="1">
                <a:effectLst/>
                <a:latin typeface="Times New Roman" panose="02020603050405020304" pitchFamily="18" charset="0"/>
                <a:ea typeface="Calibri" panose="020F0502020204030204" pitchFamily="34" charset="0"/>
                <a:cs typeface="Times New Roman" panose="02020603050405020304" pitchFamily="18" charset="0"/>
              </a:rPr>
              <a:t> </a:t>
            </a:r>
            <a:r>
              <a:rPr lang="en-US" sz="2000" i="1" err="1">
                <a:effectLst/>
                <a:latin typeface="Times New Roman" panose="02020603050405020304" pitchFamily="18" charset="0"/>
                <a:ea typeface="Calibri" panose="020F0502020204030204" pitchFamily="34" charset="0"/>
                <a:cs typeface="Times New Roman" panose="02020603050405020304" pitchFamily="18" charset="0"/>
              </a:rPr>
              <a:t>khói</a:t>
            </a:r>
            <a:r>
              <a:rPr lang="en-US" sz="2000" i="1">
                <a:effectLst/>
                <a:latin typeface="Times New Roman" panose="02020603050405020304" pitchFamily="18" charset="0"/>
                <a:ea typeface="Calibri" panose="020F0502020204030204" pitchFamily="34" charset="0"/>
                <a:cs typeface="Times New Roman" panose="02020603050405020304" pitchFamily="18" charset="0"/>
              </a:rPr>
              <a:t>? Ai </a:t>
            </a:r>
            <a:r>
              <a:rPr lang="en-US" sz="2000" i="1" err="1">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000" i="1">
                <a:effectLst/>
                <a:latin typeface="Times New Roman" panose="02020603050405020304" pitchFamily="18" charset="0"/>
                <a:ea typeface="Calibri" panose="020F0502020204030204" pitchFamily="34" charset="0"/>
                <a:cs typeface="Times New Roman" panose="02020603050405020304" pitchFamily="18" charset="0"/>
              </a:rPr>
              <a:t> ta </a:t>
            </a:r>
            <a:r>
              <a:rPr lang="en-US" sz="2000" i="1" err="1">
                <a:effectLst/>
                <a:latin typeface="Times New Roman" panose="02020603050405020304" pitchFamily="18" charset="0"/>
                <a:ea typeface="Calibri" panose="020F0502020204030204" pitchFamily="34" charset="0"/>
                <a:cs typeface="Times New Roman" panose="02020603050405020304" pitchFamily="18" charset="0"/>
              </a:rPr>
              <a:t>hơi</a:t>
            </a:r>
            <a:r>
              <a:rPr lang="en-US" sz="2000" i="1">
                <a:effectLst/>
                <a:latin typeface="Times New Roman" panose="02020603050405020304" pitchFamily="18" charset="0"/>
                <a:ea typeface="Calibri" panose="020F0502020204030204" pitchFamily="34" charset="0"/>
                <a:cs typeface="Times New Roman" panose="02020603050405020304" pitchFamily="18" charset="0"/>
              </a:rPr>
              <a:t> </a:t>
            </a:r>
            <a:r>
              <a:rPr lang="en-US" sz="2000" i="1" err="1">
                <a:effectLst/>
                <a:latin typeface="Times New Roman" panose="02020603050405020304" pitchFamily="18" charset="0"/>
                <a:ea typeface="Calibri" panose="020F0502020204030204" pitchFamily="34" charset="0"/>
                <a:cs typeface="Times New Roman" panose="02020603050405020304" pitchFamily="18" charset="0"/>
              </a:rPr>
              <a:t>đâu</a:t>
            </a:r>
            <a:r>
              <a:rPr lang="en-US" sz="2000" i="1">
                <a:effectLst/>
                <a:latin typeface="Times New Roman" panose="02020603050405020304" pitchFamily="18" charset="0"/>
                <a:ea typeface="Calibri" panose="020F0502020204030204" pitchFamily="34" charset="0"/>
                <a:cs typeface="Times New Roman" panose="02020603050405020304" pitchFamily="18" charset="0"/>
              </a:rPr>
              <a:t> </a:t>
            </a:r>
            <a:r>
              <a:rPr lang="en-US" sz="2000" i="1" err="1">
                <a:effectLst/>
                <a:latin typeface="Times New Roman" panose="02020603050405020304" pitchFamily="18" charset="0"/>
                <a:ea typeface="Calibri" panose="020F0502020204030204" pitchFamily="34" charset="0"/>
                <a:cs typeface="Times New Roman" panose="02020603050405020304" pitchFamily="18" charset="0"/>
              </a:rPr>
              <a:t>bịa</a:t>
            </a:r>
            <a:r>
              <a:rPr lang="en-US" sz="2000" i="1">
                <a:effectLst/>
                <a:latin typeface="Times New Roman" panose="02020603050405020304" pitchFamily="18" charset="0"/>
                <a:ea typeface="Calibri" panose="020F0502020204030204" pitchFamily="34" charset="0"/>
                <a:cs typeface="Times New Roman" panose="02020603050405020304" pitchFamily="18" charset="0"/>
              </a:rPr>
              <a:t> </a:t>
            </a:r>
            <a:r>
              <a:rPr lang="en-US" sz="2000" i="1" err="1">
                <a:effectLst/>
                <a:latin typeface="Times New Roman" panose="02020603050405020304" pitchFamily="18" charset="0"/>
                <a:ea typeface="Calibri" panose="020F0502020204030204" pitchFamily="34" charset="0"/>
                <a:cs typeface="Times New Roman" panose="02020603050405020304" pitchFamily="18" charset="0"/>
              </a:rPr>
              <a:t>ra</a:t>
            </a:r>
            <a:r>
              <a:rPr lang="en-US" sz="2000" i="1">
                <a:effectLst/>
                <a:latin typeface="Times New Roman" panose="02020603050405020304" pitchFamily="18" charset="0"/>
                <a:ea typeface="Calibri" panose="020F0502020204030204" pitchFamily="34" charset="0"/>
                <a:cs typeface="Times New Roman" panose="02020603050405020304" pitchFamily="18" charset="0"/>
              </a:rPr>
              <a:t> </a:t>
            </a:r>
            <a:r>
              <a:rPr lang="en-US" sz="2000" i="1" err="1">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000" i="1">
                <a:effectLst/>
                <a:latin typeface="Times New Roman" panose="02020603050405020304" pitchFamily="18" charset="0"/>
                <a:ea typeface="Calibri" panose="020F0502020204030204" pitchFamily="34" charset="0"/>
                <a:cs typeface="Times New Roman" panose="02020603050405020304" pitchFamily="18" charset="0"/>
              </a:rPr>
              <a:t> </a:t>
            </a:r>
            <a:r>
              <a:rPr lang="en-US" sz="2000" i="1" err="1">
                <a:effectLst/>
                <a:latin typeface="Times New Roman" panose="02020603050405020304" pitchFamily="18" charset="0"/>
                <a:ea typeface="Calibri" panose="020F0502020204030204" pitchFamily="34" charset="0"/>
                <a:cs typeface="Times New Roman" panose="02020603050405020304" pitchFamily="18" charset="0"/>
              </a:rPr>
              <a:t>chuyện</a:t>
            </a:r>
            <a:r>
              <a:rPr lang="en-US" sz="2000" i="1">
                <a:effectLst/>
                <a:latin typeface="Times New Roman" panose="02020603050405020304" pitchFamily="18" charset="0"/>
                <a:ea typeface="Calibri" panose="020F0502020204030204" pitchFamily="34" charset="0"/>
                <a:cs typeface="Times New Roman" panose="02020603050405020304" pitchFamily="18" charset="0"/>
              </a:rPr>
              <a:t> </a:t>
            </a:r>
            <a:r>
              <a:rPr lang="en-US" sz="2000" i="1" err="1">
                <a:effectLst/>
                <a:latin typeface="Times New Roman" panose="02020603050405020304" pitchFamily="18" charset="0"/>
                <a:ea typeface="Calibri" panose="020F0502020204030204" pitchFamily="34" charset="0"/>
                <a:cs typeface="Times New Roman" panose="02020603050405020304" pitchFamily="18" charset="0"/>
              </a:rPr>
              <a:t>ấy</a:t>
            </a:r>
            <a:r>
              <a:rPr lang="en-US" sz="2000" i="1">
                <a:effectLst/>
                <a:latin typeface="Times New Roman" panose="02020603050405020304" pitchFamily="18" charset="0"/>
                <a:ea typeface="Calibri" panose="020F0502020204030204" pitchFamily="34" charset="0"/>
                <a:cs typeface="Times New Roman" panose="02020603050405020304" pitchFamily="18" charset="0"/>
              </a:rPr>
              <a:t> </a:t>
            </a:r>
            <a:r>
              <a:rPr lang="en-US" sz="2000" i="1" err="1">
                <a:effectLst/>
                <a:latin typeface="Times New Roman" panose="02020603050405020304" pitchFamily="18" charset="0"/>
                <a:ea typeface="Calibri" panose="020F0502020204030204" pitchFamily="34" charset="0"/>
                <a:cs typeface="Times New Roman" panose="02020603050405020304" pitchFamily="18" charset="0"/>
              </a:rPr>
              <a:t>làm</a:t>
            </a:r>
            <a:r>
              <a:rPr lang="en-US" sz="2000" i="1">
                <a:effectLst/>
                <a:latin typeface="Times New Roman" panose="02020603050405020304" pitchFamily="18" charset="0"/>
                <a:ea typeface="Calibri" panose="020F0502020204030204" pitchFamily="34" charset="0"/>
                <a:cs typeface="Times New Roman" panose="02020603050405020304" pitchFamily="18" charset="0"/>
              </a:rPr>
              <a:t> </a:t>
            </a:r>
            <a:r>
              <a:rPr lang="en-US" sz="2000" i="1" err="1">
                <a:effectLst/>
                <a:latin typeface="Times New Roman" panose="02020603050405020304" pitchFamily="18" charset="0"/>
                <a:ea typeface="Calibri" panose="020F0502020204030204" pitchFamily="34" charset="0"/>
                <a:cs typeface="Times New Roman" panose="02020603050405020304" pitchFamily="18" charset="0"/>
              </a:rPr>
              <a:t>gì</a:t>
            </a:r>
            <a:r>
              <a:rPr lang="en-US" sz="2000" i="1">
                <a:effectLst/>
                <a:latin typeface="Times New Roman" panose="02020603050405020304" pitchFamily="18" charset="0"/>
                <a:ea typeface="Calibri" panose="020F0502020204030204" pitchFamily="34" charset="0"/>
                <a:cs typeface="Times New Roman" panose="02020603050405020304" pitchFamily="18" charset="0"/>
              </a:rPr>
              <a:t>. Chao </a:t>
            </a:r>
            <a:r>
              <a:rPr lang="en-US" sz="2000" i="1" err="1">
                <a:effectLst/>
                <a:latin typeface="Times New Roman" panose="02020603050405020304" pitchFamily="18" charset="0"/>
                <a:ea typeface="Calibri" panose="020F0502020204030204" pitchFamily="34" charset="0"/>
                <a:cs typeface="Times New Roman" panose="02020603050405020304" pitchFamily="18" charset="0"/>
              </a:rPr>
              <a:t>ôi</a:t>
            </a:r>
            <a:r>
              <a:rPr lang="en-US" sz="2000" i="1">
                <a:effectLst/>
                <a:latin typeface="Times New Roman" panose="02020603050405020304" pitchFamily="18" charset="0"/>
                <a:ea typeface="Calibri" panose="020F0502020204030204" pitchFamily="34" charset="0"/>
                <a:cs typeface="Times New Roman" panose="02020603050405020304" pitchFamily="18" charset="0"/>
              </a:rPr>
              <a:t>! </a:t>
            </a:r>
            <a:r>
              <a:rPr lang="en-US" sz="2000" i="1" err="1">
                <a:effectLst/>
                <a:latin typeface="Times New Roman" panose="02020603050405020304" pitchFamily="18" charset="0"/>
                <a:ea typeface="Calibri" panose="020F0502020204030204" pitchFamily="34" charset="0"/>
                <a:cs typeface="Times New Roman" panose="02020603050405020304" pitchFamily="18" charset="0"/>
              </a:rPr>
              <a:t>Cực</a:t>
            </a:r>
            <a:r>
              <a:rPr lang="en-US" sz="2000" i="1">
                <a:effectLst/>
                <a:latin typeface="Times New Roman" panose="02020603050405020304" pitchFamily="18" charset="0"/>
                <a:ea typeface="Calibri" panose="020F0502020204030204" pitchFamily="34" charset="0"/>
                <a:cs typeface="Times New Roman" panose="02020603050405020304" pitchFamily="18" charset="0"/>
              </a:rPr>
              <a:t> </a:t>
            </a:r>
            <a:r>
              <a:rPr lang="en-US" sz="2000" i="1" err="1">
                <a:effectLst/>
                <a:latin typeface="Times New Roman" panose="02020603050405020304" pitchFamily="18" charset="0"/>
                <a:ea typeface="Calibri" panose="020F0502020204030204" pitchFamily="34" charset="0"/>
                <a:cs typeface="Times New Roman" panose="02020603050405020304" pitchFamily="18" charset="0"/>
              </a:rPr>
              <a:t>nhục</a:t>
            </a:r>
            <a:r>
              <a:rPr lang="en-US" sz="2000" i="1">
                <a:effectLst/>
                <a:latin typeface="Times New Roman" panose="02020603050405020304" pitchFamily="18" charset="0"/>
                <a:ea typeface="Calibri" panose="020F0502020204030204" pitchFamily="34" charset="0"/>
                <a:cs typeface="Times New Roman" panose="02020603050405020304" pitchFamily="18" charset="0"/>
              </a:rPr>
              <a:t> </a:t>
            </a:r>
            <a:r>
              <a:rPr lang="en-US" sz="2000" i="1" err="1">
                <a:effectLst/>
                <a:latin typeface="Times New Roman" panose="02020603050405020304" pitchFamily="18" charset="0"/>
                <a:ea typeface="Calibri" panose="020F0502020204030204" pitchFamily="34" charset="0"/>
                <a:cs typeface="Times New Roman" panose="02020603050405020304" pitchFamily="18" charset="0"/>
              </a:rPr>
              <a:t>chưa</a:t>
            </a:r>
            <a:r>
              <a:rPr lang="en-US" sz="2000" i="1">
                <a:effectLst/>
                <a:latin typeface="Times New Roman" panose="02020603050405020304" pitchFamily="18" charset="0"/>
                <a:ea typeface="Calibri" panose="020F0502020204030204" pitchFamily="34" charset="0"/>
                <a:cs typeface="Times New Roman" panose="02020603050405020304" pitchFamily="18" charset="0"/>
              </a:rPr>
              <a:t>, </a:t>
            </a:r>
            <a:r>
              <a:rPr lang="en-US" sz="2000" i="1" err="1">
                <a:effectLst/>
                <a:latin typeface="Times New Roman" panose="02020603050405020304" pitchFamily="18" charset="0"/>
                <a:ea typeface="Calibri" panose="020F0502020204030204" pitchFamily="34" charset="0"/>
                <a:cs typeface="Times New Roman" panose="02020603050405020304" pitchFamily="18" charset="0"/>
              </a:rPr>
              <a:t>cả</a:t>
            </a:r>
            <a:r>
              <a:rPr lang="en-US" sz="2000" i="1">
                <a:effectLst/>
                <a:latin typeface="Times New Roman" panose="02020603050405020304" pitchFamily="18" charset="0"/>
                <a:ea typeface="Calibri" panose="020F0502020204030204" pitchFamily="34" charset="0"/>
                <a:cs typeface="Times New Roman" panose="02020603050405020304" pitchFamily="18" charset="0"/>
              </a:rPr>
              <a:t> </a:t>
            </a:r>
            <a:r>
              <a:rPr lang="en-US" sz="2000" i="1" err="1">
                <a:effectLst/>
                <a:latin typeface="Times New Roman" panose="02020603050405020304" pitchFamily="18" charset="0"/>
                <a:ea typeface="Calibri" panose="020F0502020204030204" pitchFamily="34" charset="0"/>
                <a:cs typeface="Times New Roman" panose="02020603050405020304" pitchFamily="18" charset="0"/>
              </a:rPr>
              <a:t>làng</a:t>
            </a:r>
            <a:r>
              <a:rPr lang="en-US" sz="2000" i="1">
                <a:effectLst/>
                <a:latin typeface="Times New Roman" panose="02020603050405020304" pitchFamily="18" charset="0"/>
                <a:ea typeface="Calibri" panose="020F0502020204030204" pitchFamily="34" charset="0"/>
                <a:cs typeface="Times New Roman" panose="02020603050405020304" pitchFamily="18" charset="0"/>
              </a:rPr>
              <a:t> </a:t>
            </a:r>
            <a:r>
              <a:rPr lang="en-US" sz="2000" i="1" err="1">
                <a:effectLst/>
                <a:latin typeface="Times New Roman" panose="02020603050405020304" pitchFamily="18" charset="0"/>
                <a:ea typeface="Calibri" panose="020F0502020204030204" pitchFamily="34" charset="0"/>
                <a:cs typeface="Times New Roman" panose="02020603050405020304" pitchFamily="18" charset="0"/>
              </a:rPr>
              <a:t>Việt</a:t>
            </a:r>
            <a:r>
              <a:rPr lang="en-US" sz="2000" i="1">
                <a:effectLst/>
                <a:latin typeface="Times New Roman" panose="02020603050405020304" pitchFamily="18" charset="0"/>
                <a:ea typeface="Calibri" panose="020F0502020204030204" pitchFamily="34" charset="0"/>
                <a:cs typeface="Times New Roman" panose="02020603050405020304" pitchFamily="18" charset="0"/>
              </a:rPr>
              <a:t> </a:t>
            </a:r>
            <a:r>
              <a:rPr lang="en-US" sz="2000" i="1" err="1">
                <a:effectLst/>
                <a:latin typeface="Times New Roman" panose="02020603050405020304" pitchFamily="18" charset="0"/>
                <a:ea typeface="Calibri" panose="020F0502020204030204" pitchFamily="34" charset="0"/>
                <a:cs typeface="Times New Roman" panose="02020603050405020304" pitchFamily="18" charset="0"/>
              </a:rPr>
              <a:t>gian</a:t>
            </a:r>
            <a:r>
              <a:rPr lang="en-US" sz="2000" i="1">
                <a:effectLst/>
                <a:latin typeface="Times New Roman" panose="02020603050405020304" pitchFamily="18" charset="0"/>
                <a:ea typeface="Calibri" panose="020F0502020204030204" pitchFamily="34" charset="0"/>
                <a:cs typeface="Times New Roman" panose="02020603050405020304" pitchFamily="18" charset="0"/>
              </a:rPr>
              <a:t>! </a:t>
            </a:r>
            <a:r>
              <a:rPr lang="en-US" sz="2000" i="1" err="1">
                <a:effectLst/>
                <a:latin typeface="Times New Roman" panose="02020603050405020304" pitchFamily="18" charset="0"/>
                <a:ea typeface="Calibri" panose="020F0502020204030204" pitchFamily="34" charset="0"/>
                <a:cs typeface="Times New Roman" panose="02020603050405020304" pitchFamily="18" charset="0"/>
              </a:rPr>
              <a:t>Rồi</a:t>
            </a:r>
            <a:r>
              <a:rPr lang="en-US" sz="2000" i="1">
                <a:effectLst/>
                <a:latin typeface="Times New Roman" panose="02020603050405020304" pitchFamily="18" charset="0"/>
                <a:ea typeface="Calibri" panose="020F0502020204030204" pitchFamily="34" charset="0"/>
                <a:cs typeface="Times New Roman" panose="02020603050405020304" pitchFamily="18" charset="0"/>
              </a:rPr>
              <a:t> </a:t>
            </a:r>
            <a:r>
              <a:rPr lang="en-US" sz="2000" i="1" err="1">
                <a:effectLst/>
                <a:latin typeface="Times New Roman" panose="02020603050405020304" pitchFamily="18" charset="0"/>
                <a:ea typeface="Calibri" panose="020F0502020204030204" pitchFamily="34" charset="0"/>
                <a:cs typeface="Times New Roman" panose="02020603050405020304" pitchFamily="18" charset="0"/>
              </a:rPr>
              <a:t>đây</a:t>
            </a:r>
            <a:r>
              <a:rPr lang="en-US" sz="2000" i="1">
                <a:effectLst/>
                <a:latin typeface="Times New Roman" panose="02020603050405020304" pitchFamily="18" charset="0"/>
                <a:ea typeface="Calibri" panose="020F0502020204030204" pitchFamily="34" charset="0"/>
                <a:cs typeface="Times New Roman" panose="02020603050405020304" pitchFamily="18" charset="0"/>
              </a:rPr>
              <a:t> </a:t>
            </a:r>
            <a:r>
              <a:rPr lang="en-US" sz="2000" i="1" err="1">
                <a:effectLst/>
                <a:latin typeface="Times New Roman" panose="02020603050405020304" pitchFamily="18" charset="0"/>
                <a:ea typeface="Calibri" panose="020F0502020204030204" pitchFamily="34" charset="0"/>
                <a:cs typeface="Times New Roman" panose="02020603050405020304" pitchFamily="18" charset="0"/>
              </a:rPr>
              <a:t>biết</a:t>
            </a:r>
            <a:r>
              <a:rPr lang="en-US" sz="2000" i="1">
                <a:effectLst/>
                <a:latin typeface="Times New Roman" panose="02020603050405020304" pitchFamily="18" charset="0"/>
                <a:ea typeface="Calibri" panose="020F0502020204030204" pitchFamily="34" charset="0"/>
                <a:cs typeface="Times New Roman" panose="02020603050405020304" pitchFamily="18" charset="0"/>
              </a:rPr>
              <a:t> </a:t>
            </a:r>
            <a:r>
              <a:rPr lang="en-US" sz="2000" i="1" err="1">
                <a:effectLst/>
                <a:latin typeface="Times New Roman" panose="02020603050405020304" pitchFamily="18" charset="0"/>
                <a:ea typeface="Calibri" panose="020F0502020204030204" pitchFamily="34" charset="0"/>
                <a:cs typeface="Times New Roman" panose="02020603050405020304" pitchFamily="18" charset="0"/>
              </a:rPr>
              <a:t>làm</a:t>
            </a:r>
            <a:r>
              <a:rPr lang="en-US" sz="2000" i="1">
                <a:effectLst/>
                <a:latin typeface="Times New Roman" panose="02020603050405020304" pitchFamily="18" charset="0"/>
                <a:ea typeface="Calibri" panose="020F0502020204030204" pitchFamily="34" charset="0"/>
                <a:cs typeface="Times New Roman" panose="02020603050405020304" pitchFamily="18" charset="0"/>
              </a:rPr>
              <a:t> </a:t>
            </a:r>
            <a:r>
              <a:rPr lang="en-US" sz="2000" i="1" err="1">
                <a:effectLst/>
                <a:latin typeface="Times New Roman" panose="02020603050405020304" pitchFamily="18" charset="0"/>
                <a:ea typeface="Calibri" panose="020F0502020204030204" pitchFamily="34" charset="0"/>
                <a:cs typeface="Times New Roman" panose="02020603050405020304" pitchFamily="18" charset="0"/>
              </a:rPr>
              <a:t>ăn</a:t>
            </a:r>
            <a:r>
              <a:rPr lang="en-US" sz="2000" i="1">
                <a:effectLst/>
                <a:latin typeface="Times New Roman" panose="02020603050405020304" pitchFamily="18" charset="0"/>
                <a:ea typeface="Calibri" panose="020F0502020204030204" pitchFamily="34" charset="0"/>
                <a:cs typeface="Times New Roman" panose="02020603050405020304" pitchFamily="18" charset="0"/>
              </a:rPr>
              <a:t>, </a:t>
            </a:r>
            <a:r>
              <a:rPr lang="en-US" sz="2000" i="1" err="1">
                <a:effectLst/>
                <a:latin typeface="Times New Roman" panose="02020603050405020304" pitchFamily="18" charset="0"/>
                <a:ea typeface="Calibri" panose="020F0502020204030204" pitchFamily="34" charset="0"/>
                <a:cs typeface="Times New Roman" panose="02020603050405020304" pitchFamily="18" charset="0"/>
              </a:rPr>
              <a:t>buôn</a:t>
            </a:r>
            <a:r>
              <a:rPr lang="en-US" sz="2000" i="1">
                <a:effectLst/>
                <a:latin typeface="Times New Roman" panose="02020603050405020304" pitchFamily="18" charset="0"/>
                <a:ea typeface="Calibri" panose="020F0502020204030204" pitchFamily="34" charset="0"/>
                <a:cs typeface="Times New Roman" panose="02020603050405020304" pitchFamily="18" charset="0"/>
              </a:rPr>
              <a:t> </a:t>
            </a:r>
            <a:r>
              <a:rPr lang="en-US" sz="2000" i="1" err="1">
                <a:effectLst/>
                <a:latin typeface="Times New Roman" panose="02020603050405020304" pitchFamily="18" charset="0"/>
                <a:ea typeface="Calibri" panose="020F0502020204030204" pitchFamily="34" charset="0"/>
                <a:cs typeface="Times New Roman" panose="02020603050405020304" pitchFamily="18" charset="0"/>
              </a:rPr>
              <a:t>bản</a:t>
            </a:r>
            <a:r>
              <a:rPr lang="en-US" sz="2000" i="1">
                <a:effectLst/>
                <a:latin typeface="Times New Roman" panose="02020603050405020304" pitchFamily="18" charset="0"/>
                <a:ea typeface="Calibri" panose="020F0502020204030204" pitchFamily="34" charset="0"/>
                <a:cs typeface="Times New Roman" panose="02020603050405020304" pitchFamily="18" charset="0"/>
              </a:rPr>
              <a:t> </a:t>
            </a:r>
            <a:r>
              <a:rPr lang="en-US" sz="2000" i="1" err="1">
                <a:effectLst/>
                <a:latin typeface="Times New Roman" panose="02020603050405020304" pitchFamily="18" charset="0"/>
                <a:ea typeface="Calibri" panose="020F0502020204030204" pitchFamily="34" charset="0"/>
                <a:cs typeface="Times New Roman" panose="02020603050405020304" pitchFamily="18" charset="0"/>
              </a:rPr>
              <a:t>ra</a:t>
            </a:r>
            <a:r>
              <a:rPr lang="en-US" sz="2000" i="1">
                <a:effectLst/>
                <a:latin typeface="Times New Roman" panose="02020603050405020304" pitchFamily="18" charset="0"/>
                <a:ea typeface="Calibri" panose="020F0502020204030204" pitchFamily="34" charset="0"/>
                <a:cs typeface="Times New Roman" panose="02020603050405020304" pitchFamily="18" charset="0"/>
              </a:rPr>
              <a:t> </a:t>
            </a:r>
            <a:r>
              <a:rPr lang="en-US" sz="2000" i="1" err="1">
                <a:effectLst/>
                <a:latin typeface="Times New Roman" panose="02020603050405020304" pitchFamily="18" charset="0"/>
                <a:ea typeface="Calibri" panose="020F0502020204030204" pitchFamily="34" charset="0"/>
                <a:cs typeface="Times New Roman" panose="02020603050405020304" pitchFamily="18" charset="0"/>
              </a:rPr>
              <a:t>sao</a:t>
            </a:r>
            <a:r>
              <a:rPr lang="en-US" sz="2000" i="1">
                <a:effectLst/>
                <a:latin typeface="Times New Roman" panose="02020603050405020304" pitchFamily="18" charset="0"/>
                <a:ea typeface="Calibri" panose="020F0502020204030204" pitchFamily="34" charset="0"/>
                <a:cs typeface="Times New Roman" panose="02020603050405020304" pitchFamily="18" charset="0"/>
              </a:rPr>
              <a:t>? Ai </a:t>
            </a:r>
            <a:r>
              <a:rPr lang="en-US" sz="2000" i="1" err="1">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000" i="1">
                <a:effectLst/>
                <a:latin typeface="Times New Roman" panose="02020603050405020304" pitchFamily="18" charset="0"/>
                <a:ea typeface="Calibri" panose="020F0502020204030204" pitchFamily="34" charset="0"/>
                <a:cs typeface="Times New Roman" panose="02020603050405020304" pitchFamily="18" charset="0"/>
              </a:rPr>
              <a:t> ta </a:t>
            </a:r>
            <a:r>
              <a:rPr lang="en-US" sz="2000" i="1" err="1">
                <a:effectLst/>
                <a:latin typeface="Times New Roman" panose="02020603050405020304" pitchFamily="18" charset="0"/>
                <a:ea typeface="Calibri" panose="020F0502020204030204" pitchFamily="34" charset="0"/>
                <a:cs typeface="Times New Roman" panose="02020603050405020304" pitchFamily="18" charset="0"/>
              </a:rPr>
              <a:t>chứa</a:t>
            </a:r>
            <a:r>
              <a:rPr lang="en-US" sz="2000" i="1">
                <a:effectLst/>
                <a:latin typeface="Times New Roman" panose="02020603050405020304" pitchFamily="18" charset="0"/>
                <a:ea typeface="Calibri" panose="020F0502020204030204" pitchFamily="34" charset="0"/>
                <a:cs typeface="Times New Roman" panose="02020603050405020304" pitchFamily="18" charset="0"/>
              </a:rPr>
              <a:t>. Ai </a:t>
            </a:r>
            <a:r>
              <a:rPr lang="en-US" sz="2000" i="1" err="1">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000" i="1">
                <a:effectLst/>
                <a:latin typeface="Times New Roman" panose="02020603050405020304" pitchFamily="18" charset="0"/>
                <a:ea typeface="Calibri" panose="020F0502020204030204" pitchFamily="34" charset="0"/>
                <a:cs typeface="Times New Roman" panose="02020603050405020304" pitchFamily="18" charset="0"/>
              </a:rPr>
              <a:t> ta </a:t>
            </a:r>
            <a:r>
              <a:rPr lang="en-US" sz="2000" i="1" err="1">
                <a:effectLst/>
                <a:latin typeface="Times New Roman" panose="02020603050405020304" pitchFamily="18" charset="0"/>
                <a:ea typeface="Calibri" panose="020F0502020204030204" pitchFamily="34" charset="0"/>
                <a:cs typeface="Times New Roman" panose="02020603050405020304" pitchFamily="18" charset="0"/>
              </a:rPr>
              <a:t>buôn</a:t>
            </a:r>
            <a:r>
              <a:rPr lang="en-US" sz="2000" i="1">
                <a:effectLst/>
                <a:latin typeface="Times New Roman" panose="02020603050405020304" pitchFamily="18" charset="0"/>
                <a:ea typeface="Calibri" panose="020F0502020204030204" pitchFamily="34" charset="0"/>
                <a:cs typeface="Times New Roman" panose="02020603050405020304" pitchFamily="18" charset="0"/>
              </a:rPr>
              <a:t> </a:t>
            </a:r>
            <a:r>
              <a:rPr lang="en-US" sz="2000" i="1" err="1">
                <a:effectLst/>
                <a:latin typeface="Times New Roman" panose="02020603050405020304" pitchFamily="18" charset="0"/>
                <a:ea typeface="Calibri" panose="020F0502020204030204" pitchFamily="34" charset="0"/>
                <a:cs typeface="Times New Roman" panose="02020603050405020304" pitchFamily="18" charset="0"/>
              </a:rPr>
              <a:t>bán</a:t>
            </a:r>
            <a:r>
              <a:rPr lang="en-US" sz="2000" i="1">
                <a:effectLst/>
                <a:latin typeface="Times New Roman" panose="02020603050405020304" pitchFamily="18" charset="0"/>
                <a:ea typeface="Calibri" panose="020F0502020204030204" pitchFamily="34" charset="0"/>
                <a:cs typeface="Times New Roman" panose="02020603050405020304" pitchFamily="18" charset="0"/>
              </a:rPr>
              <a:t> </a:t>
            </a:r>
            <a:r>
              <a:rPr lang="en-US" sz="2000" i="1" err="1">
                <a:effectLst/>
                <a:latin typeface="Times New Roman" panose="02020603050405020304" pitchFamily="18" charset="0"/>
                <a:ea typeface="Calibri" panose="020F0502020204030204" pitchFamily="34" charset="0"/>
                <a:cs typeface="Times New Roman" panose="02020603050405020304" pitchFamily="18" charset="0"/>
              </a:rPr>
              <a:t>mấy</a:t>
            </a:r>
            <a:r>
              <a:rPr lang="en-US" sz="2000" i="1">
                <a:effectLst/>
                <a:latin typeface="Times New Roman" panose="02020603050405020304" pitchFamily="18" charset="0"/>
                <a:ea typeface="Calibri" panose="020F0502020204030204" pitchFamily="34" charset="0"/>
                <a:cs typeface="Times New Roman" panose="02020603050405020304" pitchFamily="18" charset="0"/>
              </a:rPr>
              <a:t>. </a:t>
            </a:r>
            <a:r>
              <a:rPr lang="en-US" sz="2000" i="1" err="1">
                <a:effectLst/>
                <a:latin typeface="Times New Roman" panose="02020603050405020304" pitchFamily="18" charset="0"/>
                <a:ea typeface="Calibri" panose="020F0502020204030204" pitchFamily="34" charset="0"/>
                <a:cs typeface="Times New Roman" panose="02020603050405020304" pitchFamily="18" charset="0"/>
              </a:rPr>
              <a:t>Suốt</a:t>
            </a:r>
            <a:r>
              <a:rPr lang="en-US" sz="2000" i="1">
                <a:effectLst/>
                <a:latin typeface="Times New Roman" panose="02020603050405020304" pitchFamily="18" charset="0"/>
                <a:ea typeface="Calibri" panose="020F0502020204030204" pitchFamily="34" charset="0"/>
                <a:cs typeface="Times New Roman" panose="02020603050405020304" pitchFamily="18" charset="0"/>
              </a:rPr>
              <a:t> </a:t>
            </a:r>
            <a:r>
              <a:rPr lang="en-US" sz="2000" i="1" err="1">
                <a:effectLst/>
                <a:latin typeface="Times New Roman" panose="02020603050405020304" pitchFamily="18" charset="0"/>
                <a:ea typeface="Calibri" panose="020F0502020204030204" pitchFamily="34" charset="0"/>
                <a:cs typeface="Times New Roman" panose="02020603050405020304" pitchFamily="18" charset="0"/>
              </a:rPr>
              <a:t>cả</a:t>
            </a:r>
            <a:r>
              <a:rPr lang="en-US" sz="2000" i="1">
                <a:effectLst/>
                <a:latin typeface="Times New Roman" panose="02020603050405020304" pitchFamily="18" charset="0"/>
                <a:ea typeface="Calibri" panose="020F0502020204030204" pitchFamily="34" charset="0"/>
                <a:cs typeface="Times New Roman" panose="02020603050405020304" pitchFamily="18" charset="0"/>
              </a:rPr>
              <a:t> </a:t>
            </a:r>
            <a:r>
              <a:rPr lang="en-US" sz="2000" i="1" err="1">
                <a:effectLst/>
                <a:latin typeface="Times New Roman" panose="02020603050405020304" pitchFamily="18" charset="0"/>
                <a:ea typeface="Calibri" panose="020F0502020204030204" pitchFamily="34" charset="0"/>
                <a:cs typeface="Times New Roman" panose="02020603050405020304" pitchFamily="18" charset="0"/>
              </a:rPr>
              <a:t>cái</a:t>
            </a:r>
            <a:r>
              <a:rPr lang="en-US" sz="2000" i="1">
                <a:effectLst/>
                <a:latin typeface="Times New Roman" panose="02020603050405020304" pitchFamily="18" charset="0"/>
                <a:ea typeface="Calibri" panose="020F0502020204030204" pitchFamily="34" charset="0"/>
                <a:cs typeface="Times New Roman" panose="02020603050405020304" pitchFamily="18" charset="0"/>
              </a:rPr>
              <a:t> </a:t>
            </a:r>
            <a:r>
              <a:rPr lang="en-US" sz="2000" i="1" err="1">
                <a:effectLst/>
                <a:latin typeface="Times New Roman" panose="02020603050405020304" pitchFamily="18" charset="0"/>
                <a:ea typeface="Calibri" panose="020F0502020204030204" pitchFamily="34" charset="0"/>
                <a:cs typeface="Times New Roman" panose="02020603050405020304" pitchFamily="18" charset="0"/>
              </a:rPr>
              <a:t>nước</a:t>
            </a:r>
            <a:r>
              <a:rPr lang="en-US" sz="2000" i="1">
                <a:effectLst/>
                <a:latin typeface="Times New Roman" panose="02020603050405020304" pitchFamily="18" charset="0"/>
                <a:ea typeface="Calibri" panose="020F0502020204030204" pitchFamily="34" charset="0"/>
                <a:cs typeface="Times New Roman" panose="02020603050405020304" pitchFamily="18" charset="0"/>
              </a:rPr>
              <a:t> </a:t>
            </a:r>
            <a:r>
              <a:rPr lang="en-US" sz="2000" i="1" err="1">
                <a:effectLst/>
                <a:latin typeface="Times New Roman" panose="02020603050405020304" pitchFamily="18" charset="0"/>
                <a:ea typeface="Calibri" panose="020F0502020204030204" pitchFamily="34" charset="0"/>
                <a:cs typeface="Times New Roman" panose="02020603050405020304" pitchFamily="18" charset="0"/>
              </a:rPr>
              <a:t>Việt</a:t>
            </a:r>
            <a:r>
              <a:rPr lang="en-US" sz="2000" i="1">
                <a:effectLst/>
                <a:latin typeface="Times New Roman" panose="02020603050405020304" pitchFamily="18" charset="0"/>
                <a:ea typeface="Calibri" panose="020F0502020204030204" pitchFamily="34" charset="0"/>
                <a:cs typeface="Times New Roman" panose="02020603050405020304" pitchFamily="18" charset="0"/>
              </a:rPr>
              <a:t> Nam </a:t>
            </a:r>
            <a:r>
              <a:rPr lang="en-US" sz="2000" i="1" err="1">
                <a:effectLst/>
                <a:latin typeface="Times New Roman" panose="02020603050405020304" pitchFamily="18" charset="0"/>
                <a:ea typeface="Calibri" panose="020F0502020204030204" pitchFamily="34" charset="0"/>
                <a:cs typeface="Times New Roman" panose="02020603050405020304" pitchFamily="18" charset="0"/>
              </a:rPr>
              <a:t>này</a:t>
            </a:r>
            <a:r>
              <a:rPr lang="en-US" sz="2000" i="1">
                <a:effectLst/>
                <a:latin typeface="Times New Roman" panose="02020603050405020304" pitchFamily="18" charset="0"/>
                <a:ea typeface="Calibri" panose="020F0502020204030204" pitchFamily="34" charset="0"/>
                <a:cs typeface="Times New Roman" panose="02020603050405020304" pitchFamily="18" charset="0"/>
              </a:rPr>
              <a:t> </a:t>
            </a:r>
            <a:r>
              <a:rPr lang="en-US" sz="2000" i="1" err="1">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000" i="1">
                <a:effectLst/>
                <a:latin typeface="Times New Roman" panose="02020603050405020304" pitchFamily="18" charset="0"/>
                <a:ea typeface="Calibri" panose="020F0502020204030204" pitchFamily="34" charset="0"/>
                <a:cs typeface="Times New Roman" panose="02020603050405020304" pitchFamily="18" charset="0"/>
              </a:rPr>
              <a:t> ta </a:t>
            </a:r>
            <a:r>
              <a:rPr lang="en-US" sz="2000" i="1" err="1">
                <a:effectLst/>
                <a:latin typeface="Times New Roman" panose="02020603050405020304" pitchFamily="18" charset="0"/>
                <a:ea typeface="Calibri" panose="020F0502020204030204" pitchFamily="34" charset="0"/>
                <a:cs typeface="Times New Roman" panose="02020603050405020304" pitchFamily="18" charset="0"/>
              </a:rPr>
              <a:t>ghê</a:t>
            </a:r>
            <a:r>
              <a:rPr lang="en-US" sz="2000" i="1">
                <a:effectLst/>
                <a:latin typeface="Times New Roman" panose="02020603050405020304" pitchFamily="18" charset="0"/>
                <a:ea typeface="Calibri" panose="020F0502020204030204" pitchFamily="34" charset="0"/>
                <a:cs typeface="Times New Roman" panose="02020603050405020304" pitchFamily="18" charset="0"/>
              </a:rPr>
              <a:t> </a:t>
            </a:r>
            <a:r>
              <a:rPr lang="en-US" sz="2000" i="1" err="1">
                <a:effectLst/>
                <a:latin typeface="Times New Roman" panose="02020603050405020304" pitchFamily="18" charset="0"/>
                <a:ea typeface="Calibri" panose="020F0502020204030204" pitchFamily="34" charset="0"/>
                <a:cs typeface="Times New Roman" panose="02020603050405020304" pitchFamily="18" charset="0"/>
              </a:rPr>
              <a:t>tởm</a:t>
            </a:r>
            <a:r>
              <a:rPr lang="en-US" sz="2000" i="1">
                <a:effectLst/>
                <a:latin typeface="Times New Roman" panose="02020603050405020304" pitchFamily="18" charset="0"/>
                <a:ea typeface="Calibri" panose="020F0502020204030204" pitchFamily="34" charset="0"/>
                <a:cs typeface="Times New Roman" panose="02020603050405020304" pitchFamily="18" charset="0"/>
              </a:rPr>
              <a:t>, </a:t>
            </a:r>
            <a:r>
              <a:rPr lang="en-US" sz="2000" i="1" err="1">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000" i="1">
                <a:effectLst/>
                <a:latin typeface="Times New Roman" panose="02020603050405020304" pitchFamily="18" charset="0"/>
                <a:ea typeface="Calibri" panose="020F0502020204030204" pitchFamily="34" charset="0"/>
                <a:cs typeface="Times New Roman" panose="02020603050405020304" pitchFamily="18" charset="0"/>
              </a:rPr>
              <a:t> ta </a:t>
            </a:r>
            <a:r>
              <a:rPr lang="en-US" sz="2000" i="1" err="1">
                <a:effectLst/>
                <a:latin typeface="Times New Roman" panose="02020603050405020304" pitchFamily="18" charset="0"/>
                <a:ea typeface="Calibri" panose="020F0502020204030204" pitchFamily="34" charset="0"/>
                <a:cs typeface="Times New Roman" panose="02020603050405020304" pitchFamily="18" charset="0"/>
              </a:rPr>
              <a:t>thù</a:t>
            </a:r>
            <a:r>
              <a:rPr lang="en-US" sz="2000" i="1">
                <a:effectLst/>
                <a:latin typeface="Times New Roman" panose="02020603050405020304" pitchFamily="18" charset="0"/>
                <a:ea typeface="Calibri" panose="020F0502020204030204" pitchFamily="34" charset="0"/>
                <a:cs typeface="Times New Roman" panose="02020603050405020304" pitchFamily="18" charset="0"/>
              </a:rPr>
              <a:t> </a:t>
            </a:r>
            <a:r>
              <a:rPr lang="en-US" sz="2000" i="1" err="1">
                <a:effectLst/>
                <a:latin typeface="Times New Roman" panose="02020603050405020304" pitchFamily="18" charset="0"/>
                <a:ea typeface="Calibri" panose="020F0502020204030204" pitchFamily="34" charset="0"/>
                <a:cs typeface="Times New Roman" panose="02020603050405020304" pitchFamily="18" charset="0"/>
              </a:rPr>
              <a:t>hằn</a:t>
            </a:r>
            <a:r>
              <a:rPr lang="en-US" sz="2000" i="1">
                <a:effectLst/>
                <a:latin typeface="Times New Roman" panose="02020603050405020304" pitchFamily="18" charset="0"/>
                <a:ea typeface="Calibri" panose="020F0502020204030204" pitchFamily="34" charset="0"/>
                <a:cs typeface="Times New Roman" panose="02020603050405020304" pitchFamily="18" charset="0"/>
              </a:rPr>
              <a:t> </a:t>
            </a:r>
            <a:r>
              <a:rPr lang="en-US" sz="2000" i="1" err="1">
                <a:effectLst/>
                <a:latin typeface="Times New Roman" panose="02020603050405020304" pitchFamily="18" charset="0"/>
                <a:ea typeface="Calibri" panose="020F0502020204030204" pitchFamily="34" charset="0"/>
                <a:cs typeface="Times New Roman" panose="02020603050405020304" pitchFamily="18" charset="0"/>
              </a:rPr>
              <a:t>cái</a:t>
            </a:r>
            <a:r>
              <a:rPr lang="en-US" sz="2000" i="1">
                <a:effectLst/>
                <a:latin typeface="Times New Roman" panose="02020603050405020304" pitchFamily="18" charset="0"/>
                <a:ea typeface="Calibri" panose="020F0502020204030204" pitchFamily="34" charset="0"/>
                <a:cs typeface="Times New Roman" panose="02020603050405020304" pitchFamily="18" charset="0"/>
              </a:rPr>
              <a:t> </a:t>
            </a:r>
            <a:r>
              <a:rPr lang="en-US" sz="2000" i="1" err="1">
                <a:effectLst/>
                <a:latin typeface="Times New Roman" panose="02020603050405020304" pitchFamily="18" charset="0"/>
                <a:ea typeface="Calibri" panose="020F0502020204030204" pitchFamily="34" charset="0"/>
                <a:cs typeface="Times New Roman" panose="02020603050405020304" pitchFamily="18" charset="0"/>
              </a:rPr>
              <a:t>giống</a:t>
            </a:r>
            <a:r>
              <a:rPr lang="en-US" sz="2000" i="1">
                <a:effectLst/>
                <a:latin typeface="Times New Roman" panose="02020603050405020304" pitchFamily="18" charset="0"/>
                <a:ea typeface="Calibri" panose="020F0502020204030204" pitchFamily="34" charset="0"/>
                <a:cs typeface="Times New Roman" panose="02020603050405020304" pitchFamily="18" charset="0"/>
              </a:rPr>
              <a:t> </a:t>
            </a:r>
            <a:r>
              <a:rPr lang="en-US" sz="2000" i="1" err="1">
                <a:effectLst/>
                <a:latin typeface="Times New Roman" panose="02020603050405020304" pitchFamily="18" charset="0"/>
                <a:ea typeface="Calibri" panose="020F0502020204030204" pitchFamily="34" charset="0"/>
                <a:cs typeface="Times New Roman" panose="02020603050405020304" pitchFamily="18" charset="0"/>
              </a:rPr>
              <a:t>Việt</a:t>
            </a:r>
            <a:r>
              <a:rPr lang="en-US" sz="2000" i="1">
                <a:effectLst/>
                <a:latin typeface="Times New Roman" panose="02020603050405020304" pitchFamily="18" charset="0"/>
                <a:ea typeface="Calibri" panose="020F0502020204030204" pitchFamily="34" charset="0"/>
                <a:cs typeface="Times New Roman" panose="02020603050405020304" pitchFamily="18" charset="0"/>
              </a:rPr>
              <a:t> </a:t>
            </a:r>
            <a:r>
              <a:rPr lang="en-US" sz="2000" i="1" err="1">
                <a:effectLst/>
                <a:latin typeface="Times New Roman" panose="02020603050405020304" pitchFamily="18" charset="0"/>
                <a:ea typeface="Calibri" panose="020F0502020204030204" pitchFamily="34" charset="0"/>
                <a:cs typeface="Times New Roman" panose="02020603050405020304" pitchFamily="18" charset="0"/>
              </a:rPr>
              <a:t>gian</a:t>
            </a:r>
            <a:r>
              <a:rPr lang="en-US" sz="2000" i="1">
                <a:effectLst/>
                <a:latin typeface="Times New Roman" panose="02020603050405020304" pitchFamily="18" charset="0"/>
                <a:ea typeface="Calibri" panose="020F0502020204030204" pitchFamily="34" charset="0"/>
                <a:cs typeface="Times New Roman" panose="02020603050405020304" pitchFamily="18" charset="0"/>
              </a:rPr>
              <a:t> </a:t>
            </a:r>
            <a:r>
              <a:rPr lang="en-US" sz="2000" i="1" err="1">
                <a:effectLst/>
                <a:latin typeface="Times New Roman" panose="02020603050405020304" pitchFamily="18" charset="0"/>
                <a:ea typeface="Calibri" panose="020F0502020204030204" pitchFamily="34" charset="0"/>
                <a:cs typeface="Times New Roman" panose="02020603050405020304" pitchFamily="18" charset="0"/>
              </a:rPr>
              <a:t>bán</a:t>
            </a:r>
            <a:r>
              <a:rPr lang="en-US" sz="2000" i="1">
                <a:effectLst/>
                <a:latin typeface="Times New Roman" panose="02020603050405020304" pitchFamily="18" charset="0"/>
                <a:ea typeface="Calibri" panose="020F0502020204030204" pitchFamily="34" charset="0"/>
                <a:cs typeface="Times New Roman" panose="02020603050405020304" pitchFamily="18" charset="0"/>
              </a:rPr>
              <a:t> </a:t>
            </a:r>
            <a:r>
              <a:rPr lang="en-US" sz="2000" i="1" err="1">
                <a:effectLst/>
                <a:latin typeface="Times New Roman" panose="02020603050405020304" pitchFamily="18" charset="0"/>
                <a:ea typeface="Calibri" panose="020F0502020204030204" pitchFamily="34" charset="0"/>
                <a:cs typeface="Times New Roman" panose="02020603050405020304" pitchFamily="18" charset="0"/>
              </a:rPr>
              <a:t>nước</a:t>
            </a:r>
            <a:r>
              <a:rPr lang="en-US" sz="2000" i="1">
                <a:effectLst/>
                <a:latin typeface="Times New Roman" panose="02020603050405020304" pitchFamily="18" charset="0"/>
                <a:ea typeface="Calibri" panose="020F0502020204030204" pitchFamily="34" charset="0"/>
                <a:cs typeface="Times New Roman" panose="02020603050405020304" pitchFamily="18" charset="0"/>
              </a:rPr>
              <a:t>...</a:t>
            </a:r>
            <a:r>
              <a:rPr lang="en-US" sz="2000" i="1" err="1">
                <a:effectLst/>
                <a:latin typeface="Times New Roman" panose="02020603050405020304" pitchFamily="18" charset="0"/>
                <a:ea typeface="Calibri" panose="020F0502020204030204" pitchFamily="34" charset="0"/>
                <a:cs typeface="Times New Roman" panose="02020603050405020304" pitchFamily="18" charset="0"/>
              </a:rPr>
              <a:t>Lại</a:t>
            </a:r>
            <a:r>
              <a:rPr lang="en-US" sz="2000" i="1">
                <a:effectLst/>
                <a:latin typeface="Times New Roman" panose="02020603050405020304" pitchFamily="18" charset="0"/>
                <a:ea typeface="Calibri" panose="020F0502020204030204" pitchFamily="34" charset="0"/>
                <a:cs typeface="Times New Roman" panose="02020603050405020304" pitchFamily="18" charset="0"/>
              </a:rPr>
              <a:t> </a:t>
            </a:r>
            <a:r>
              <a:rPr lang="en-US" sz="2000" i="1" err="1">
                <a:effectLst/>
                <a:latin typeface="Times New Roman" panose="02020603050405020304" pitchFamily="18" charset="0"/>
                <a:ea typeface="Calibri" panose="020F0502020204030204" pitchFamily="34" charset="0"/>
                <a:cs typeface="Times New Roman" panose="02020603050405020304" pitchFamily="18" charset="0"/>
              </a:rPr>
              <a:t>còn</a:t>
            </a:r>
            <a:r>
              <a:rPr lang="en-US" sz="2000" i="1">
                <a:effectLst/>
                <a:latin typeface="Times New Roman" panose="02020603050405020304" pitchFamily="18" charset="0"/>
                <a:ea typeface="Calibri" panose="020F0502020204030204" pitchFamily="34" charset="0"/>
                <a:cs typeface="Times New Roman" panose="02020603050405020304" pitchFamily="18" charset="0"/>
              </a:rPr>
              <a:t> </a:t>
            </a:r>
            <a:r>
              <a:rPr lang="en-US" sz="2000" i="1" err="1">
                <a:effectLst/>
                <a:latin typeface="Times New Roman" panose="02020603050405020304" pitchFamily="18" charset="0"/>
                <a:ea typeface="Calibri" panose="020F0502020204030204" pitchFamily="34" charset="0"/>
                <a:cs typeface="Times New Roman" panose="02020603050405020304" pitchFamily="18" charset="0"/>
              </a:rPr>
              <a:t>bao</a:t>
            </a:r>
            <a:r>
              <a:rPr lang="en-US" sz="2000" i="1">
                <a:effectLst/>
                <a:latin typeface="Times New Roman" panose="02020603050405020304" pitchFamily="18" charset="0"/>
                <a:ea typeface="Calibri" panose="020F0502020204030204" pitchFamily="34" charset="0"/>
                <a:cs typeface="Times New Roman" panose="02020603050405020304" pitchFamily="18" charset="0"/>
              </a:rPr>
              <a:t> </a:t>
            </a:r>
            <a:r>
              <a:rPr lang="en-US" sz="2000" i="1" err="1">
                <a:effectLst/>
                <a:latin typeface="Times New Roman" panose="02020603050405020304" pitchFamily="18" charset="0"/>
                <a:ea typeface="Calibri" panose="020F0502020204030204" pitchFamily="34" charset="0"/>
                <a:cs typeface="Times New Roman" panose="02020603050405020304" pitchFamily="18" charset="0"/>
              </a:rPr>
              <a:t>nhiêu</a:t>
            </a:r>
            <a:r>
              <a:rPr lang="en-US" sz="2000" i="1">
                <a:effectLst/>
                <a:latin typeface="Times New Roman" panose="02020603050405020304" pitchFamily="18" charset="0"/>
                <a:ea typeface="Calibri" panose="020F0502020204030204" pitchFamily="34" charset="0"/>
                <a:cs typeface="Times New Roman" panose="02020603050405020304" pitchFamily="18" charset="0"/>
              </a:rPr>
              <a:t> </a:t>
            </a:r>
            <a:r>
              <a:rPr lang="en-US" sz="2000" i="1" err="1">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000" i="1">
                <a:effectLst/>
                <a:latin typeface="Times New Roman" panose="02020603050405020304" pitchFamily="18" charset="0"/>
                <a:ea typeface="Calibri" panose="020F0502020204030204" pitchFamily="34" charset="0"/>
                <a:cs typeface="Times New Roman" panose="02020603050405020304" pitchFamily="18" charset="0"/>
              </a:rPr>
              <a:t> </a:t>
            </a:r>
            <a:r>
              <a:rPr lang="en-US" sz="2000" i="1" err="1">
                <a:effectLst/>
                <a:latin typeface="Times New Roman" panose="02020603050405020304" pitchFamily="18" charset="0"/>
                <a:ea typeface="Calibri" panose="020F0502020204030204" pitchFamily="34" charset="0"/>
                <a:cs typeface="Times New Roman" panose="02020603050405020304" pitchFamily="18" charset="0"/>
              </a:rPr>
              <a:t>làng</a:t>
            </a:r>
            <a:r>
              <a:rPr lang="en-US" sz="2000" i="1">
                <a:effectLst/>
                <a:latin typeface="Times New Roman" panose="02020603050405020304" pitchFamily="18" charset="0"/>
                <a:ea typeface="Calibri" panose="020F0502020204030204" pitchFamily="34" charset="0"/>
                <a:cs typeface="Times New Roman" panose="02020603050405020304" pitchFamily="18" charset="0"/>
              </a:rPr>
              <a:t>, tan </a:t>
            </a:r>
            <a:r>
              <a:rPr lang="en-US" sz="2000" i="1" err="1">
                <a:effectLst/>
                <a:latin typeface="Times New Roman" panose="02020603050405020304" pitchFamily="18" charset="0"/>
                <a:ea typeface="Calibri" panose="020F0502020204030204" pitchFamily="34" charset="0"/>
                <a:cs typeface="Times New Roman" panose="02020603050405020304" pitchFamily="18" charset="0"/>
              </a:rPr>
              <a:t>tác</a:t>
            </a:r>
            <a:r>
              <a:rPr lang="en-US" sz="2000" i="1">
                <a:effectLst/>
                <a:latin typeface="Times New Roman" panose="02020603050405020304" pitchFamily="18" charset="0"/>
                <a:ea typeface="Calibri" panose="020F0502020204030204" pitchFamily="34" charset="0"/>
                <a:cs typeface="Times New Roman" panose="02020603050405020304" pitchFamily="18" charset="0"/>
              </a:rPr>
              <a:t> </a:t>
            </a:r>
            <a:r>
              <a:rPr lang="en-US" sz="2000" i="1" err="1">
                <a:effectLst/>
                <a:latin typeface="Times New Roman" panose="02020603050405020304" pitchFamily="18" charset="0"/>
                <a:ea typeface="Calibri" panose="020F0502020204030204" pitchFamily="34" charset="0"/>
                <a:cs typeface="Times New Roman" panose="02020603050405020304" pitchFamily="18" charset="0"/>
              </a:rPr>
              <a:t>mỗi</a:t>
            </a:r>
            <a:r>
              <a:rPr lang="en-US" sz="2000" i="1">
                <a:effectLst/>
                <a:latin typeface="Times New Roman" panose="02020603050405020304" pitchFamily="18" charset="0"/>
                <a:ea typeface="Calibri" panose="020F0502020204030204" pitchFamily="34" charset="0"/>
                <a:cs typeface="Times New Roman" panose="02020603050405020304" pitchFamily="18" charset="0"/>
              </a:rPr>
              <a:t> </a:t>
            </a:r>
            <a:r>
              <a:rPr lang="en-US" sz="2000" i="1" err="1">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000" i="1">
                <a:effectLst/>
                <a:latin typeface="Times New Roman" panose="02020603050405020304" pitchFamily="18" charset="0"/>
                <a:ea typeface="Calibri" panose="020F0502020204030204" pitchFamily="34" charset="0"/>
                <a:cs typeface="Times New Roman" panose="02020603050405020304" pitchFamily="18" charset="0"/>
              </a:rPr>
              <a:t> </a:t>
            </a:r>
            <a:r>
              <a:rPr lang="en-US" sz="2000" i="1" err="1">
                <a:effectLst/>
                <a:latin typeface="Times New Roman" panose="02020603050405020304" pitchFamily="18" charset="0"/>
                <a:ea typeface="Calibri" panose="020F0502020204030204" pitchFamily="34" charset="0"/>
                <a:cs typeface="Times New Roman" panose="02020603050405020304" pitchFamily="18" charset="0"/>
              </a:rPr>
              <a:t>một</a:t>
            </a:r>
            <a:r>
              <a:rPr lang="en-US" sz="2000" i="1">
                <a:effectLst/>
                <a:latin typeface="Times New Roman" panose="02020603050405020304" pitchFamily="18" charset="0"/>
                <a:ea typeface="Calibri" panose="020F0502020204030204" pitchFamily="34" charset="0"/>
                <a:cs typeface="Times New Roman" panose="02020603050405020304" pitchFamily="18" charset="0"/>
              </a:rPr>
              <a:t> </a:t>
            </a:r>
            <a:r>
              <a:rPr lang="en-US" sz="2000" i="1" err="1">
                <a:effectLst/>
                <a:latin typeface="Times New Roman" panose="02020603050405020304" pitchFamily="18" charset="0"/>
                <a:ea typeface="Calibri" panose="020F0502020204030204" pitchFamily="34" charset="0"/>
                <a:cs typeface="Times New Roman" panose="02020603050405020304" pitchFamily="18" charset="0"/>
              </a:rPr>
              <a:t>phương</a:t>
            </a:r>
            <a:r>
              <a:rPr lang="en-US" sz="2000" i="1">
                <a:effectLst/>
                <a:latin typeface="Times New Roman" panose="02020603050405020304" pitchFamily="18" charset="0"/>
                <a:ea typeface="Calibri" panose="020F0502020204030204" pitchFamily="34" charset="0"/>
                <a:cs typeface="Times New Roman" panose="02020603050405020304" pitchFamily="18" charset="0"/>
              </a:rPr>
              <a:t> </a:t>
            </a:r>
            <a:r>
              <a:rPr lang="en-US" sz="2000" i="1" err="1">
                <a:effectLst/>
                <a:latin typeface="Times New Roman" panose="02020603050405020304" pitchFamily="18" charset="0"/>
                <a:ea typeface="Calibri" panose="020F0502020204030204" pitchFamily="34" charset="0"/>
                <a:cs typeface="Times New Roman" panose="02020603050405020304" pitchFamily="18" charset="0"/>
              </a:rPr>
              <a:t>nữa</a:t>
            </a:r>
            <a:r>
              <a:rPr lang="en-US" sz="2000" i="1">
                <a:effectLst/>
                <a:latin typeface="Times New Roman" panose="02020603050405020304" pitchFamily="18" charset="0"/>
                <a:ea typeface="Calibri" panose="020F0502020204030204" pitchFamily="34" charset="0"/>
                <a:cs typeface="Times New Roman" panose="02020603050405020304" pitchFamily="18" charset="0"/>
              </a:rPr>
              <a:t>, </a:t>
            </a:r>
            <a:r>
              <a:rPr lang="en-US" sz="2000" i="1" err="1">
                <a:effectLst/>
                <a:latin typeface="Times New Roman" panose="02020603050405020304" pitchFamily="18" charset="0"/>
                <a:ea typeface="Calibri" panose="020F0502020204030204" pitchFamily="34" charset="0"/>
                <a:cs typeface="Times New Roman" panose="02020603050405020304" pitchFamily="18" charset="0"/>
              </a:rPr>
              <a:t>không</a:t>
            </a:r>
            <a:r>
              <a:rPr lang="en-US" sz="2000" i="1">
                <a:effectLst/>
                <a:latin typeface="Times New Roman" panose="02020603050405020304" pitchFamily="18" charset="0"/>
                <a:ea typeface="Calibri" panose="020F0502020204030204" pitchFamily="34" charset="0"/>
                <a:cs typeface="Times New Roman" panose="02020603050405020304" pitchFamily="18" charset="0"/>
              </a:rPr>
              <a:t> </a:t>
            </a:r>
            <a:r>
              <a:rPr lang="en-US" sz="2000" i="1" err="1">
                <a:effectLst/>
                <a:latin typeface="Times New Roman" panose="02020603050405020304" pitchFamily="18" charset="0"/>
                <a:ea typeface="Calibri" panose="020F0502020204030204" pitchFamily="34" charset="0"/>
                <a:cs typeface="Times New Roman" panose="02020603050405020304" pitchFamily="18" charset="0"/>
              </a:rPr>
              <a:t>biết</a:t>
            </a:r>
            <a:r>
              <a:rPr lang="en-US" sz="2000" i="1">
                <a:effectLst/>
                <a:latin typeface="Times New Roman" panose="02020603050405020304" pitchFamily="18" charset="0"/>
                <a:ea typeface="Calibri" panose="020F0502020204030204" pitchFamily="34" charset="0"/>
                <a:cs typeface="Times New Roman" panose="02020603050405020304" pitchFamily="18" charset="0"/>
              </a:rPr>
              <a:t> </a:t>
            </a:r>
            <a:r>
              <a:rPr lang="en-US" sz="2000" i="1" err="1">
                <a:effectLst/>
                <a:latin typeface="Times New Roman" panose="02020603050405020304" pitchFamily="18" charset="0"/>
                <a:ea typeface="Calibri" panose="020F0502020204030204" pitchFamily="34" charset="0"/>
                <a:cs typeface="Times New Roman" panose="02020603050405020304" pitchFamily="18" charset="0"/>
              </a:rPr>
              <a:t>họ</a:t>
            </a:r>
            <a:r>
              <a:rPr lang="en-US" sz="2000" i="1">
                <a:effectLst/>
                <a:latin typeface="Times New Roman" panose="02020603050405020304" pitchFamily="18" charset="0"/>
                <a:ea typeface="Calibri" panose="020F0502020204030204" pitchFamily="34" charset="0"/>
                <a:cs typeface="Times New Roman" panose="02020603050405020304" pitchFamily="18" charset="0"/>
              </a:rPr>
              <a:t> </a:t>
            </a:r>
            <a:r>
              <a:rPr lang="en-US" sz="2000" i="1" err="1">
                <a:effectLst/>
                <a:latin typeface="Times New Roman" panose="02020603050405020304" pitchFamily="18" charset="0"/>
                <a:ea typeface="Calibri" panose="020F0502020204030204" pitchFamily="34" charset="0"/>
                <a:cs typeface="Times New Roman" panose="02020603050405020304" pitchFamily="18" charset="0"/>
              </a:rPr>
              <a:t>đã</a:t>
            </a:r>
            <a:r>
              <a:rPr lang="en-US" sz="2000" i="1">
                <a:effectLst/>
                <a:latin typeface="Times New Roman" panose="02020603050405020304" pitchFamily="18" charset="0"/>
                <a:ea typeface="Calibri" panose="020F0502020204030204" pitchFamily="34" charset="0"/>
                <a:cs typeface="Times New Roman" panose="02020603050405020304" pitchFamily="18" charset="0"/>
              </a:rPr>
              <a:t> </a:t>
            </a:r>
            <a:r>
              <a:rPr lang="en-US" sz="2000" i="1" err="1">
                <a:effectLst/>
                <a:latin typeface="Times New Roman" panose="02020603050405020304" pitchFamily="18" charset="0"/>
                <a:ea typeface="Calibri" panose="020F0502020204030204" pitchFamily="34" charset="0"/>
                <a:cs typeface="Times New Roman" panose="02020603050405020304" pitchFamily="18" charset="0"/>
              </a:rPr>
              <a:t>rõ</a:t>
            </a:r>
            <a:r>
              <a:rPr lang="en-US" sz="2000" i="1">
                <a:effectLst/>
                <a:latin typeface="Times New Roman" panose="02020603050405020304" pitchFamily="18" charset="0"/>
                <a:ea typeface="Calibri" panose="020F0502020204030204" pitchFamily="34" charset="0"/>
                <a:cs typeface="Times New Roman" panose="02020603050405020304" pitchFamily="18" charset="0"/>
              </a:rPr>
              <a:t> </a:t>
            </a:r>
            <a:r>
              <a:rPr lang="en-US" sz="2000" i="1" err="1">
                <a:effectLst/>
                <a:latin typeface="Times New Roman" panose="02020603050405020304" pitchFamily="18" charset="0"/>
                <a:ea typeface="Calibri" panose="020F0502020204030204" pitchFamily="34" charset="0"/>
                <a:cs typeface="Times New Roman" panose="02020603050405020304" pitchFamily="18" charset="0"/>
              </a:rPr>
              <a:t>cái</a:t>
            </a:r>
            <a:r>
              <a:rPr lang="en-US" sz="2000" i="1">
                <a:effectLst/>
                <a:latin typeface="Times New Roman" panose="02020603050405020304" pitchFamily="18" charset="0"/>
                <a:ea typeface="Calibri" panose="020F0502020204030204" pitchFamily="34" charset="0"/>
                <a:cs typeface="Times New Roman" panose="02020603050405020304" pitchFamily="18" charset="0"/>
              </a:rPr>
              <a:t> </a:t>
            </a:r>
            <a:r>
              <a:rPr lang="en-US" sz="2000" i="1" err="1">
                <a:effectLst/>
                <a:latin typeface="Times New Roman" panose="02020603050405020304" pitchFamily="18" charset="0"/>
                <a:ea typeface="Calibri" panose="020F0502020204030204" pitchFamily="34" charset="0"/>
                <a:cs typeface="Times New Roman" panose="02020603050405020304" pitchFamily="18" charset="0"/>
              </a:rPr>
              <a:t>cơ</a:t>
            </a:r>
            <a:r>
              <a:rPr lang="en-US" sz="2000" i="1">
                <a:effectLst/>
                <a:latin typeface="Times New Roman" panose="02020603050405020304" pitchFamily="18" charset="0"/>
                <a:ea typeface="Calibri" panose="020F0502020204030204" pitchFamily="34" charset="0"/>
                <a:cs typeface="Times New Roman" panose="02020603050405020304" pitchFamily="18" charset="0"/>
              </a:rPr>
              <a:t> </a:t>
            </a:r>
            <a:r>
              <a:rPr lang="en-US" sz="2000" i="1" err="1">
                <a:effectLst/>
                <a:latin typeface="Times New Roman" panose="02020603050405020304" pitchFamily="18" charset="0"/>
                <a:ea typeface="Calibri" panose="020F0502020204030204" pitchFamily="34" charset="0"/>
                <a:cs typeface="Times New Roman" panose="02020603050405020304" pitchFamily="18" charset="0"/>
              </a:rPr>
              <a:t>sự</a:t>
            </a:r>
            <a:r>
              <a:rPr lang="en-US" sz="2000" i="1">
                <a:effectLst/>
                <a:latin typeface="Times New Roman" panose="02020603050405020304" pitchFamily="18" charset="0"/>
                <a:ea typeface="Calibri" panose="020F0502020204030204" pitchFamily="34" charset="0"/>
                <a:cs typeface="Times New Roman" panose="02020603050405020304" pitchFamily="18" charset="0"/>
              </a:rPr>
              <a:t> </a:t>
            </a:r>
            <a:r>
              <a:rPr lang="en-US" sz="2000" i="1" err="1">
                <a:effectLst/>
                <a:latin typeface="Times New Roman" panose="02020603050405020304" pitchFamily="18" charset="0"/>
                <a:ea typeface="Calibri" panose="020F0502020204030204" pitchFamily="34" charset="0"/>
                <a:cs typeface="Times New Roman" panose="02020603050405020304" pitchFamily="18" charset="0"/>
              </a:rPr>
              <a:t>này</a:t>
            </a:r>
            <a:r>
              <a:rPr lang="en-US" sz="2000" i="1">
                <a:effectLst/>
                <a:latin typeface="Times New Roman" panose="02020603050405020304" pitchFamily="18" charset="0"/>
                <a:ea typeface="Calibri" panose="020F0502020204030204" pitchFamily="34" charset="0"/>
                <a:cs typeface="Times New Roman" panose="02020603050405020304" pitchFamily="18" charset="0"/>
              </a:rPr>
              <a:t> </a:t>
            </a:r>
            <a:r>
              <a:rPr lang="en-US" sz="2000" i="1" err="1">
                <a:effectLst/>
                <a:latin typeface="Times New Roman" panose="02020603050405020304" pitchFamily="18" charset="0"/>
                <a:ea typeface="Calibri" panose="020F0502020204030204" pitchFamily="34" charset="0"/>
                <a:cs typeface="Times New Roman" panose="02020603050405020304" pitchFamily="18" charset="0"/>
              </a:rPr>
              <a:t>chưa</a:t>
            </a:r>
            <a:r>
              <a:rPr lang="en-US" sz="2000" i="1">
                <a:effectLst/>
                <a:latin typeface="Times New Roman" panose="02020603050405020304" pitchFamily="18" charset="0"/>
                <a:ea typeface="Calibri" panose="020F0502020204030204" pitchFamily="34" charset="0"/>
                <a:cs typeface="Times New Roman" panose="02020603050405020304" pitchFamily="18" charset="0"/>
              </a:rPr>
              <a:t>?”</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p>
            <a:pPr algn="r">
              <a:lnSpc>
                <a:spcPct val="120000"/>
              </a:lnSpc>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(SGK </a:t>
            </a:r>
            <a:r>
              <a:rPr lang="en-US" sz="2000" err="1">
                <a:effectLst/>
                <a:latin typeface="Times New Roman" panose="02020603050405020304" pitchFamily="18" charset="0"/>
                <a:ea typeface="Calibri" panose="020F0502020204030204" pitchFamily="34" charset="0"/>
                <a:cs typeface="Times New Roman" panose="02020603050405020304" pitchFamily="18" charset="0"/>
              </a:rPr>
              <a:t>Ngữ</a:t>
            </a:r>
            <a:r>
              <a:rPr lang="en-US" sz="200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err="1">
                <a:effectLst/>
                <a:latin typeface="Times New Roman" panose="02020603050405020304" pitchFamily="18" charset="0"/>
                <a:ea typeface="Calibri" panose="020F0502020204030204" pitchFamily="34" charset="0"/>
                <a:cs typeface="Times New Roman" panose="02020603050405020304" pitchFamily="18" charset="0"/>
              </a:rPr>
              <a:t>văn</a:t>
            </a:r>
            <a:r>
              <a:rPr lang="en-US" sz="2000">
                <a:effectLst/>
                <a:latin typeface="Times New Roman" panose="02020603050405020304" pitchFamily="18" charset="0"/>
                <a:ea typeface="Calibri" panose="020F0502020204030204" pitchFamily="34" charset="0"/>
                <a:cs typeface="Times New Roman" panose="02020603050405020304" pitchFamily="18" charset="0"/>
              </a:rPr>
              <a:t> 9, </a:t>
            </a:r>
            <a:r>
              <a:rPr lang="en-US" sz="2000" err="1">
                <a:effectLst/>
                <a:latin typeface="Times New Roman" panose="02020603050405020304" pitchFamily="18" charset="0"/>
                <a:ea typeface="Calibri" panose="020F0502020204030204" pitchFamily="34" charset="0"/>
                <a:cs typeface="Times New Roman" panose="02020603050405020304" pitchFamily="18" charset="0"/>
              </a:rPr>
              <a:t>tập</a:t>
            </a:r>
            <a:r>
              <a:rPr lang="en-US" sz="200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err="1">
                <a:effectLst/>
                <a:latin typeface="Times New Roman" panose="02020603050405020304" pitchFamily="18" charset="0"/>
                <a:ea typeface="Calibri" panose="020F0502020204030204" pitchFamily="34" charset="0"/>
                <a:cs typeface="Times New Roman" panose="02020603050405020304" pitchFamily="18" charset="0"/>
              </a:rPr>
              <a:t>một</a:t>
            </a:r>
            <a:r>
              <a:rPr lang="en-US" sz="2000">
                <a:effectLst/>
                <a:latin typeface="Times New Roman" panose="02020603050405020304" pitchFamily="18" charset="0"/>
                <a:ea typeface="Calibri" panose="020F0502020204030204" pitchFamily="34" charset="0"/>
                <a:cs typeface="Times New Roman" panose="02020603050405020304" pitchFamily="18" charset="0"/>
              </a:rPr>
              <a:t>)</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20000"/>
              </a:lnSpc>
              <a:spcAft>
                <a:spcPts val="0"/>
              </a:spcAft>
            </a:pPr>
            <a:r>
              <a:rPr lang="en-US" sz="200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20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1: </a:t>
            </a:r>
            <a:r>
              <a:rPr lang="en-US" sz="200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Tâm</a:t>
            </a:r>
            <a:r>
              <a:rPr lang="en-US" sz="20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trạng</a:t>
            </a:r>
            <a:r>
              <a:rPr lang="en-US" sz="20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0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nhân</a:t>
            </a:r>
            <a:r>
              <a:rPr lang="en-US" sz="20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vật</a:t>
            </a:r>
            <a:r>
              <a:rPr lang="en-US" sz="20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0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nói</a:t>
            </a:r>
            <a:r>
              <a:rPr lang="en-US" sz="20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đến</a:t>
            </a:r>
            <a:r>
              <a:rPr lang="en-US" sz="20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0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đoạn</a:t>
            </a:r>
            <a:r>
              <a:rPr lang="en-US" sz="20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trích</a:t>
            </a:r>
            <a:r>
              <a:rPr lang="en-US" sz="20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trên</a:t>
            </a:r>
            <a:r>
              <a:rPr lang="en-US" sz="20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20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ai</a:t>
            </a:r>
            <a:r>
              <a:rPr lang="en-US" sz="20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Cái</a:t>
            </a:r>
            <a:r>
              <a:rPr lang="en-US" sz="20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cơ</a:t>
            </a:r>
            <a:r>
              <a:rPr lang="en-US" sz="20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sự</a:t>
            </a:r>
            <a:r>
              <a:rPr lang="en-US" sz="20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này</a:t>
            </a:r>
            <a:r>
              <a:rPr lang="en-US" sz="20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0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đoạn</a:t>
            </a:r>
            <a:r>
              <a:rPr lang="en-US" sz="20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trích</a:t>
            </a:r>
            <a:r>
              <a:rPr lang="en-US" sz="20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20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điều</a:t>
            </a:r>
            <a:r>
              <a:rPr lang="en-US" sz="20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gì</a:t>
            </a:r>
            <a:r>
              <a:rPr lang="en-US" sz="20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00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20000"/>
              </a:lnSpc>
              <a:spcAft>
                <a:spcPts val="0"/>
              </a:spcAft>
            </a:pPr>
            <a:r>
              <a:rPr lang="en-US" sz="200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20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2: </a:t>
            </a:r>
            <a:r>
              <a:rPr lang="en-US" sz="200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Việc</a:t>
            </a:r>
            <a:r>
              <a:rPr lang="en-US" sz="20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sử</a:t>
            </a:r>
            <a:r>
              <a:rPr lang="en-US" sz="20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dụng</a:t>
            </a:r>
            <a:r>
              <a:rPr lang="en-US" sz="20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liên</a:t>
            </a:r>
            <a:r>
              <a:rPr lang="en-US" sz="20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tiếp</a:t>
            </a:r>
            <a:r>
              <a:rPr lang="en-US" sz="20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20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20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nghi</a:t>
            </a:r>
            <a:r>
              <a:rPr lang="en-US" sz="20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vấn</a:t>
            </a:r>
            <a:r>
              <a:rPr lang="en-US" sz="20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0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đoạn</a:t>
            </a:r>
            <a:r>
              <a:rPr lang="en-US" sz="20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văn</a:t>
            </a:r>
            <a:r>
              <a:rPr lang="en-US" sz="20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trên</a:t>
            </a:r>
            <a:r>
              <a:rPr lang="en-US" sz="20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20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tác</a:t>
            </a:r>
            <a:r>
              <a:rPr lang="en-US" sz="20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dụng</a:t>
            </a:r>
            <a:r>
              <a:rPr lang="en-US" sz="20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gì</a:t>
            </a:r>
            <a:r>
              <a:rPr lang="en-US" sz="20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0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khi</a:t>
            </a:r>
            <a:r>
              <a:rPr lang="en-US" sz="20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diễn</a:t>
            </a:r>
            <a:r>
              <a:rPr lang="en-US" sz="20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tả</a:t>
            </a:r>
            <a:r>
              <a:rPr lang="en-US" sz="20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0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cảm</a:t>
            </a:r>
            <a:r>
              <a:rPr lang="en-US" sz="20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xúc</a:t>
            </a:r>
            <a:r>
              <a:rPr lang="en-US" sz="20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suy</a:t>
            </a:r>
            <a:r>
              <a:rPr lang="en-US" sz="20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nghĩ</a:t>
            </a:r>
            <a:r>
              <a:rPr lang="en-US" sz="20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0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nhân</a:t>
            </a:r>
            <a:r>
              <a:rPr lang="en-US" sz="20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vật</a:t>
            </a:r>
            <a:r>
              <a:rPr lang="en-US" sz="20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20000"/>
              </a:lnSpc>
              <a:spcAft>
                <a:spcPts val="0"/>
              </a:spcAft>
            </a:pPr>
            <a:r>
              <a:rPr lang="en-US" sz="200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20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3: </a:t>
            </a:r>
            <a:r>
              <a:rPr lang="en-US" sz="200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Tại</a:t>
            </a:r>
            <a:r>
              <a:rPr lang="en-US" sz="20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sao</a:t>
            </a:r>
            <a:r>
              <a:rPr lang="en-US" sz="20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khi</a:t>
            </a:r>
            <a:r>
              <a:rPr lang="en-US" sz="20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xây</a:t>
            </a:r>
            <a:r>
              <a:rPr lang="en-US" sz="20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dựng</a:t>
            </a:r>
            <a:r>
              <a:rPr lang="en-US" sz="20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hình</a:t>
            </a:r>
            <a:r>
              <a:rPr lang="en-US" sz="20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tượng</a:t>
            </a:r>
            <a:r>
              <a:rPr lang="en-US" sz="20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nhân</a:t>
            </a:r>
            <a:r>
              <a:rPr lang="en-US" sz="20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vật</a:t>
            </a:r>
            <a:r>
              <a:rPr lang="en-US" sz="20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chính</a:t>
            </a:r>
            <a:r>
              <a:rPr lang="en-US" sz="20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luôn</a:t>
            </a:r>
            <a:r>
              <a:rPr lang="en-US" sz="20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hướng</a:t>
            </a:r>
            <a:r>
              <a:rPr lang="en-US" sz="20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về</a:t>
            </a:r>
            <a:r>
              <a:rPr lang="en-US" sz="20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làng</a:t>
            </a:r>
            <a:r>
              <a:rPr lang="en-US" sz="20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chợ</a:t>
            </a:r>
            <a:r>
              <a:rPr lang="en-US" sz="20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Dầu</a:t>
            </a:r>
            <a:r>
              <a:rPr lang="en-US" sz="20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nhưng</a:t>
            </a:r>
            <a:r>
              <a:rPr lang="en-US" sz="20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tác</a:t>
            </a:r>
            <a:r>
              <a:rPr lang="en-US" sz="20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giả</a:t>
            </a:r>
            <a:r>
              <a:rPr lang="en-US" sz="20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lại</a:t>
            </a:r>
            <a:r>
              <a:rPr lang="en-US" sz="20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đặt</a:t>
            </a:r>
            <a:r>
              <a:rPr lang="en-US" sz="20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tên</a:t>
            </a:r>
            <a:r>
              <a:rPr lang="en-US" sz="20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tác</a:t>
            </a:r>
            <a:r>
              <a:rPr lang="en-US" sz="20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phẩm</a:t>
            </a:r>
            <a:r>
              <a:rPr lang="en-US" sz="20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0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mình</a:t>
            </a:r>
            <a:r>
              <a:rPr lang="en-US" sz="20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20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Làng</a:t>
            </a:r>
            <a:r>
              <a:rPr lang="en-US" sz="20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chứ</a:t>
            </a:r>
            <a:r>
              <a:rPr lang="en-US" sz="20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không</a:t>
            </a:r>
            <a:r>
              <a:rPr lang="en-US" sz="20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phải</a:t>
            </a:r>
            <a:r>
              <a:rPr lang="en-US" sz="20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Làng</a:t>
            </a:r>
            <a:r>
              <a:rPr lang="en-US" sz="20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chợ</a:t>
            </a:r>
            <a:r>
              <a:rPr lang="en-US" sz="20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Dầu</a:t>
            </a:r>
            <a:r>
              <a:rPr lang="en-US" sz="20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00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20000"/>
              </a:lnSpc>
              <a:spcAft>
                <a:spcPts val="0"/>
              </a:spcAft>
            </a:pPr>
            <a:r>
              <a:rPr lang="en-US" sz="200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20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4: </a:t>
            </a:r>
            <a:r>
              <a:rPr lang="en-US" sz="200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0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chương</a:t>
            </a:r>
            <a:r>
              <a:rPr lang="en-US" sz="20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trình</a:t>
            </a:r>
            <a:r>
              <a:rPr lang="en-US" sz="20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Ngữ</a:t>
            </a:r>
            <a:r>
              <a:rPr lang="en-US" sz="20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văn</a:t>
            </a:r>
            <a:r>
              <a:rPr lang="en-US" sz="20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THCS </a:t>
            </a:r>
            <a:r>
              <a:rPr lang="en-US" sz="200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cũng</a:t>
            </a:r>
            <a:r>
              <a:rPr lang="en-US" sz="20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20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một</a:t>
            </a:r>
            <a:r>
              <a:rPr lang="en-US" sz="20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tác</a:t>
            </a:r>
            <a:r>
              <a:rPr lang="en-US" sz="20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phẩm</a:t>
            </a:r>
            <a:r>
              <a:rPr lang="en-US" sz="20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viết</a:t>
            </a:r>
            <a:r>
              <a:rPr lang="en-US" sz="20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về</a:t>
            </a:r>
            <a:r>
              <a:rPr lang="en-US" sz="20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0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nông</a:t>
            </a:r>
            <a:r>
              <a:rPr lang="en-US" sz="20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dân</a:t>
            </a:r>
            <a:r>
              <a:rPr lang="en-US" sz="20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với</a:t>
            </a:r>
            <a:r>
              <a:rPr lang="en-US" sz="20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nỗi</a:t>
            </a:r>
            <a:r>
              <a:rPr lang="en-US" sz="20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đau</a:t>
            </a:r>
            <a:r>
              <a:rPr lang="en-US" sz="20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sâu</a:t>
            </a:r>
            <a:r>
              <a:rPr lang="en-US" sz="20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sắc</a:t>
            </a:r>
            <a:r>
              <a:rPr lang="en-US" sz="20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bộc</a:t>
            </a:r>
            <a:r>
              <a:rPr lang="en-US" sz="20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lộ</a:t>
            </a:r>
            <a:r>
              <a:rPr lang="en-US" sz="20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qua </a:t>
            </a:r>
            <a:r>
              <a:rPr lang="en-US" sz="200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cử</a:t>
            </a:r>
            <a:r>
              <a:rPr lang="en-US" sz="20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chỉ</a:t>
            </a:r>
            <a:r>
              <a:rPr lang="en-US" sz="20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ngoại</a:t>
            </a:r>
            <a:r>
              <a:rPr lang="en-US" sz="20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hình</a:t>
            </a:r>
            <a:r>
              <a:rPr lang="en-US" sz="20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Đó</a:t>
            </a:r>
            <a:r>
              <a:rPr lang="en-US" sz="20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20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tác</a:t>
            </a:r>
            <a:r>
              <a:rPr lang="en-US" sz="20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phẩm</a:t>
            </a:r>
            <a:r>
              <a:rPr lang="en-US" sz="20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nào</a:t>
            </a:r>
            <a:r>
              <a:rPr lang="en-US" sz="20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Tác</a:t>
            </a:r>
            <a:r>
              <a:rPr lang="en-US" sz="20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giả</a:t>
            </a:r>
            <a:r>
              <a:rPr lang="en-US" sz="20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20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ai</a:t>
            </a:r>
            <a:r>
              <a:rPr lang="en-US" sz="20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00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p:cNvSpPr txBox="1"/>
          <p:nvPr/>
        </p:nvSpPr>
        <p:spPr>
          <a:xfrm>
            <a:off x="9951720" y="117693"/>
            <a:ext cx="1877437" cy="461665"/>
          </a:xfrm>
          <a:prstGeom prst="rect">
            <a:avLst/>
          </a:prstGeom>
          <a:gradFill flip="none" rotWithShape="1">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lin ang="10800000" scaled="1"/>
            <a:tileRect/>
          </a:gradFill>
        </p:spPr>
        <p:txBody>
          <a:bodyPr wrap="none" rtlCol="0">
            <a:spAutoFit/>
          </a:bodyPr>
          <a:lstStyle/>
          <a:p>
            <a:r>
              <a:rPr lang="en-US" sz="2400" b="1">
                <a:latin typeface="Times New Roman" panose="02020603050405020304" pitchFamily="18" charset="0"/>
                <a:cs typeface="Times New Roman" panose="02020603050405020304" pitchFamily="18" charset="0"/>
              </a:rPr>
              <a:t>PHIẾU SỐ 1</a:t>
            </a:r>
          </a:p>
        </p:txBody>
      </p:sp>
    </p:spTree>
    <p:extLst>
      <p:ext uri="{BB962C8B-B14F-4D97-AF65-F5344CB8AC3E}">
        <p14:creationId xmlns:p14="http://schemas.microsoft.com/office/powerpoint/2010/main" val="388873063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ight Triangle 2"/>
          <p:cNvSpPr/>
          <p:nvPr/>
        </p:nvSpPr>
        <p:spPr>
          <a:xfrm>
            <a:off x="0" y="0"/>
            <a:ext cx="12192000" cy="6858000"/>
          </a:xfrm>
          <a:prstGeom prst="rtTriangle">
            <a:avLst/>
          </a:prstGeom>
          <a:solidFill>
            <a:srgbClr val="FFFF9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4" name="Pentagon 3"/>
          <p:cNvSpPr/>
          <p:nvPr/>
        </p:nvSpPr>
        <p:spPr>
          <a:xfrm flipH="1">
            <a:off x="9235440" y="0"/>
            <a:ext cx="2956560" cy="1066800"/>
          </a:xfrm>
          <a:prstGeom prst="homePlat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latin typeface="Times New Roman" panose="02020603050405020304" pitchFamily="18" charset="0"/>
                <a:cs typeface="Times New Roman" panose="02020603050405020304" pitchFamily="18" charset="0"/>
              </a:rPr>
              <a:t>SỰ NGHIỆP SÁNG TÁC</a:t>
            </a:r>
          </a:p>
        </p:txBody>
      </p:sp>
      <p:sp>
        <p:nvSpPr>
          <p:cNvPr id="5" name="Pentagon 4"/>
          <p:cNvSpPr/>
          <p:nvPr/>
        </p:nvSpPr>
        <p:spPr>
          <a:xfrm>
            <a:off x="1" y="5791200"/>
            <a:ext cx="2733040" cy="1066800"/>
          </a:xfrm>
          <a:prstGeom prst="homePlat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latin typeface="Times New Roman" panose="02020603050405020304" pitchFamily="18" charset="0"/>
                <a:cs typeface="Times New Roman" panose="02020603050405020304" pitchFamily="18" charset="0"/>
              </a:rPr>
              <a:t>SỰ NGHIỆP </a:t>
            </a:r>
          </a:p>
          <a:p>
            <a:pPr algn="ctr"/>
            <a:r>
              <a:rPr lang="en-US" sz="2800">
                <a:latin typeface="Times New Roman" panose="02020603050405020304" pitchFamily="18" charset="0"/>
                <a:cs typeface="Times New Roman" panose="02020603050405020304" pitchFamily="18" charset="0"/>
              </a:rPr>
              <a:t>DIỄN XUẤT</a:t>
            </a:r>
          </a:p>
        </p:txBody>
      </p:sp>
      <p:pic>
        <p:nvPicPr>
          <p:cNvPr id="6" name="Hình ảnh 7">
            <a:extLst>
              <a:ext uri="{FF2B5EF4-FFF2-40B4-BE49-F238E27FC236}">
                <a16:creationId xmlns="" xmlns:a16="http://schemas.microsoft.com/office/drawing/2014/main" id="{92B38625-0F08-9649-878E-69093F06DD4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85836" y="121920"/>
            <a:ext cx="1919309" cy="2853479"/>
          </a:xfrm>
          <a:prstGeom prst="rect">
            <a:avLst/>
          </a:prstGeom>
          <a:ln>
            <a:noFill/>
          </a:ln>
          <a:effectLst>
            <a:outerShdw blurRad="292100" dist="139700" dir="2700000" algn="tl" rotWithShape="0">
              <a:srgbClr val="333333">
                <a:alpha val="65000"/>
              </a:srgbClr>
            </a:outerShdw>
          </a:effectLst>
        </p:spPr>
      </p:pic>
      <p:pic>
        <p:nvPicPr>
          <p:cNvPr id="7" name="Hình ảnh 6">
            <a:extLst>
              <a:ext uri="{FF2B5EF4-FFF2-40B4-BE49-F238E27FC236}">
                <a16:creationId xmlns="" xmlns:a16="http://schemas.microsoft.com/office/drawing/2014/main" id="{2F825A0F-3F81-1B4C-9C17-1BD3E8CF529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19633" y="1244989"/>
            <a:ext cx="1838997" cy="2773291"/>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8" name="Hình ảnh 4">
            <a:extLst>
              <a:ext uri="{FF2B5EF4-FFF2-40B4-BE49-F238E27FC236}">
                <a16:creationId xmlns="" xmlns:a16="http://schemas.microsoft.com/office/drawing/2014/main" id="{92D4E2EE-9BB4-544D-8B01-DDA7D5650F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49809" y="2606667"/>
            <a:ext cx="1851012" cy="2823226"/>
          </a:xfrm>
          <a:prstGeom prst="rect">
            <a:avLst/>
          </a:prstGeom>
          <a:ln>
            <a:noFill/>
          </a:ln>
          <a:effectLst>
            <a:outerShdw blurRad="292100" dist="139700" dir="2700000" algn="tl" rotWithShape="0">
              <a:srgbClr val="333333">
                <a:alpha val="65000"/>
              </a:srgbClr>
            </a:outerShdw>
          </a:effectLst>
        </p:spPr>
      </p:pic>
      <p:pic>
        <p:nvPicPr>
          <p:cNvPr id="3074" name="Picture 2" descr="Dàn ý và văn mẫu 5 đề văn lão hạc đảm bảo &quot;trúng tủ&quot; thi giữa kì — Đọc là đỗ"/>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6311" y="1679728"/>
            <a:ext cx="3287108" cy="3034254"/>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485851" y="4592062"/>
            <a:ext cx="3711850" cy="1077218"/>
          </a:xfrm>
          <a:prstGeom prst="rect">
            <a:avLst/>
          </a:prstGeom>
          <a:noFill/>
        </p:spPr>
        <p:txBody>
          <a:bodyPr wrap="none" rtlCol="0">
            <a:spAutoFit/>
          </a:bodyPr>
          <a:lstStyle/>
          <a:p>
            <a:pPr algn="ctr"/>
            <a:r>
              <a:rPr lang="en-US" sz="3200" err="1">
                <a:solidFill>
                  <a:srgbClr val="002060"/>
                </a:solidFill>
                <a:latin typeface="Times New Roman" panose="02020603050405020304" pitchFamily="18" charset="0"/>
                <a:cs typeface="Times New Roman" panose="02020603050405020304" pitchFamily="18" charset="0"/>
              </a:rPr>
              <a:t>Vai</a:t>
            </a:r>
            <a:r>
              <a:rPr lang="en-US" sz="3200">
                <a:solidFill>
                  <a:srgbClr val="002060"/>
                </a:solidFill>
                <a:latin typeface="Times New Roman" panose="02020603050405020304" pitchFamily="18" charset="0"/>
                <a:cs typeface="Times New Roman" panose="02020603050405020304" pitchFamily="18" charset="0"/>
              </a:rPr>
              <a:t> </a:t>
            </a:r>
            <a:r>
              <a:rPr lang="en-US" sz="3200" b="1" err="1">
                <a:solidFill>
                  <a:srgbClr val="002060"/>
                </a:solidFill>
                <a:latin typeface="Times New Roman" panose="02020603050405020304" pitchFamily="18" charset="0"/>
                <a:cs typeface="Times New Roman" panose="02020603050405020304" pitchFamily="18" charset="0"/>
              </a:rPr>
              <a:t>Lão</a:t>
            </a:r>
            <a:r>
              <a:rPr lang="en-US" sz="3200" b="1">
                <a:solidFill>
                  <a:srgbClr val="002060"/>
                </a:solidFill>
                <a:latin typeface="Times New Roman" panose="02020603050405020304" pitchFamily="18" charset="0"/>
                <a:cs typeface="Times New Roman" panose="02020603050405020304" pitchFamily="18" charset="0"/>
              </a:rPr>
              <a:t> </a:t>
            </a:r>
            <a:r>
              <a:rPr lang="en-US" sz="3200" b="1" err="1">
                <a:solidFill>
                  <a:srgbClr val="002060"/>
                </a:solidFill>
                <a:latin typeface="Times New Roman" panose="02020603050405020304" pitchFamily="18" charset="0"/>
                <a:cs typeface="Times New Roman" panose="02020603050405020304" pitchFamily="18" charset="0"/>
              </a:rPr>
              <a:t>Hạc</a:t>
            </a:r>
            <a:r>
              <a:rPr lang="en-US" sz="3200" b="1">
                <a:solidFill>
                  <a:srgbClr val="002060"/>
                </a:solidFill>
                <a:latin typeface="Times New Roman" panose="02020603050405020304" pitchFamily="18" charset="0"/>
                <a:cs typeface="Times New Roman" panose="02020603050405020304" pitchFamily="18" charset="0"/>
              </a:rPr>
              <a:t> </a:t>
            </a:r>
            <a:r>
              <a:rPr lang="en-US" sz="3200" err="1">
                <a:solidFill>
                  <a:srgbClr val="002060"/>
                </a:solidFill>
                <a:latin typeface="Times New Roman" panose="02020603050405020304" pitchFamily="18" charset="0"/>
                <a:cs typeface="Times New Roman" panose="02020603050405020304" pitchFamily="18" charset="0"/>
              </a:rPr>
              <a:t>trong</a:t>
            </a:r>
            <a:r>
              <a:rPr lang="en-US" sz="3200">
                <a:solidFill>
                  <a:srgbClr val="002060"/>
                </a:solidFill>
                <a:latin typeface="Times New Roman" panose="02020603050405020304" pitchFamily="18" charset="0"/>
                <a:cs typeface="Times New Roman" panose="02020603050405020304" pitchFamily="18" charset="0"/>
              </a:rPr>
              <a:t> </a:t>
            </a:r>
          </a:p>
          <a:p>
            <a:pPr algn="ctr"/>
            <a:r>
              <a:rPr lang="en-US" sz="3200" i="1" err="1">
                <a:solidFill>
                  <a:srgbClr val="002060"/>
                </a:solidFill>
                <a:latin typeface="Times New Roman" panose="02020603050405020304" pitchFamily="18" charset="0"/>
                <a:cs typeface="Times New Roman" panose="02020603050405020304" pitchFamily="18" charset="0"/>
              </a:rPr>
              <a:t>Làng</a:t>
            </a:r>
            <a:r>
              <a:rPr lang="en-US" sz="3200" i="1">
                <a:solidFill>
                  <a:srgbClr val="002060"/>
                </a:solidFill>
                <a:latin typeface="Times New Roman" panose="02020603050405020304" pitchFamily="18" charset="0"/>
                <a:cs typeface="Times New Roman" panose="02020603050405020304" pitchFamily="18" charset="0"/>
              </a:rPr>
              <a:t> </a:t>
            </a:r>
            <a:r>
              <a:rPr lang="en-US" sz="3200" i="1" err="1">
                <a:solidFill>
                  <a:srgbClr val="002060"/>
                </a:solidFill>
                <a:latin typeface="Times New Roman" panose="02020603050405020304" pitchFamily="18" charset="0"/>
                <a:cs typeface="Times New Roman" panose="02020603050405020304" pitchFamily="18" charset="0"/>
              </a:rPr>
              <a:t>Vũ</a:t>
            </a:r>
            <a:r>
              <a:rPr lang="en-US" sz="3200" i="1">
                <a:solidFill>
                  <a:srgbClr val="002060"/>
                </a:solidFill>
                <a:latin typeface="Times New Roman" panose="02020603050405020304" pitchFamily="18" charset="0"/>
                <a:cs typeface="Times New Roman" panose="02020603050405020304" pitchFamily="18" charset="0"/>
              </a:rPr>
              <a:t> </a:t>
            </a:r>
            <a:r>
              <a:rPr lang="en-US" sz="3200" i="1" err="1">
                <a:solidFill>
                  <a:srgbClr val="002060"/>
                </a:solidFill>
                <a:latin typeface="Times New Roman" panose="02020603050405020304" pitchFamily="18" charset="0"/>
                <a:cs typeface="Times New Roman" panose="02020603050405020304" pitchFamily="18" charset="0"/>
              </a:rPr>
              <a:t>Đại</a:t>
            </a:r>
            <a:r>
              <a:rPr lang="en-US" sz="3200" i="1">
                <a:solidFill>
                  <a:srgbClr val="002060"/>
                </a:solidFill>
                <a:latin typeface="Times New Roman" panose="02020603050405020304" pitchFamily="18" charset="0"/>
                <a:cs typeface="Times New Roman" panose="02020603050405020304" pitchFamily="18" charset="0"/>
              </a:rPr>
              <a:t> </a:t>
            </a:r>
            <a:r>
              <a:rPr lang="en-US" sz="3200" i="1" err="1">
                <a:solidFill>
                  <a:srgbClr val="002060"/>
                </a:solidFill>
                <a:latin typeface="Times New Roman" panose="02020603050405020304" pitchFamily="18" charset="0"/>
                <a:cs typeface="Times New Roman" panose="02020603050405020304" pitchFamily="18" charset="0"/>
              </a:rPr>
              <a:t>ngày</a:t>
            </a:r>
            <a:r>
              <a:rPr lang="en-US" sz="3200" i="1">
                <a:solidFill>
                  <a:srgbClr val="002060"/>
                </a:solidFill>
                <a:latin typeface="Times New Roman" panose="02020603050405020304" pitchFamily="18" charset="0"/>
                <a:cs typeface="Times New Roman" panose="02020603050405020304" pitchFamily="18" charset="0"/>
              </a:rPr>
              <a:t> </a:t>
            </a:r>
            <a:r>
              <a:rPr lang="en-US" sz="3200" i="1" err="1">
                <a:solidFill>
                  <a:srgbClr val="002060"/>
                </a:solidFill>
                <a:latin typeface="Times New Roman" panose="02020603050405020304" pitchFamily="18" charset="0"/>
                <a:cs typeface="Times New Roman" panose="02020603050405020304" pitchFamily="18" charset="0"/>
              </a:rPr>
              <a:t>ấy</a:t>
            </a:r>
            <a:endParaRPr lang="en-US" sz="3200" i="1">
              <a:solidFill>
                <a:srgbClr val="002060"/>
              </a:solidFill>
              <a:latin typeface="Times New Roman" panose="02020603050405020304" pitchFamily="18" charset="0"/>
              <a:cs typeface="Times New Roman" panose="02020603050405020304" pitchFamily="18" charset="0"/>
            </a:endParaRPr>
          </a:p>
        </p:txBody>
      </p:sp>
      <p:pic>
        <p:nvPicPr>
          <p:cNvPr id="3076" name="Picture 4" descr="Chị Dậu - 35 năm vẫn vẹn nguyên giá trị - Xã hội - Ongbachau.v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94847" y="3727906"/>
            <a:ext cx="2724785" cy="2596694"/>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3855126" y="6252399"/>
            <a:ext cx="5363125" cy="584775"/>
          </a:xfrm>
          <a:prstGeom prst="rect">
            <a:avLst/>
          </a:prstGeom>
          <a:noFill/>
        </p:spPr>
        <p:txBody>
          <a:bodyPr wrap="square" rtlCol="0">
            <a:spAutoFit/>
          </a:bodyPr>
          <a:lstStyle/>
          <a:p>
            <a:pPr algn="ctr"/>
            <a:r>
              <a:rPr lang="en-US" sz="3200" err="1">
                <a:solidFill>
                  <a:srgbClr val="002060"/>
                </a:solidFill>
                <a:latin typeface="Times New Roman" panose="02020603050405020304" pitchFamily="18" charset="0"/>
                <a:cs typeface="Times New Roman" panose="02020603050405020304" pitchFamily="18" charset="0"/>
              </a:rPr>
              <a:t>Vai</a:t>
            </a:r>
            <a:r>
              <a:rPr lang="en-US" sz="3200">
                <a:solidFill>
                  <a:srgbClr val="002060"/>
                </a:solidFill>
                <a:latin typeface="Times New Roman" panose="02020603050405020304" pitchFamily="18" charset="0"/>
                <a:cs typeface="Times New Roman" panose="02020603050405020304" pitchFamily="18" charset="0"/>
              </a:rPr>
              <a:t> </a:t>
            </a:r>
            <a:r>
              <a:rPr lang="en-US" sz="3200" b="1" err="1">
                <a:solidFill>
                  <a:srgbClr val="002060"/>
                </a:solidFill>
                <a:latin typeface="Times New Roman" panose="02020603050405020304" pitchFamily="18" charset="0"/>
                <a:cs typeface="Times New Roman" panose="02020603050405020304" pitchFamily="18" charset="0"/>
              </a:rPr>
              <a:t>Lý</a:t>
            </a:r>
            <a:r>
              <a:rPr lang="en-US" sz="3200" b="1">
                <a:solidFill>
                  <a:srgbClr val="002060"/>
                </a:solidFill>
                <a:latin typeface="Times New Roman" panose="02020603050405020304" pitchFamily="18" charset="0"/>
                <a:cs typeface="Times New Roman" panose="02020603050405020304" pitchFamily="18" charset="0"/>
              </a:rPr>
              <a:t> </a:t>
            </a:r>
            <a:r>
              <a:rPr lang="en-US" sz="3200" b="1" err="1">
                <a:solidFill>
                  <a:srgbClr val="002060"/>
                </a:solidFill>
                <a:latin typeface="Times New Roman" panose="02020603050405020304" pitchFamily="18" charset="0"/>
                <a:cs typeface="Times New Roman" panose="02020603050405020304" pitchFamily="18" charset="0"/>
              </a:rPr>
              <a:t>Cựu</a:t>
            </a:r>
            <a:r>
              <a:rPr lang="en-US" sz="3200" b="1">
                <a:solidFill>
                  <a:srgbClr val="002060"/>
                </a:solidFill>
                <a:latin typeface="Times New Roman" panose="02020603050405020304" pitchFamily="18" charset="0"/>
                <a:cs typeface="Times New Roman" panose="02020603050405020304" pitchFamily="18" charset="0"/>
              </a:rPr>
              <a:t> </a:t>
            </a:r>
            <a:r>
              <a:rPr lang="en-US" sz="3200" err="1">
                <a:solidFill>
                  <a:srgbClr val="002060"/>
                </a:solidFill>
                <a:latin typeface="Times New Roman" panose="02020603050405020304" pitchFamily="18" charset="0"/>
                <a:cs typeface="Times New Roman" panose="02020603050405020304" pitchFamily="18" charset="0"/>
              </a:rPr>
              <a:t>trong</a:t>
            </a:r>
            <a:r>
              <a:rPr lang="en-US" sz="3200">
                <a:solidFill>
                  <a:srgbClr val="002060"/>
                </a:solidFill>
                <a:latin typeface="Times New Roman" panose="02020603050405020304" pitchFamily="18" charset="0"/>
                <a:cs typeface="Times New Roman" panose="02020603050405020304" pitchFamily="18" charset="0"/>
              </a:rPr>
              <a:t> </a:t>
            </a:r>
            <a:r>
              <a:rPr lang="en-US" sz="3200" i="1" err="1">
                <a:solidFill>
                  <a:srgbClr val="002060"/>
                </a:solidFill>
                <a:latin typeface="Times New Roman" panose="02020603050405020304" pitchFamily="18" charset="0"/>
                <a:cs typeface="Times New Roman" panose="02020603050405020304" pitchFamily="18" charset="0"/>
              </a:rPr>
              <a:t>Chị</a:t>
            </a:r>
            <a:r>
              <a:rPr lang="en-US" sz="3200" i="1">
                <a:solidFill>
                  <a:srgbClr val="002060"/>
                </a:solidFill>
                <a:latin typeface="Times New Roman" panose="02020603050405020304" pitchFamily="18" charset="0"/>
                <a:cs typeface="Times New Roman" panose="02020603050405020304" pitchFamily="18" charset="0"/>
              </a:rPr>
              <a:t> </a:t>
            </a:r>
            <a:r>
              <a:rPr lang="en-US" sz="3200" i="1" err="1">
                <a:solidFill>
                  <a:srgbClr val="002060"/>
                </a:solidFill>
                <a:latin typeface="Times New Roman" panose="02020603050405020304" pitchFamily="18" charset="0"/>
                <a:cs typeface="Times New Roman" panose="02020603050405020304" pitchFamily="18" charset="0"/>
              </a:rPr>
              <a:t>Dậu</a:t>
            </a:r>
            <a:endParaRPr lang="en-US" sz="3200" i="1">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1922168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1" presetClass="entr" presetSubtype="0"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1000" fill="hold"/>
                                        <p:tgtEl>
                                          <p:spTgt spid="8"/>
                                        </p:tgtEl>
                                        <p:attrNameLst>
                                          <p:attrName>ppt_w</p:attrName>
                                        </p:attrNameLst>
                                      </p:cBhvr>
                                      <p:tavLst>
                                        <p:tav tm="0">
                                          <p:val>
                                            <p:fltVal val="0"/>
                                          </p:val>
                                        </p:tav>
                                        <p:tav tm="100000">
                                          <p:val>
                                            <p:strVal val="#ppt_w"/>
                                          </p:val>
                                        </p:tav>
                                      </p:tavLst>
                                    </p:anim>
                                    <p:anim calcmode="lin" valueType="num">
                                      <p:cBhvr>
                                        <p:cTn id="25" dur="1000" fill="hold"/>
                                        <p:tgtEl>
                                          <p:spTgt spid="8"/>
                                        </p:tgtEl>
                                        <p:attrNameLst>
                                          <p:attrName>ppt_h</p:attrName>
                                        </p:attrNameLst>
                                      </p:cBhvr>
                                      <p:tavLst>
                                        <p:tav tm="0">
                                          <p:val>
                                            <p:fltVal val="0"/>
                                          </p:val>
                                        </p:tav>
                                        <p:tav tm="100000">
                                          <p:val>
                                            <p:strVal val="#ppt_h"/>
                                          </p:val>
                                        </p:tav>
                                      </p:tavLst>
                                    </p:anim>
                                    <p:anim calcmode="lin" valueType="num">
                                      <p:cBhvr>
                                        <p:cTn id="26" dur="1000" fill="hold"/>
                                        <p:tgtEl>
                                          <p:spTgt spid="8"/>
                                        </p:tgtEl>
                                        <p:attrNameLst>
                                          <p:attrName>style.rotation</p:attrName>
                                        </p:attrNameLst>
                                      </p:cBhvr>
                                      <p:tavLst>
                                        <p:tav tm="0">
                                          <p:val>
                                            <p:fltVal val="90"/>
                                          </p:val>
                                        </p:tav>
                                        <p:tav tm="100000">
                                          <p:val>
                                            <p:fltVal val="0"/>
                                          </p:val>
                                        </p:tav>
                                      </p:tavLst>
                                    </p:anim>
                                    <p:animEffect transition="in" filter="fade">
                                      <p:cBhvr>
                                        <p:cTn id="27" dur="10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ipe(down)">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3074"/>
                                        </p:tgtEl>
                                        <p:attrNameLst>
                                          <p:attrName>style.visibility</p:attrName>
                                        </p:attrNameLst>
                                      </p:cBhvr>
                                      <p:to>
                                        <p:strVal val="visible"/>
                                      </p:to>
                                    </p:set>
                                    <p:animEffect transition="in" filter="wipe(down)">
                                      <p:cBhvr>
                                        <p:cTn id="37" dur="500"/>
                                        <p:tgtEl>
                                          <p:spTgt spid="3074"/>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wipe(down)">
                                      <p:cBhvr>
                                        <p:cTn id="40" dur="500"/>
                                        <p:tgtEl>
                                          <p:spTgt spid="9"/>
                                        </p:tgtEl>
                                      </p:cBhvr>
                                    </p:animEffect>
                                  </p:childTnLst>
                                </p:cTn>
                              </p:par>
                            </p:childTnLst>
                          </p:cTn>
                        </p:par>
                      </p:childTnLst>
                    </p:cTn>
                  </p:par>
                  <p:par>
                    <p:cTn id="41" fill="hold">
                      <p:stCondLst>
                        <p:cond delay="indefinite"/>
                      </p:stCondLst>
                      <p:childTnLst>
                        <p:par>
                          <p:cTn id="42" fill="hold">
                            <p:stCondLst>
                              <p:cond delay="0"/>
                            </p:stCondLst>
                            <p:childTnLst>
                              <p:par>
                                <p:cTn id="43" presetID="21" presetClass="entr" presetSubtype="1" fill="hold" nodeType="clickEffect">
                                  <p:stCondLst>
                                    <p:cond delay="0"/>
                                  </p:stCondLst>
                                  <p:childTnLst>
                                    <p:set>
                                      <p:cBhvr>
                                        <p:cTn id="44" dur="1" fill="hold">
                                          <p:stCondLst>
                                            <p:cond delay="0"/>
                                          </p:stCondLst>
                                        </p:cTn>
                                        <p:tgtEl>
                                          <p:spTgt spid="3076"/>
                                        </p:tgtEl>
                                        <p:attrNameLst>
                                          <p:attrName>style.visibility</p:attrName>
                                        </p:attrNameLst>
                                      </p:cBhvr>
                                      <p:to>
                                        <p:strVal val="visible"/>
                                      </p:to>
                                    </p:set>
                                    <p:animEffect transition="in" filter="wheel(1)">
                                      <p:cBhvr>
                                        <p:cTn id="45" dur="2000"/>
                                        <p:tgtEl>
                                          <p:spTgt spid="3076"/>
                                        </p:tgtEl>
                                      </p:cBhvr>
                                    </p:animEffect>
                                  </p:childTnLst>
                                </p:cTn>
                              </p:par>
                              <p:par>
                                <p:cTn id="46" presetID="21" presetClass="entr" presetSubtype="1" fill="hold" grpId="0" nodeType="with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wheel(1)">
                                      <p:cBhvr>
                                        <p:cTn id="48"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9"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bwMode="auto">
          <a:xfrm>
            <a:off x="271710" y="288446"/>
            <a:ext cx="5287086" cy="646331"/>
          </a:xfrm>
          <a:prstGeom prst="rect">
            <a:avLst/>
          </a:prstGeom>
          <a:noFill/>
        </p:spPr>
        <p:txBody>
          <a:bodyPr wrap="square">
            <a:spAutoFit/>
          </a:bodyPr>
          <a:lstStyle/>
          <a:p>
            <a:pPr defTabSz="914377">
              <a:defRPr/>
            </a:pPr>
            <a:r>
              <a:rPr lang="en-US" sz="3600" b="1">
                <a:solidFill>
                  <a:srgbClr val="FF0000"/>
                </a:solidFill>
                <a:latin typeface="Times New Roman" panose="02020603050405020304" pitchFamily="18" charset="0"/>
                <a:ea typeface="Open Sans" panose="020B0606030504020204" pitchFamily="34" charset="0"/>
                <a:cs typeface="Times New Roman" panose="02020603050405020304" pitchFamily="18" charset="0"/>
              </a:rPr>
              <a:t>2. </a:t>
            </a:r>
            <a:r>
              <a:rPr lang="en-US" sz="3600" b="1" err="1">
                <a:solidFill>
                  <a:srgbClr val="FF0000"/>
                </a:solidFill>
                <a:latin typeface="Times New Roman" panose="02020603050405020304" pitchFamily="18" charset="0"/>
                <a:ea typeface="Open Sans" panose="020B0606030504020204" pitchFamily="34" charset="0"/>
                <a:cs typeface="Times New Roman" panose="02020603050405020304" pitchFamily="18" charset="0"/>
              </a:rPr>
              <a:t>Tác</a:t>
            </a:r>
            <a:r>
              <a:rPr lang="en-US" sz="3600" b="1">
                <a:solidFill>
                  <a:srgbClr val="FF0000"/>
                </a:solidFill>
                <a:latin typeface="Times New Roman" panose="02020603050405020304" pitchFamily="18" charset="0"/>
                <a:ea typeface="Open Sans" panose="020B0606030504020204" pitchFamily="34" charset="0"/>
                <a:cs typeface="Times New Roman" panose="02020603050405020304" pitchFamily="18" charset="0"/>
              </a:rPr>
              <a:t> </a:t>
            </a:r>
            <a:r>
              <a:rPr lang="en-US" sz="3600" b="1" err="1">
                <a:solidFill>
                  <a:srgbClr val="FF0000"/>
                </a:solidFill>
                <a:latin typeface="Times New Roman" panose="02020603050405020304" pitchFamily="18" charset="0"/>
                <a:ea typeface="Open Sans" panose="020B0606030504020204" pitchFamily="34" charset="0"/>
                <a:cs typeface="Times New Roman" panose="02020603050405020304" pitchFamily="18" charset="0"/>
              </a:rPr>
              <a:t>phẩm</a:t>
            </a:r>
            <a:endParaRPr lang="en-US" sz="3600" b="1">
              <a:solidFill>
                <a:srgbClr val="FF0000"/>
              </a:solidFill>
              <a:latin typeface="Times New Roman" panose="02020603050405020304" pitchFamily="18" charset="0"/>
              <a:ea typeface="Open Sans" panose="020B0606030504020204" pitchFamily="34" charset="0"/>
              <a:cs typeface="Times New Roman" panose="02020603050405020304" pitchFamily="18" charset="0"/>
            </a:endParaRPr>
          </a:p>
        </p:txBody>
      </p:sp>
      <p:grpSp>
        <p:nvGrpSpPr>
          <p:cNvPr id="9" name="Google Shape;2612;p39"/>
          <p:cNvGrpSpPr/>
          <p:nvPr/>
        </p:nvGrpSpPr>
        <p:grpSpPr>
          <a:xfrm>
            <a:off x="1446144" y="2426707"/>
            <a:ext cx="1318219" cy="948422"/>
            <a:chOff x="1608418" y="2694788"/>
            <a:chExt cx="683441" cy="554017"/>
          </a:xfrm>
        </p:grpSpPr>
        <p:sp>
          <p:nvSpPr>
            <p:cNvPr id="10" name="Google Shape;2613;p39"/>
            <p:cNvSpPr/>
            <p:nvPr/>
          </p:nvSpPr>
          <p:spPr>
            <a:xfrm rot="-1324817">
              <a:off x="1653885" y="2793041"/>
              <a:ext cx="592506" cy="357511"/>
            </a:xfrm>
            <a:custGeom>
              <a:avLst/>
              <a:gdLst/>
              <a:ahLst/>
              <a:cxnLst/>
              <a:rect l="l" t="t" r="r" b="b"/>
              <a:pathLst>
                <a:path w="25564" h="15425" extrusionOk="0">
                  <a:moveTo>
                    <a:pt x="12212" y="1"/>
                  </a:moveTo>
                  <a:cubicBezTo>
                    <a:pt x="8973" y="1"/>
                    <a:pt x="8333" y="13785"/>
                    <a:pt x="8333" y="13785"/>
                  </a:cubicBezTo>
                  <a:cubicBezTo>
                    <a:pt x="8333" y="13785"/>
                    <a:pt x="6052" y="373"/>
                    <a:pt x="3330" y="373"/>
                  </a:cubicBezTo>
                  <a:cubicBezTo>
                    <a:pt x="3190" y="373"/>
                    <a:pt x="3050" y="408"/>
                    <a:pt x="2909" y="481"/>
                  </a:cubicBezTo>
                  <a:cubicBezTo>
                    <a:pt x="1" y="2001"/>
                    <a:pt x="8333" y="15062"/>
                    <a:pt x="8333" y="15062"/>
                  </a:cubicBezTo>
                  <a:lnTo>
                    <a:pt x="10328" y="15424"/>
                  </a:lnTo>
                  <a:cubicBezTo>
                    <a:pt x="10328" y="15424"/>
                    <a:pt x="25563" y="7716"/>
                    <a:pt x="23609" y="6037"/>
                  </a:cubicBezTo>
                  <a:cubicBezTo>
                    <a:pt x="23455" y="5905"/>
                    <a:pt x="23250" y="5844"/>
                    <a:pt x="23001" y="5844"/>
                  </a:cubicBezTo>
                  <a:cubicBezTo>
                    <a:pt x="20095" y="5844"/>
                    <a:pt x="11339" y="14184"/>
                    <a:pt x="11339" y="14184"/>
                  </a:cubicBezTo>
                  <a:cubicBezTo>
                    <a:pt x="11339" y="14184"/>
                    <a:pt x="21786" y="2759"/>
                    <a:pt x="19269" y="2081"/>
                  </a:cubicBezTo>
                  <a:cubicBezTo>
                    <a:pt x="19202" y="2063"/>
                    <a:pt x="19132" y="2054"/>
                    <a:pt x="19060" y="2054"/>
                  </a:cubicBezTo>
                  <a:cubicBezTo>
                    <a:pt x="16395" y="2054"/>
                    <a:pt x="9939" y="13826"/>
                    <a:pt x="9939" y="13826"/>
                  </a:cubicBezTo>
                  <a:cubicBezTo>
                    <a:pt x="9939" y="13826"/>
                    <a:pt x="15581" y="203"/>
                    <a:pt x="12282" y="3"/>
                  </a:cubicBezTo>
                  <a:cubicBezTo>
                    <a:pt x="12259" y="1"/>
                    <a:pt x="12236" y="1"/>
                    <a:pt x="12212" y="1"/>
                  </a:cubicBezTo>
                  <a:close/>
                </a:path>
              </a:pathLst>
            </a:custGeom>
            <a:solidFill>
              <a:srgbClr val="83B2A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1" name="Google Shape;2614;p39"/>
            <p:cNvSpPr/>
            <p:nvPr/>
          </p:nvSpPr>
          <p:spPr>
            <a:xfrm rot="-1324817">
              <a:off x="1756988" y="2847999"/>
              <a:ext cx="31035" cy="22111"/>
            </a:xfrm>
            <a:custGeom>
              <a:avLst/>
              <a:gdLst/>
              <a:ahLst/>
              <a:cxnLst/>
              <a:rect l="l" t="t" r="r" b="b"/>
              <a:pathLst>
                <a:path w="1339" h="954" extrusionOk="0">
                  <a:moveTo>
                    <a:pt x="667" y="0"/>
                  </a:moveTo>
                  <a:cubicBezTo>
                    <a:pt x="1" y="0"/>
                    <a:pt x="1" y="954"/>
                    <a:pt x="667" y="954"/>
                  </a:cubicBezTo>
                  <a:cubicBezTo>
                    <a:pt x="1338" y="954"/>
                    <a:pt x="1338" y="0"/>
                    <a:pt x="667" y="0"/>
                  </a:cubicBezTo>
                  <a:close/>
                </a:path>
              </a:pathLst>
            </a:custGeom>
            <a:solidFill>
              <a:srgbClr val="04302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2" name="Google Shape;2615;p39"/>
            <p:cNvSpPr/>
            <p:nvPr/>
          </p:nvSpPr>
          <p:spPr>
            <a:xfrm rot="-1324817">
              <a:off x="1913360" y="2794216"/>
              <a:ext cx="33491" cy="23873"/>
            </a:xfrm>
            <a:custGeom>
              <a:avLst/>
              <a:gdLst/>
              <a:ahLst/>
              <a:cxnLst/>
              <a:rect l="l" t="t" r="r" b="b"/>
              <a:pathLst>
                <a:path w="1445" h="1030" extrusionOk="0">
                  <a:moveTo>
                    <a:pt x="722" y="0"/>
                  </a:moveTo>
                  <a:cubicBezTo>
                    <a:pt x="4" y="0"/>
                    <a:pt x="1" y="1029"/>
                    <a:pt x="722" y="1029"/>
                  </a:cubicBezTo>
                  <a:cubicBezTo>
                    <a:pt x="1445" y="1029"/>
                    <a:pt x="1445" y="0"/>
                    <a:pt x="722" y="0"/>
                  </a:cubicBezTo>
                  <a:close/>
                </a:path>
              </a:pathLst>
            </a:custGeom>
            <a:solidFill>
              <a:srgbClr val="04302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3" name="Google Shape;2616;p39"/>
            <p:cNvSpPr/>
            <p:nvPr/>
          </p:nvSpPr>
          <p:spPr>
            <a:xfrm rot="-1324817">
              <a:off x="2122320" y="2801389"/>
              <a:ext cx="18936" cy="13651"/>
            </a:xfrm>
            <a:custGeom>
              <a:avLst/>
              <a:gdLst/>
              <a:ahLst/>
              <a:cxnLst/>
              <a:rect l="l" t="t" r="r" b="b"/>
              <a:pathLst>
                <a:path w="817" h="589" extrusionOk="0">
                  <a:moveTo>
                    <a:pt x="411" y="1"/>
                  </a:moveTo>
                  <a:cubicBezTo>
                    <a:pt x="1" y="1"/>
                    <a:pt x="1" y="588"/>
                    <a:pt x="411" y="588"/>
                  </a:cubicBezTo>
                  <a:cubicBezTo>
                    <a:pt x="816" y="588"/>
                    <a:pt x="816" y="1"/>
                    <a:pt x="411" y="1"/>
                  </a:cubicBezTo>
                  <a:close/>
                </a:path>
              </a:pathLst>
            </a:custGeom>
            <a:solidFill>
              <a:srgbClr val="04302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4" name="Google Shape;2617;p39"/>
            <p:cNvSpPr/>
            <p:nvPr/>
          </p:nvSpPr>
          <p:spPr>
            <a:xfrm rot="-1324817">
              <a:off x="1914438" y="3147736"/>
              <a:ext cx="67006" cy="53772"/>
            </a:xfrm>
            <a:custGeom>
              <a:avLst/>
              <a:gdLst/>
              <a:ahLst/>
              <a:cxnLst/>
              <a:rect l="l" t="t" r="r" b="b"/>
              <a:pathLst>
                <a:path w="2891" h="2320" extrusionOk="0">
                  <a:moveTo>
                    <a:pt x="146" y="1"/>
                  </a:moveTo>
                  <a:cubicBezTo>
                    <a:pt x="146" y="1"/>
                    <a:pt x="1" y="1929"/>
                    <a:pt x="1187" y="2281"/>
                  </a:cubicBezTo>
                  <a:cubicBezTo>
                    <a:pt x="1275" y="2308"/>
                    <a:pt x="1360" y="2320"/>
                    <a:pt x="1441" y="2320"/>
                  </a:cubicBezTo>
                  <a:cubicBezTo>
                    <a:pt x="2444" y="2320"/>
                    <a:pt x="2891" y="436"/>
                    <a:pt x="2891" y="436"/>
                  </a:cubicBezTo>
                  <a:lnTo>
                    <a:pt x="146" y="1"/>
                  </a:lnTo>
                  <a:close/>
                </a:path>
              </a:pathLst>
            </a:custGeom>
            <a:solidFill>
              <a:srgbClr val="04302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grpSp>
      <p:grpSp>
        <p:nvGrpSpPr>
          <p:cNvPr id="15" name="Google Shape;2618;p39"/>
          <p:cNvGrpSpPr/>
          <p:nvPr/>
        </p:nvGrpSpPr>
        <p:grpSpPr>
          <a:xfrm>
            <a:off x="5720558" y="1855139"/>
            <a:ext cx="1318219" cy="948422"/>
            <a:chOff x="4219705" y="1821913"/>
            <a:chExt cx="683441" cy="554017"/>
          </a:xfrm>
        </p:grpSpPr>
        <p:sp>
          <p:nvSpPr>
            <p:cNvPr id="16" name="Google Shape;2619;p39"/>
            <p:cNvSpPr/>
            <p:nvPr/>
          </p:nvSpPr>
          <p:spPr>
            <a:xfrm rot="-1324817">
              <a:off x="4265173" y="1920166"/>
              <a:ext cx="592506" cy="357511"/>
            </a:xfrm>
            <a:custGeom>
              <a:avLst/>
              <a:gdLst/>
              <a:ahLst/>
              <a:cxnLst/>
              <a:rect l="l" t="t" r="r" b="b"/>
              <a:pathLst>
                <a:path w="25564" h="15425" extrusionOk="0">
                  <a:moveTo>
                    <a:pt x="12212" y="1"/>
                  </a:moveTo>
                  <a:cubicBezTo>
                    <a:pt x="8973" y="1"/>
                    <a:pt x="8333" y="13785"/>
                    <a:pt x="8333" y="13785"/>
                  </a:cubicBezTo>
                  <a:cubicBezTo>
                    <a:pt x="8333" y="13785"/>
                    <a:pt x="6052" y="373"/>
                    <a:pt x="3330" y="373"/>
                  </a:cubicBezTo>
                  <a:cubicBezTo>
                    <a:pt x="3190" y="373"/>
                    <a:pt x="3050" y="408"/>
                    <a:pt x="2909" y="481"/>
                  </a:cubicBezTo>
                  <a:cubicBezTo>
                    <a:pt x="1" y="2001"/>
                    <a:pt x="8333" y="15062"/>
                    <a:pt x="8333" y="15062"/>
                  </a:cubicBezTo>
                  <a:lnTo>
                    <a:pt x="10328" y="15424"/>
                  </a:lnTo>
                  <a:cubicBezTo>
                    <a:pt x="10328" y="15424"/>
                    <a:pt x="25563" y="7716"/>
                    <a:pt x="23609" y="6037"/>
                  </a:cubicBezTo>
                  <a:cubicBezTo>
                    <a:pt x="23455" y="5905"/>
                    <a:pt x="23250" y="5844"/>
                    <a:pt x="23001" y="5844"/>
                  </a:cubicBezTo>
                  <a:cubicBezTo>
                    <a:pt x="20095" y="5844"/>
                    <a:pt x="11339" y="14184"/>
                    <a:pt x="11339" y="14184"/>
                  </a:cubicBezTo>
                  <a:cubicBezTo>
                    <a:pt x="11339" y="14184"/>
                    <a:pt x="21786" y="2759"/>
                    <a:pt x="19269" y="2081"/>
                  </a:cubicBezTo>
                  <a:cubicBezTo>
                    <a:pt x="19202" y="2063"/>
                    <a:pt x="19132" y="2054"/>
                    <a:pt x="19060" y="2054"/>
                  </a:cubicBezTo>
                  <a:cubicBezTo>
                    <a:pt x="16395" y="2054"/>
                    <a:pt x="9939" y="13826"/>
                    <a:pt x="9939" y="13826"/>
                  </a:cubicBezTo>
                  <a:cubicBezTo>
                    <a:pt x="9939" y="13826"/>
                    <a:pt x="15581" y="203"/>
                    <a:pt x="12282" y="3"/>
                  </a:cubicBezTo>
                  <a:cubicBezTo>
                    <a:pt x="12259" y="1"/>
                    <a:pt x="12236" y="1"/>
                    <a:pt x="12212" y="1"/>
                  </a:cubicBezTo>
                  <a:close/>
                </a:path>
              </a:pathLst>
            </a:custGeom>
            <a:solidFill>
              <a:srgbClr val="F9786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7" name="Google Shape;2620;p39"/>
            <p:cNvSpPr/>
            <p:nvPr/>
          </p:nvSpPr>
          <p:spPr>
            <a:xfrm rot="-1324817">
              <a:off x="4368275" y="1975124"/>
              <a:ext cx="31035" cy="22111"/>
            </a:xfrm>
            <a:custGeom>
              <a:avLst/>
              <a:gdLst/>
              <a:ahLst/>
              <a:cxnLst/>
              <a:rect l="l" t="t" r="r" b="b"/>
              <a:pathLst>
                <a:path w="1339" h="954" extrusionOk="0">
                  <a:moveTo>
                    <a:pt x="667" y="0"/>
                  </a:moveTo>
                  <a:cubicBezTo>
                    <a:pt x="1" y="0"/>
                    <a:pt x="1" y="954"/>
                    <a:pt x="667" y="954"/>
                  </a:cubicBezTo>
                  <a:cubicBezTo>
                    <a:pt x="1338" y="954"/>
                    <a:pt x="1338" y="0"/>
                    <a:pt x="667" y="0"/>
                  </a:cubicBezTo>
                  <a:close/>
                </a:path>
              </a:pathLst>
            </a:custGeom>
            <a:solidFill>
              <a:srgbClr val="04302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8" name="Google Shape;2621;p39"/>
            <p:cNvSpPr/>
            <p:nvPr/>
          </p:nvSpPr>
          <p:spPr>
            <a:xfrm rot="-1324817">
              <a:off x="4524647" y="1921341"/>
              <a:ext cx="33491" cy="23873"/>
            </a:xfrm>
            <a:custGeom>
              <a:avLst/>
              <a:gdLst/>
              <a:ahLst/>
              <a:cxnLst/>
              <a:rect l="l" t="t" r="r" b="b"/>
              <a:pathLst>
                <a:path w="1445" h="1030" extrusionOk="0">
                  <a:moveTo>
                    <a:pt x="722" y="0"/>
                  </a:moveTo>
                  <a:cubicBezTo>
                    <a:pt x="4" y="0"/>
                    <a:pt x="1" y="1029"/>
                    <a:pt x="722" y="1029"/>
                  </a:cubicBezTo>
                  <a:cubicBezTo>
                    <a:pt x="1445" y="1029"/>
                    <a:pt x="1445" y="0"/>
                    <a:pt x="722" y="0"/>
                  </a:cubicBezTo>
                  <a:close/>
                </a:path>
              </a:pathLst>
            </a:custGeom>
            <a:solidFill>
              <a:srgbClr val="04302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9" name="Google Shape;2622;p39"/>
            <p:cNvSpPr/>
            <p:nvPr/>
          </p:nvSpPr>
          <p:spPr>
            <a:xfrm rot="-1324817">
              <a:off x="4733608" y="1928514"/>
              <a:ext cx="18936" cy="13651"/>
            </a:xfrm>
            <a:custGeom>
              <a:avLst/>
              <a:gdLst/>
              <a:ahLst/>
              <a:cxnLst/>
              <a:rect l="l" t="t" r="r" b="b"/>
              <a:pathLst>
                <a:path w="817" h="589" extrusionOk="0">
                  <a:moveTo>
                    <a:pt x="411" y="1"/>
                  </a:moveTo>
                  <a:cubicBezTo>
                    <a:pt x="1" y="1"/>
                    <a:pt x="1" y="588"/>
                    <a:pt x="411" y="588"/>
                  </a:cubicBezTo>
                  <a:cubicBezTo>
                    <a:pt x="816" y="588"/>
                    <a:pt x="816" y="1"/>
                    <a:pt x="411" y="1"/>
                  </a:cubicBezTo>
                  <a:close/>
                </a:path>
              </a:pathLst>
            </a:custGeom>
            <a:solidFill>
              <a:srgbClr val="04302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20" name="Google Shape;2623;p39"/>
            <p:cNvSpPr/>
            <p:nvPr/>
          </p:nvSpPr>
          <p:spPr>
            <a:xfrm rot="-1324817">
              <a:off x="4525726" y="2274861"/>
              <a:ext cx="67006" cy="53772"/>
            </a:xfrm>
            <a:custGeom>
              <a:avLst/>
              <a:gdLst/>
              <a:ahLst/>
              <a:cxnLst/>
              <a:rect l="l" t="t" r="r" b="b"/>
              <a:pathLst>
                <a:path w="2891" h="2320" extrusionOk="0">
                  <a:moveTo>
                    <a:pt x="146" y="1"/>
                  </a:moveTo>
                  <a:cubicBezTo>
                    <a:pt x="146" y="1"/>
                    <a:pt x="1" y="1929"/>
                    <a:pt x="1187" y="2281"/>
                  </a:cubicBezTo>
                  <a:cubicBezTo>
                    <a:pt x="1275" y="2308"/>
                    <a:pt x="1360" y="2320"/>
                    <a:pt x="1441" y="2320"/>
                  </a:cubicBezTo>
                  <a:cubicBezTo>
                    <a:pt x="2444" y="2320"/>
                    <a:pt x="2891" y="436"/>
                    <a:pt x="2891" y="436"/>
                  </a:cubicBezTo>
                  <a:lnTo>
                    <a:pt x="146" y="1"/>
                  </a:lnTo>
                  <a:close/>
                </a:path>
              </a:pathLst>
            </a:custGeom>
            <a:solidFill>
              <a:srgbClr val="04302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grpSp>
      <p:grpSp>
        <p:nvGrpSpPr>
          <p:cNvPr id="21" name="Google Shape;2624;p39"/>
          <p:cNvGrpSpPr/>
          <p:nvPr/>
        </p:nvGrpSpPr>
        <p:grpSpPr>
          <a:xfrm>
            <a:off x="9693604" y="660771"/>
            <a:ext cx="1318219" cy="948422"/>
            <a:chOff x="1608418" y="2694788"/>
            <a:chExt cx="683441" cy="554017"/>
          </a:xfrm>
        </p:grpSpPr>
        <p:sp>
          <p:nvSpPr>
            <p:cNvPr id="22" name="Google Shape;2625;p39"/>
            <p:cNvSpPr/>
            <p:nvPr/>
          </p:nvSpPr>
          <p:spPr>
            <a:xfrm rot="-1324817">
              <a:off x="1653885" y="2793041"/>
              <a:ext cx="592506" cy="357511"/>
            </a:xfrm>
            <a:custGeom>
              <a:avLst/>
              <a:gdLst/>
              <a:ahLst/>
              <a:cxnLst/>
              <a:rect l="l" t="t" r="r" b="b"/>
              <a:pathLst>
                <a:path w="25564" h="15425" extrusionOk="0">
                  <a:moveTo>
                    <a:pt x="12212" y="1"/>
                  </a:moveTo>
                  <a:cubicBezTo>
                    <a:pt x="8973" y="1"/>
                    <a:pt x="8333" y="13785"/>
                    <a:pt x="8333" y="13785"/>
                  </a:cubicBezTo>
                  <a:cubicBezTo>
                    <a:pt x="8333" y="13785"/>
                    <a:pt x="6052" y="373"/>
                    <a:pt x="3330" y="373"/>
                  </a:cubicBezTo>
                  <a:cubicBezTo>
                    <a:pt x="3190" y="373"/>
                    <a:pt x="3050" y="408"/>
                    <a:pt x="2909" y="481"/>
                  </a:cubicBezTo>
                  <a:cubicBezTo>
                    <a:pt x="1" y="2001"/>
                    <a:pt x="8333" y="15062"/>
                    <a:pt x="8333" y="15062"/>
                  </a:cubicBezTo>
                  <a:lnTo>
                    <a:pt x="10328" y="15424"/>
                  </a:lnTo>
                  <a:cubicBezTo>
                    <a:pt x="10328" y="15424"/>
                    <a:pt x="25563" y="7716"/>
                    <a:pt x="23609" y="6037"/>
                  </a:cubicBezTo>
                  <a:cubicBezTo>
                    <a:pt x="23455" y="5905"/>
                    <a:pt x="23250" y="5844"/>
                    <a:pt x="23001" y="5844"/>
                  </a:cubicBezTo>
                  <a:cubicBezTo>
                    <a:pt x="20095" y="5844"/>
                    <a:pt x="11339" y="14184"/>
                    <a:pt x="11339" y="14184"/>
                  </a:cubicBezTo>
                  <a:cubicBezTo>
                    <a:pt x="11339" y="14184"/>
                    <a:pt x="21786" y="2759"/>
                    <a:pt x="19269" y="2081"/>
                  </a:cubicBezTo>
                  <a:cubicBezTo>
                    <a:pt x="19202" y="2063"/>
                    <a:pt x="19132" y="2054"/>
                    <a:pt x="19060" y="2054"/>
                  </a:cubicBezTo>
                  <a:cubicBezTo>
                    <a:pt x="16395" y="2054"/>
                    <a:pt x="9939" y="13826"/>
                    <a:pt x="9939" y="13826"/>
                  </a:cubicBezTo>
                  <a:cubicBezTo>
                    <a:pt x="9939" y="13826"/>
                    <a:pt x="15581" y="203"/>
                    <a:pt x="12282" y="3"/>
                  </a:cubicBezTo>
                  <a:cubicBezTo>
                    <a:pt x="12259" y="1"/>
                    <a:pt x="12236" y="1"/>
                    <a:pt x="12212" y="1"/>
                  </a:cubicBezTo>
                  <a:close/>
                </a:path>
              </a:pathLst>
            </a:custGeom>
            <a:solidFill>
              <a:srgbClr val="F9B53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23" name="Google Shape;2626;p39"/>
            <p:cNvSpPr/>
            <p:nvPr/>
          </p:nvSpPr>
          <p:spPr>
            <a:xfrm rot="-1324817">
              <a:off x="1756988" y="2847999"/>
              <a:ext cx="31035" cy="22111"/>
            </a:xfrm>
            <a:custGeom>
              <a:avLst/>
              <a:gdLst/>
              <a:ahLst/>
              <a:cxnLst/>
              <a:rect l="l" t="t" r="r" b="b"/>
              <a:pathLst>
                <a:path w="1339" h="954" extrusionOk="0">
                  <a:moveTo>
                    <a:pt x="667" y="0"/>
                  </a:moveTo>
                  <a:cubicBezTo>
                    <a:pt x="1" y="0"/>
                    <a:pt x="1" y="954"/>
                    <a:pt x="667" y="954"/>
                  </a:cubicBezTo>
                  <a:cubicBezTo>
                    <a:pt x="1338" y="954"/>
                    <a:pt x="1338" y="0"/>
                    <a:pt x="667" y="0"/>
                  </a:cubicBezTo>
                  <a:close/>
                </a:path>
              </a:pathLst>
            </a:custGeom>
            <a:solidFill>
              <a:srgbClr val="04302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24" name="Google Shape;2627;p39"/>
            <p:cNvSpPr/>
            <p:nvPr/>
          </p:nvSpPr>
          <p:spPr>
            <a:xfrm rot="-1324817">
              <a:off x="1913360" y="2794216"/>
              <a:ext cx="33491" cy="23873"/>
            </a:xfrm>
            <a:custGeom>
              <a:avLst/>
              <a:gdLst/>
              <a:ahLst/>
              <a:cxnLst/>
              <a:rect l="l" t="t" r="r" b="b"/>
              <a:pathLst>
                <a:path w="1445" h="1030" extrusionOk="0">
                  <a:moveTo>
                    <a:pt x="722" y="0"/>
                  </a:moveTo>
                  <a:cubicBezTo>
                    <a:pt x="4" y="0"/>
                    <a:pt x="1" y="1029"/>
                    <a:pt x="722" y="1029"/>
                  </a:cubicBezTo>
                  <a:cubicBezTo>
                    <a:pt x="1445" y="1029"/>
                    <a:pt x="1445" y="0"/>
                    <a:pt x="722" y="0"/>
                  </a:cubicBezTo>
                  <a:close/>
                </a:path>
              </a:pathLst>
            </a:custGeom>
            <a:solidFill>
              <a:srgbClr val="04302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25" name="Google Shape;2628;p39"/>
            <p:cNvSpPr/>
            <p:nvPr/>
          </p:nvSpPr>
          <p:spPr>
            <a:xfrm rot="-1324817">
              <a:off x="2122320" y="2801389"/>
              <a:ext cx="18936" cy="13651"/>
            </a:xfrm>
            <a:custGeom>
              <a:avLst/>
              <a:gdLst/>
              <a:ahLst/>
              <a:cxnLst/>
              <a:rect l="l" t="t" r="r" b="b"/>
              <a:pathLst>
                <a:path w="817" h="589" extrusionOk="0">
                  <a:moveTo>
                    <a:pt x="411" y="1"/>
                  </a:moveTo>
                  <a:cubicBezTo>
                    <a:pt x="1" y="1"/>
                    <a:pt x="1" y="588"/>
                    <a:pt x="411" y="588"/>
                  </a:cubicBezTo>
                  <a:cubicBezTo>
                    <a:pt x="816" y="588"/>
                    <a:pt x="816" y="1"/>
                    <a:pt x="411" y="1"/>
                  </a:cubicBezTo>
                  <a:close/>
                </a:path>
              </a:pathLst>
            </a:custGeom>
            <a:solidFill>
              <a:srgbClr val="04302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26" name="Google Shape;2629;p39"/>
            <p:cNvSpPr/>
            <p:nvPr/>
          </p:nvSpPr>
          <p:spPr>
            <a:xfrm rot="-1324817">
              <a:off x="1914438" y="3147736"/>
              <a:ext cx="67006" cy="53772"/>
            </a:xfrm>
            <a:custGeom>
              <a:avLst/>
              <a:gdLst/>
              <a:ahLst/>
              <a:cxnLst/>
              <a:rect l="l" t="t" r="r" b="b"/>
              <a:pathLst>
                <a:path w="2891" h="2320" extrusionOk="0">
                  <a:moveTo>
                    <a:pt x="146" y="1"/>
                  </a:moveTo>
                  <a:cubicBezTo>
                    <a:pt x="146" y="1"/>
                    <a:pt x="1" y="1929"/>
                    <a:pt x="1187" y="2281"/>
                  </a:cubicBezTo>
                  <a:cubicBezTo>
                    <a:pt x="1275" y="2308"/>
                    <a:pt x="1360" y="2320"/>
                    <a:pt x="1441" y="2320"/>
                  </a:cubicBezTo>
                  <a:cubicBezTo>
                    <a:pt x="2444" y="2320"/>
                    <a:pt x="2891" y="436"/>
                    <a:pt x="2891" y="436"/>
                  </a:cubicBezTo>
                  <a:lnTo>
                    <a:pt x="146" y="1"/>
                  </a:lnTo>
                  <a:close/>
                </a:path>
              </a:pathLst>
            </a:custGeom>
            <a:solidFill>
              <a:srgbClr val="04302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grpSp>
      <p:sp>
        <p:nvSpPr>
          <p:cNvPr id="6" name="TextBox 5"/>
          <p:cNvSpPr txBox="1"/>
          <p:nvPr/>
        </p:nvSpPr>
        <p:spPr>
          <a:xfrm>
            <a:off x="501598" y="3553690"/>
            <a:ext cx="3188693" cy="523220"/>
          </a:xfrm>
          <a:prstGeom prst="rect">
            <a:avLst/>
          </a:prstGeom>
          <a:solidFill>
            <a:srgbClr val="00CC99"/>
          </a:solidFill>
        </p:spPr>
        <p:txBody>
          <a:bodyPr wrap="none" rtlCol="0">
            <a:spAutoFit/>
          </a:bodyPr>
          <a:lstStyle/>
          <a:p>
            <a:r>
              <a:rPr lang="en-US" sz="2800" b="1" err="1">
                <a:latin typeface="Times New Roman" panose="02020603050405020304" pitchFamily="18" charset="0"/>
                <a:cs typeface="Times New Roman" panose="02020603050405020304" pitchFamily="18" charset="0"/>
              </a:rPr>
              <a:t>Hoàn</a:t>
            </a:r>
            <a:r>
              <a:rPr lang="en-US" sz="2800" b="1">
                <a:latin typeface="Times New Roman" panose="02020603050405020304" pitchFamily="18" charset="0"/>
                <a:cs typeface="Times New Roman" panose="02020603050405020304" pitchFamily="18" charset="0"/>
              </a:rPr>
              <a:t> </a:t>
            </a:r>
            <a:r>
              <a:rPr lang="en-US" sz="2800" b="1" err="1">
                <a:latin typeface="Times New Roman" panose="02020603050405020304" pitchFamily="18" charset="0"/>
                <a:cs typeface="Times New Roman" panose="02020603050405020304" pitchFamily="18" charset="0"/>
              </a:rPr>
              <a:t>cảnh</a:t>
            </a:r>
            <a:r>
              <a:rPr lang="en-US" sz="2800" b="1">
                <a:latin typeface="Times New Roman" panose="02020603050405020304" pitchFamily="18" charset="0"/>
                <a:cs typeface="Times New Roman" panose="02020603050405020304" pitchFamily="18" charset="0"/>
              </a:rPr>
              <a:t> </a:t>
            </a:r>
            <a:r>
              <a:rPr lang="en-US" sz="2800" b="1" err="1">
                <a:latin typeface="Times New Roman" panose="02020603050405020304" pitchFamily="18" charset="0"/>
                <a:cs typeface="Times New Roman" panose="02020603050405020304" pitchFamily="18" charset="0"/>
              </a:rPr>
              <a:t>sáng</a:t>
            </a:r>
            <a:r>
              <a:rPr lang="en-US" sz="2800" b="1">
                <a:latin typeface="Times New Roman" panose="02020603050405020304" pitchFamily="18" charset="0"/>
                <a:cs typeface="Times New Roman" panose="02020603050405020304" pitchFamily="18" charset="0"/>
              </a:rPr>
              <a:t> </a:t>
            </a:r>
            <a:r>
              <a:rPr lang="en-US" sz="2800" b="1" err="1">
                <a:latin typeface="Times New Roman" panose="02020603050405020304" pitchFamily="18" charset="0"/>
                <a:cs typeface="Times New Roman" panose="02020603050405020304" pitchFamily="18" charset="0"/>
              </a:rPr>
              <a:t>tác</a:t>
            </a:r>
            <a:endParaRPr lang="en-US" sz="2800" b="1">
              <a:latin typeface="Times New Roman" panose="02020603050405020304" pitchFamily="18" charset="0"/>
              <a:cs typeface="Times New Roman" panose="02020603050405020304" pitchFamily="18" charset="0"/>
            </a:endParaRPr>
          </a:p>
        </p:txBody>
      </p:sp>
      <p:sp>
        <p:nvSpPr>
          <p:cNvPr id="7" name="TextBox 6"/>
          <p:cNvSpPr txBox="1"/>
          <p:nvPr/>
        </p:nvSpPr>
        <p:spPr>
          <a:xfrm>
            <a:off x="36179" y="4297571"/>
            <a:ext cx="4119533" cy="2246769"/>
          </a:xfrm>
          <a:prstGeom prst="rect">
            <a:avLst/>
          </a:prstGeom>
          <a:noFill/>
          <a:ln>
            <a:solidFill>
              <a:srgbClr val="FF0000"/>
            </a:solidFill>
            <a:prstDash val="lgDashDot"/>
          </a:ln>
        </p:spPr>
        <p:txBody>
          <a:bodyPr wrap="square" rtlCol="0">
            <a:spAutoFit/>
          </a:bodyPr>
          <a:lstStyle/>
          <a:p>
            <a:pPr algn="just"/>
            <a:r>
              <a:rPr lang="en-US" sz="2800" b="1" i="1">
                <a:solidFill>
                  <a:srgbClr val="002060"/>
                </a:solidFill>
                <a:latin typeface="Times New Roman" panose="02020603050405020304" pitchFamily="18" charset="0"/>
                <a:cs typeface="Times New Roman" panose="02020603050405020304" pitchFamily="18" charset="0"/>
              </a:rPr>
              <a:t>-  </a:t>
            </a:r>
            <a:r>
              <a:rPr lang="en-US" sz="2800" b="1" i="1" err="1">
                <a:solidFill>
                  <a:srgbClr val="002060"/>
                </a:solidFill>
                <a:latin typeface="Times New Roman" panose="02020603050405020304" pitchFamily="18" charset="0"/>
                <a:cs typeface="Times New Roman" panose="02020603050405020304" pitchFamily="18" charset="0"/>
              </a:rPr>
              <a:t>Viết</a:t>
            </a:r>
            <a:r>
              <a:rPr lang="en-US" sz="2800" b="1" i="1">
                <a:solidFill>
                  <a:srgbClr val="002060"/>
                </a:solidFill>
                <a:latin typeface="Times New Roman" panose="02020603050405020304" pitchFamily="18" charset="0"/>
                <a:cs typeface="Times New Roman" panose="02020603050405020304" pitchFamily="18" charset="0"/>
              </a:rPr>
              <a:t> </a:t>
            </a:r>
            <a:r>
              <a:rPr lang="en-US" sz="2800" b="1" i="1" err="1">
                <a:solidFill>
                  <a:srgbClr val="002060"/>
                </a:solidFill>
                <a:latin typeface="Times New Roman" panose="02020603050405020304" pitchFamily="18" charset="0"/>
                <a:cs typeface="Times New Roman" panose="02020603050405020304" pitchFamily="18" charset="0"/>
              </a:rPr>
              <a:t>năm</a:t>
            </a:r>
            <a:r>
              <a:rPr lang="en-US" sz="2800" b="1" i="1">
                <a:solidFill>
                  <a:srgbClr val="002060"/>
                </a:solidFill>
                <a:latin typeface="Times New Roman" panose="02020603050405020304" pitchFamily="18" charset="0"/>
                <a:cs typeface="Times New Roman" panose="02020603050405020304" pitchFamily="18" charset="0"/>
              </a:rPr>
              <a:t> 1948</a:t>
            </a:r>
          </a:p>
          <a:p>
            <a:pPr marL="285750" indent="-285750" algn="just">
              <a:buFontTx/>
              <a:buChar char="-"/>
            </a:pPr>
            <a:r>
              <a:rPr lang="en-US" sz="2800" b="1" i="1" err="1">
                <a:solidFill>
                  <a:srgbClr val="002060"/>
                </a:solidFill>
                <a:latin typeface="Times New Roman" panose="02020603050405020304" pitchFamily="18" charset="0"/>
                <a:cs typeface="Times New Roman" panose="02020603050405020304" pitchFamily="18" charset="0"/>
              </a:rPr>
              <a:t>Thời</a:t>
            </a:r>
            <a:r>
              <a:rPr lang="en-US" sz="2800" b="1" i="1">
                <a:solidFill>
                  <a:srgbClr val="002060"/>
                </a:solidFill>
                <a:latin typeface="Times New Roman" panose="02020603050405020304" pitchFamily="18" charset="0"/>
                <a:cs typeface="Times New Roman" panose="02020603050405020304" pitchFamily="18" charset="0"/>
              </a:rPr>
              <a:t> </a:t>
            </a:r>
            <a:r>
              <a:rPr lang="en-US" sz="2800" b="1" i="1" err="1">
                <a:solidFill>
                  <a:srgbClr val="002060"/>
                </a:solidFill>
                <a:latin typeface="Times New Roman" panose="02020603050405020304" pitchFamily="18" charset="0"/>
                <a:cs typeface="Times New Roman" panose="02020603050405020304" pitchFamily="18" charset="0"/>
              </a:rPr>
              <a:t>kì</a:t>
            </a:r>
            <a:r>
              <a:rPr lang="en-US" sz="2800" b="1" i="1">
                <a:solidFill>
                  <a:srgbClr val="002060"/>
                </a:solidFill>
                <a:latin typeface="Times New Roman" panose="02020603050405020304" pitchFamily="18" charset="0"/>
                <a:cs typeface="Times New Roman" panose="02020603050405020304" pitchFamily="18" charset="0"/>
              </a:rPr>
              <a:t> </a:t>
            </a:r>
            <a:r>
              <a:rPr lang="en-US" sz="2800" b="1" i="1" err="1">
                <a:solidFill>
                  <a:srgbClr val="002060"/>
                </a:solidFill>
                <a:latin typeface="Times New Roman" panose="02020603050405020304" pitchFamily="18" charset="0"/>
                <a:cs typeface="Times New Roman" panose="02020603050405020304" pitchFamily="18" charset="0"/>
              </a:rPr>
              <a:t>đầu</a:t>
            </a:r>
            <a:r>
              <a:rPr lang="en-US" sz="2800" b="1" i="1">
                <a:solidFill>
                  <a:srgbClr val="002060"/>
                </a:solidFill>
                <a:latin typeface="Times New Roman" panose="02020603050405020304" pitchFamily="18" charset="0"/>
                <a:cs typeface="Times New Roman" panose="02020603050405020304" pitchFamily="18" charset="0"/>
              </a:rPr>
              <a:t> </a:t>
            </a:r>
            <a:r>
              <a:rPr lang="en-US" sz="2800" b="1" i="1" err="1">
                <a:solidFill>
                  <a:srgbClr val="002060"/>
                </a:solidFill>
                <a:latin typeface="Times New Roman" panose="02020603050405020304" pitchFamily="18" charset="0"/>
                <a:cs typeface="Times New Roman" panose="02020603050405020304" pitchFamily="18" charset="0"/>
              </a:rPr>
              <a:t>cuộc</a:t>
            </a:r>
            <a:r>
              <a:rPr lang="en-US" sz="2800" b="1" i="1">
                <a:solidFill>
                  <a:srgbClr val="002060"/>
                </a:solidFill>
                <a:latin typeface="Times New Roman" panose="02020603050405020304" pitchFamily="18" charset="0"/>
                <a:cs typeface="Times New Roman" panose="02020603050405020304" pitchFamily="18" charset="0"/>
              </a:rPr>
              <a:t> </a:t>
            </a:r>
            <a:r>
              <a:rPr lang="en-US" sz="2800" b="1" i="1" err="1">
                <a:solidFill>
                  <a:srgbClr val="002060"/>
                </a:solidFill>
                <a:latin typeface="Times New Roman" panose="02020603050405020304" pitchFamily="18" charset="0"/>
                <a:cs typeface="Times New Roman" panose="02020603050405020304" pitchFamily="18" charset="0"/>
              </a:rPr>
              <a:t>kháng</a:t>
            </a:r>
            <a:r>
              <a:rPr lang="en-US" sz="2800" b="1" i="1">
                <a:solidFill>
                  <a:srgbClr val="002060"/>
                </a:solidFill>
                <a:latin typeface="Times New Roman" panose="02020603050405020304" pitchFamily="18" charset="0"/>
                <a:cs typeface="Times New Roman" panose="02020603050405020304" pitchFamily="18" charset="0"/>
              </a:rPr>
              <a:t> </a:t>
            </a:r>
            <a:r>
              <a:rPr lang="en-US" sz="2800" b="1" i="1" err="1">
                <a:solidFill>
                  <a:srgbClr val="002060"/>
                </a:solidFill>
                <a:latin typeface="Times New Roman" panose="02020603050405020304" pitchFamily="18" charset="0"/>
                <a:cs typeface="Times New Roman" panose="02020603050405020304" pitchFamily="18" charset="0"/>
              </a:rPr>
              <a:t>chiến</a:t>
            </a:r>
            <a:r>
              <a:rPr lang="en-US" sz="2800" b="1" i="1">
                <a:solidFill>
                  <a:srgbClr val="002060"/>
                </a:solidFill>
                <a:latin typeface="Times New Roman" panose="02020603050405020304" pitchFamily="18" charset="0"/>
                <a:cs typeface="Times New Roman" panose="02020603050405020304" pitchFamily="18" charset="0"/>
              </a:rPr>
              <a:t> </a:t>
            </a:r>
            <a:r>
              <a:rPr lang="en-US" sz="2800" b="1" i="1" err="1">
                <a:solidFill>
                  <a:srgbClr val="002060"/>
                </a:solidFill>
                <a:latin typeface="Times New Roman" panose="02020603050405020304" pitchFamily="18" charset="0"/>
                <a:cs typeface="Times New Roman" panose="02020603050405020304" pitchFamily="18" charset="0"/>
              </a:rPr>
              <a:t>chống</a:t>
            </a:r>
            <a:r>
              <a:rPr lang="en-US" sz="2800" b="1" i="1">
                <a:solidFill>
                  <a:srgbClr val="002060"/>
                </a:solidFill>
                <a:latin typeface="Times New Roman" panose="02020603050405020304" pitchFamily="18" charset="0"/>
                <a:cs typeface="Times New Roman" panose="02020603050405020304" pitchFamily="18" charset="0"/>
              </a:rPr>
              <a:t> </a:t>
            </a:r>
            <a:r>
              <a:rPr lang="en-US" sz="2800" b="1" i="1" err="1">
                <a:solidFill>
                  <a:srgbClr val="002060"/>
                </a:solidFill>
                <a:latin typeface="Times New Roman" panose="02020603050405020304" pitchFamily="18" charset="0"/>
                <a:cs typeface="Times New Roman" panose="02020603050405020304" pitchFamily="18" charset="0"/>
              </a:rPr>
              <a:t>Pháp</a:t>
            </a:r>
            <a:r>
              <a:rPr lang="en-US" sz="2800" b="1" i="1">
                <a:solidFill>
                  <a:srgbClr val="002060"/>
                </a:solidFill>
                <a:latin typeface="Times New Roman" panose="02020603050405020304" pitchFamily="18" charset="0"/>
                <a:cs typeface="Times New Roman" panose="02020603050405020304" pitchFamily="18" charset="0"/>
              </a:rPr>
              <a:t>.</a:t>
            </a:r>
          </a:p>
          <a:p>
            <a:pPr marL="285750" indent="-285750" algn="just">
              <a:buFontTx/>
              <a:buChar char="-"/>
            </a:pPr>
            <a:r>
              <a:rPr lang="en-US" sz="2800" b="1" i="1" err="1">
                <a:solidFill>
                  <a:srgbClr val="002060"/>
                </a:solidFill>
                <a:latin typeface="Times New Roman" panose="02020603050405020304" pitchFamily="18" charset="0"/>
                <a:cs typeface="Times New Roman" panose="02020603050405020304" pitchFamily="18" charset="0"/>
              </a:rPr>
              <a:t>Đăng</a:t>
            </a:r>
            <a:r>
              <a:rPr lang="en-US" sz="2800" b="1" i="1">
                <a:solidFill>
                  <a:srgbClr val="002060"/>
                </a:solidFill>
                <a:latin typeface="Times New Roman" panose="02020603050405020304" pitchFamily="18" charset="0"/>
                <a:cs typeface="Times New Roman" panose="02020603050405020304" pitchFamily="18" charset="0"/>
              </a:rPr>
              <a:t> </a:t>
            </a:r>
            <a:r>
              <a:rPr lang="en-US" sz="2800" b="1" i="1" err="1">
                <a:solidFill>
                  <a:srgbClr val="002060"/>
                </a:solidFill>
                <a:latin typeface="Times New Roman" panose="02020603050405020304" pitchFamily="18" charset="0"/>
                <a:cs typeface="Times New Roman" panose="02020603050405020304" pitchFamily="18" charset="0"/>
              </a:rPr>
              <a:t>lần</a:t>
            </a:r>
            <a:r>
              <a:rPr lang="en-US" sz="2800" b="1" i="1">
                <a:solidFill>
                  <a:srgbClr val="002060"/>
                </a:solidFill>
                <a:latin typeface="Times New Roman" panose="02020603050405020304" pitchFamily="18" charset="0"/>
                <a:cs typeface="Times New Roman" panose="02020603050405020304" pitchFamily="18" charset="0"/>
              </a:rPr>
              <a:t> </a:t>
            </a:r>
            <a:r>
              <a:rPr lang="en-US" sz="2800" b="1" i="1" err="1">
                <a:solidFill>
                  <a:srgbClr val="002060"/>
                </a:solidFill>
                <a:latin typeface="Times New Roman" panose="02020603050405020304" pitchFamily="18" charset="0"/>
                <a:cs typeface="Times New Roman" panose="02020603050405020304" pitchFamily="18" charset="0"/>
              </a:rPr>
              <a:t>đầu</a:t>
            </a:r>
            <a:r>
              <a:rPr lang="en-US" sz="2800" b="1" i="1">
                <a:solidFill>
                  <a:srgbClr val="002060"/>
                </a:solidFill>
                <a:latin typeface="Times New Roman" panose="02020603050405020304" pitchFamily="18" charset="0"/>
                <a:cs typeface="Times New Roman" panose="02020603050405020304" pitchFamily="18" charset="0"/>
              </a:rPr>
              <a:t> </a:t>
            </a:r>
            <a:r>
              <a:rPr lang="en-US" sz="2800" b="1" i="1" err="1">
                <a:solidFill>
                  <a:srgbClr val="002060"/>
                </a:solidFill>
                <a:latin typeface="Times New Roman" panose="02020603050405020304" pitchFamily="18" charset="0"/>
                <a:cs typeface="Times New Roman" panose="02020603050405020304" pitchFamily="18" charset="0"/>
              </a:rPr>
              <a:t>trên</a:t>
            </a:r>
            <a:r>
              <a:rPr lang="en-US" sz="2800" b="1" i="1">
                <a:solidFill>
                  <a:srgbClr val="002060"/>
                </a:solidFill>
                <a:latin typeface="Times New Roman" panose="02020603050405020304" pitchFamily="18" charset="0"/>
                <a:cs typeface="Times New Roman" panose="02020603050405020304" pitchFamily="18" charset="0"/>
              </a:rPr>
              <a:t> </a:t>
            </a:r>
            <a:r>
              <a:rPr lang="en-US" sz="2800" b="1" i="1" err="1">
                <a:solidFill>
                  <a:srgbClr val="002060"/>
                </a:solidFill>
                <a:latin typeface="Times New Roman" panose="02020603050405020304" pitchFamily="18" charset="0"/>
                <a:cs typeface="Times New Roman" panose="02020603050405020304" pitchFamily="18" charset="0"/>
              </a:rPr>
              <a:t>Tạp</a:t>
            </a:r>
            <a:r>
              <a:rPr lang="en-US" sz="2800" b="1" i="1">
                <a:solidFill>
                  <a:srgbClr val="002060"/>
                </a:solidFill>
                <a:latin typeface="Times New Roman" panose="02020603050405020304" pitchFamily="18" charset="0"/>
                <a:cs typeface="Times New Roman" panose="02020603050405020304" pitchFamily="18" charset="0"/>
              </a:rPr>
              <a:t> </a:t>
            </a:r>
            <a:r>
              <a:rPr lang="en-US" sz="2800" b="1" i="1" err="1">
                <a:solidFill>
                  <a:srgbClr val="002060"/>
                </a:solidFill>
                <a:latin typeface="Times New Roman" panose="02020603050405020304" pitchFamily="18" charset="0"/>
                <a:cs typeface="Times New Roman" panose="02020603050405020304" pitchFamily="18" charset="0"/>
              </a:rPr>
              <a:t>chí</a:t>
            </a:r>
            <a:r>
              <a:rPr lang="en-US" sz="2800" b="1" i="1">
                <a:solidFill>
                  <a:srgbClr val="002060"/>
                </a:solidFill>
                <a:latin typeface="Times New Roman" panose="02020603050405020304" pitchFamily="18" charset="0"/>
                <a:cs typeface="Times New Roman" panose="02020603050405020304" pitchFamily="18" charset="0"/>
              </a:rPr>
              <a:t> </a:t>
            </a:r>
            <a:r>
              <a:rPr lang="en-US" sz="2800" b="1" i="1" err="1">
                <a:solidFill>
                  <a:srgbClr val="002060"/>
                </a:solidFill>
                <a:latin typeface="Times New Roman" panose="02020603050405020304" pitchFamily="18" charset="0"/>
                <a:cs typeface="Times New Roman" panose="02020603050405020304" pitchFamily="18" charset="0"/>
              </a:rPr>
              <a:t>Văn</a:t>
            </a:r>
            <a:r>
              <a:rPr lang="en-US" sz="2800" b="1" i="1">
                <a:solidFill>
                  <a:srgbClr val="002060"/>
                </a:solidFill>
                <a:latin typeface="Times New Roman" panose="02020603050405020304" pitchFamily="18" charset="0"/>
                <a:cs typeface="Times New Roman" panose="02020603050405020304" pitchFamily="18" charset="0"/>
              </a:rPr>
              <a:t> </a:t>
            </a:r>
            <a:r>
              <a:rPr lang="en-US" sz="2800" b="1" i="1" err="1">
                <a:solidFill>
                  <a:srgbClr val="002060"/>
                </a:solidFill>
                <a:latin typeface="Times New Roman" panose="02020603050405020304" pitchFamily="18" charset="0"/>
                <a:cs typeface="Times New Roman" panose="02020603050405020304" pitchFamily="18" charset="0"/>
              </a:rPr>
              <a:t>nghệ</a:t>
            </a:r>
            <a:r>
              <a:rPr lang="en-US" sz="2800" b="1" i="1">
                <a:solidFill>
                  <a:srgbClr val="002060"/>
                </a:solidFill>
                <a:latin typeface="Times New Roman" panose="02020603050405020304" pitchFamily="18" charset="0"/>
                <a:cs typeface="Times New Roman" panose="02020603050405020304" pitchFamily="18" charset="0"/>
              </a:rPr>
              <a:t> (1948)</a:t>
            </a:r>
          </a:p>
        </p:txBody>
      </p:sp>
      <p:sp>
        <p:nvSpPr>
          <p:cNvPr id="29" name="TextBox 28"/>
          <p:cNvSpPr txBox="1"/>
          <p:nvPr/>
        </p:nvSpPr>
        <p:spPr>
          <a:xfrm>
            <a:off x="5627590" y="2776591"/>
            <a:ext cx="1351652" cy="523220"/>
          </a:xfrm>
          <a:prstGeom prst="rect">
            <a:avLst/>
          </a:prstGeom>
          <a:solidFill>
            <a:schemeClr val="accent2">
              <a:lumMod val="75000"/>
            </a:schemeClr>
          </a:solidFill>
        </p:spPr>
        <p:txBody>
          <a:bodyPr wrap="none" rtlCol="0">
            <a:spAutoFit/>
          </a:bodyPr>
          <a:lstStyle/>
          <a:p>
            <a:r>
              <a:rPr lang="en-US" sz="2800" b="1" err="1">
                <a:solidFill>
                  <a:schemeClr val="bg1"/>
                </a:solidFill>
                <a:latin typeface="Times New Roman" panose="02020603050405020304" pitchFamily="18" charset="0"/>
                <a:cs typeface="Times New Roman" panose="02020603050405020304" pitchFamily="18" charset="0"/>
              </a:rPr>
              <a:t>Ngôi</a:t>
            </a:r>
            <a:r>
              <a:rPr lang="en-US" sz="2800" b="1">
                <a:solidFill>
                  <a:schemeClr val="bg1"/>
                </a:solidFill>
                <a:latin typeface="Times New Roman" panose="02020603050405020304" pitchFamily="18" charset="0"/>
                <a:cs typeface="Times New Roman" panose="02020603050405020304" pitchFamily="18" charset="0"/>
              </a:rPr>
              <a:t> </a:t>
            </a:r>
            <a:r>
              <a:rPr lang="en-US" sz="2800" b="1" err="1">
                <a:solidFill>
                  <a:schemeClr val="bg1"/>
                </a:solidFill>
                <a:latin typeface="Times New Roman" panose="02020603050405020304" pitchFamily="18" charset="0"/>
                <a:cs typeface="Times New Roman" panose="02020603050405020304" pitchFamily="18" charset="0"/>
              </a:rPr>
              <a:t>kể</a:t>
            </a:r>
            <a:endParaRPr lang="en-US" sz="2800" b="1">
              <a:solidFill>
                <a:schemeClr val="bg1"/>
              </a:solidFill>
              <a:latin typeface="Times New Roman" panose="02020603050405020304" pitchFamily="18" charset="0"/>
              <a:cs typeface="Times New Roman" panose="02020603050405020304" pitchFamily="18" charset="0"/>
            </a:endParaRPr>
          </a:p>
        </p:txBody>
      </p:sp>
      <p:sp>
        <p:nvSpPr>
          <p:cNvPr id="30" name="TextBox 29"/>
          <p:cNvSpPr txBox="1"/>
          <p:nvPr/>
        </p:nvSpPr>
        <p:spPr>
          <a:xfrm>
            <a:off x="4488866" y="3593098"/>
            <a:ext cx="3629099" cy="2246769"/>
          </a:xfrm>
          <a:prstGeom prst="rect">
            <a:avLst/>
          </a:prstGeom>
          <a:noFill/>
          <a:ln>
            <a:solidFill>
              <a:srgbClr val="FF0000"/>
            </a:solidFill>
            <a:prstDash val="lgDashDot"/>
          </a:ln>
        </p:spPr>
        <p:txBody>
          <a:bodyPr wrap="square" rtlCol="0">
            <a:spAutoFit/>
          </a:bodyPr>
          <a:lstStyle/>
          <a:p>
            <a:pPr marL="457200" indent="-457200" algn="just">
              <a:buFontTx/>
              <a:buChar char="-"/>
            </a:pPr>
            <a:r>
              <a:rPr lang="en-US" sz="2800" b="1" i="1" dirty="0" err="1">
                <a:solidFill>
                  <a:srgbClr val="002060"/>
                </a:solidFill>
                <a:latin typeface="Times New Roman" panose="02020603050405020304" pitchFamily="18" charset="0"/>
                <a:cs typeface="Times New Roman" panose="02020603050405020304" pitchFamily="18" charset="0"/>
              </a:rPr>
              <a:t>Ngôi</a:t>
            </a:r>
            <a:r>
              <a:rPr lang="en-US" sz="2800" b="1" i="1" dirty="0">
                <a:solidFill>
                  <a:srgbClr val="002060"/>
                </a:solidFill>
                <a:latin typeface="Times New Roman" panose="02020603050405020304" pitchFamily="18" charset="0"/>
                <a:cs typeface="Times New Roman" panose="02020603050405020304" pitchFamily="18" charset="0"/>
              </a:rPr>
              <a:t> </a:t>
            </a:r>
            <a:r>
              <a:rPr lang="en-US" sz="2800" b="1" i="1" dirty="0" err="1">
                <a:solidFill>
                  <a:srgbClr val="002060"/>
                </a:solidFill>
                <a:latin typeface="Times New Roman" panose="02020603050405020304" pitchFamily="18" charset="0"/>
                <a:cs typeface="Times New Roman" panose="02020603050405020304" pitchFamily="18" charset="0"/>
              </a:rPr>
              <a:t>thứ</a:t>
            </a:r>
            <a:r>
              <a:rPr lang="en-US" sz="2800" b="1" i="1" dirty="0">
                <a:solidFill>
                  <a:srgbClr val="002060"/>
                </a:solidFill>
                <a:latin typeface="Times New Roman" panose="02020603050405020304" pitchFamily="18" charset="0"/>
                <a:cs typeface="Times New Roman" panose="02020603050405020304" pitchFamily="18" charset="0"/>
              </a:rPr>
              <a:t> 3.</a:t>
            </a:r>
          </a:p>
          <a:p>
            <a:pPr marL="457200" indent="-457200" algn="just">
              <a:buFontTx/>
              <a:buChar char="-"/>
            </a:pPr>
            <a:r>
              <a:rPr lang="en-US" sz="2800" b="1" i="1" dirty="0" err="1">
                <a:solidFill>
                  <a:srgbClr val="002060"/>
                </a:solidFill>
                <a:latin typeface="Times New Roman" panose="02020603050405020304" pitchFamily="18" charset="0"/>
                <a:cs typeface="Times New Roman" panose="02020603050405020304" pitchFamily="18" charset="0"/>
              </a:rPr>
              <a:t>Câu</a:t>
            </a:r>
            <a:r>
              <a:rPr lang="en-US" sz="2800" b="1" i="1" dirty="0">
                <a:solidFill>
                  <a:srgbClr val="002060"/>
                </a:solidFill>
                <a:latin typeface="Times New Roman" panose="02020603050405020304" pitchFamily="18" charset="0"/>
                <a:cs typeface="Times New Roman" panose="02020603050405020304" pitchFamily="18" charset="0"/>
              </a:rPr>
              <a:t> </a:t>
            </a:r>
            <a:r>
              <a:rPr lang="en-US" sz="2800" b="1" i="1" dirty="0" err="1">
                <a:solidFill>
                  <a:srgbClr val="002060"/>
                </a:solidFill>
                <a:latin typeface="Times New Roman" panose="02020603050405020304" pitchFamily="18" charset="0"/>
                <a:cs typeface="Times New Roman" panose="02020603050405020304" pitchFamily="18" charset="0"/>
              </a:rPr>
              <a:t>chuyện</a:t>
            </a:r>
            <a:r>
              <a:rPr lang="en-US" sz="2800" b="1" i="1" dirty="0">
                <a:solidFill>
                  <a:srgbClr val="002060"/>
                </a:solidFill>
                <a:latin typeface="Times New Roman" panose="02020603050405020304" pitchFamily="18" charset="0"/>
                <a:cs typeface="Times New Roman" panose="02020603050405020304" pitchFamily="18" charset="0"/>
              </a:rPr>
              <a:t> </a:t>
            </a:r>
            <a:r>
              <a:rPr lang="en-US" sz="2800" b="1" i="1" dirty="0" err="1">
                <a:solidFill>
                  <a:srgbClr val="002060"/>
                </a:solidFill>
                <a:latin typeface="Times New Roman" panose="02020603050405020304" pitchFamily="18" charset="0"/>
                <a:cs typeface="Times New Roman" panose="02020603050405020304" pitchFamily="18" charset="0"/>
              </a:rPr>
              <a:t>trở</a:t>
            </a:r>
            <a:r>
              <a:rPr lang="en-US" sz="2800" b="1" i="1" dirty="0">
                <a:solidFill>
                  <a:srgbClr val="002060"/>
                </a:solidFill>
                <a:latin typeface="Times New Roman" panose="02020603050405020304" pitchFamily="18" charset="0"/>
                <a:cs typeface="Times New Roman" panose="02020603050405020304" pitchFamily="18" charset="0"/>
              </a:rPr>
              <a:t> </a:t>
            </a:r>
            <a:r>
              <a:rPr lang="en-US" sz="2800" b="1" i="1" dirty="0" err="1">
                <a:solidFill>
                  <a:srgbClr val="002060"/>
                </a:solidFill>
                <a:latin typeface="Times New Roman" panose="02020603050405020304" pitchFamily="18" charset="0"/>
                <a:cs typeface="Times New Roman" panose="02020603050405020304" pitchFamily="18" charset="0"/>
              </a:rPr>
              <a:t>nên</a:t>
            </a:r>
            <a:r>
              <a:rPr lang="en-US" sz="2800" b="1" i="1" dirty="0">
                <a:solidFill>
                  <a:srgbClr val="002060"/>
                </a:solidFill>
                <a:latin typeface="Times New Roman" panose="02020603050405020304" pitchFamily="18" charset="0"/>
                <a:cs typeface="Times New Roman" panose="02020603050405020304" pitchFamily="18" charset="0"/>
              </a:rPr>
              <a:t> </a:t>
            </a:r>
            <a:r>
              <a:rPr lang="en-US" sz="2800" b="1" i="1" dirty="0" err="1">
                <a:solidFill>
                  <a:srgbClr val="002060"/>
                </a:solidFill>
                <a:latin typeface="Times New Roman" panose="02020603050405020304" pitchFamily="18" charset="0"/>
                <a:cs typeface="Times New Roman" panose="02020603050405020304" pitchFamily="18" charset="0"/>
              </a:rPr>
              <a:t>khách</a:t>
            </a:r>
            <a:r>
              <a:rPr lang="en-US" sz="2800" b="1" i="1" dirty="0">
                <a:solidFill>
                  <a:srgbClr val="002060"/>
                </a:solidFill>
                <a:latin typeface="Times New Roman" panose="02020603050405020304" pitchFamily="18" charset="0"/>
                <a:cs typeface="Times New Roman" panose="02020603050405020304" pitchFamily="18" charset="0"/>
              </a:rPr>
              <a:t> </a:t>
            </a:r>
            <a:r>
              <a:rPr lang="en-US" sz="2800" b="1" i="1" dirty="0" err="1">
                <a:solidFill>
                  <a:srgbClr val="002060"/>
                </a:solidFill>
                <a:latin typeface="Times New Roman" panose="02020603050405020304" pitchFamily="18" charset="0"/>
                <a:cs typeface="Times New Roman" panose="02020603050405020304" pitchFamily="18" charset="0"/>
              </a:rPr>
              <a:t>quan</a:t>
            </a:r>
            <a:r>
              <a:rPr lang="en-US" sz="2800" b="1" i="1" dirty="0">
                <a:solidFill>
                  <a:srgbClr val="002060"/>
                </a:solidFill>
                <a:latin typeface="Times New Roman" panose="02020603050405020304" pitchFamily="18" charset="0"/>
                <a:cs typeface="Times New Roman" panose="02020603050405020304" pitchFamily="18" charset="0"/>
              </a:rPr>
              <a:t>, </a:t>
            </a:r>
            <a:r>
              <a:rPr lang="en-US" sz="2800" b="1" i="1" dirty="0" err="1">
                <a:solidFill>
                  <a:srgbClr val="002060"/>
                </a:solidFill>
                <a:latin typeface="Times New Roman" panose="02020603050405020304" pitchFamily="18" charset="0"/>
                <a:cs typeface="Times New Roman" panose="02020603050405020304" pitchFamily="18" charset="0"/>
              </a:rPr>
              <a:t>tạo</a:t>
            </a:r>
            <a:r>
              <a:rPr lang="en-US" sz="2800" b="1" i="1" dirty="0">
                <a:solidFill>
                  <a:srgbClr val="002060"/>
                </a:solidFill>
                <a:latin typeface="Times New Roman" panose="02020603050405020304" pitchFamily="18" charset="0"/>
                <a:cs typeface="Times New Roman" panose="02020603050405020304" pitchFamily="18" charset="0"/>
              </a:rPr>
              <a:t> </a:t>
            </a:r>
            <a:r>
              <a:rPr lang="en-US" sz="2800" b="1" i="1" dirty="0" err="1">
                <a:solidFill>
                  <a:srgbClr val="002060"/>
                </a:solidFill>
                <a:latin typeface="Times New Roman" panose="02020603050405020304" pitchFamily="18" charset="0"/>
                <a:cs typeface="Times New Roman" panose="02020603050405020304" pitchFamily="18" charset="0"/>
              </a:rPr>
              <a:t>cảm</a:t>
            </a:r>
            <a:r>
              <a:rPr lang="en-US" sz="2800" b="1" i="1" dirty="0">
                <a:solidFill>
                  <a:srgbClr val="002060"/>
                </a:solidFill>
                <a:latin typeface="Times New Roman" panose="02020603050405020304" pitchFamily="18" charset="0"/>
                <a:cs typeface="Times New Roman" panose="02020603050405020304" pitchFamily="18" charset="0"/>
              </a:rPr>
              <a:t> </a:t>
            </a:r>
            <a:r>
              <a:rPr lang="en-US" sz="2800" b="1" i="1" dirty="0" err="1">
                <a:solidFill>
                  <a:srgbClr val="002060"/>
                </a:solidFill>
                <a:latin typeface="Times New Roman" panose="02020603050405020304" pitchFamily="18" charset="0"/>
                <a:cs typeface="Times New Roman" panose="02020603050405020304" pitchFamily="18" charset="0"/>
              </a:rPr>
              <a:t>giác</a:t>
            </a:r>
            <a:r>
              <a:rPr lang="en-US" sz="2800" b="1" i="1" dirty="0">
                <a:solidFill>
                  <a:srgbClr val="002060"/>
                </a:solidFill>
                <a:latin typeface="Times New Roman" panose="02020603050405020304" pitchFamily="18" charset="0"/>
                <a:cs typeface="Times New Roman" panose="02020603050405020304" pitchFamily="18" charset="0"/>
              </a:rPr>
              <a:t> </a:t>
            </a:r>
            <a:r>
              <a:rPr lang="en-US" sz="2800" b="1" i="1" dirty="0" err="1">
                <a:solidFill>
                  <a:srgbClr val="002060"/>
                </a:solidFill>
                <a:latin typeface="Times New Roman" panose="02020603050405020304" pitchFamily="18" charset="0"/>
                <a:cs typeface="Times New Roman" panose="02020603050405020304" pitchFamily="18" charset="0"/>
              </a:rPr>
              <a:t>chân</a:t>
            </a:r>
            <a:r>
              <a:rPr lang="en-US" sz="2800" b="1" i="1" dirty="0">
                <a:solidFill>
                  <a:srgbClr val="002060"/>
                </a:solidFill>
                <a:latin typeface="Times New Roman" panose="02020603050405020304" pitchFamily="18" charset="0"/>
                <a:cs typeface="Times New Roman" panose="02020603050405020304" pitchFamily="18" charset="0"/>
              </a:rPr>
              <a:t> </a:t>
            </a:r>
            <a:r>
              <a:rPr lang="en-US" sz="2800" b="1" i="1" dirty="0" err="1">
                <a:solidFill>
                  <a:srgbClr val="002060"/>
                </a:solidFill>
                <a:latin typeface="Times New Roman" panose="02020603050405020304" pitchFamily="18" charset="0"/>
                <a:cs typeface="Times New Roman" panose="02020603050405020304" pitchFamily="18" charset="0"/>
              </a:rPr>
              <a:t>thực</a:t>
            </a:r>
            <a:r>
              <a:rPr lang="en-US" sz="2800" b="1" i="1" dirty="0">
                <a:solidFill>
                  <a:srgbClr val="002060"/>
                </a:solidFill>
                <a:latin typeface="Times New Roman" panose="02020603050405020304" pitchFamily="18" charset="0"/>
                <a:cs typeface="Times New Roman" panose="02020603050405020304" pitchFamily="18" charset="0"/>
              </a:rPr>
              <a:t> </a:t>
            </a:r>
            <a:r>
              <a:rPr lang="en-US" sz="2800" b="1" i="1" dirty="0" err="1">
                <a:solidFill>
                  <a:srgbClr val="002060"/>
                </a:solidFill>
                <a:latin typeface="Times New Roman" panose="02020603050405020304" pitchFamily="18" charset="0"/>
                <a:cs typeface="Times New Roman" panose="02020603050405020304" pitchFamily="18" charset="0"/>
              </a:rPr>
              <a:t>cho</a:t>
            </a:r>
            <a:r>
              <a:rPr lang="en-US" sz="2800" b="1" i="1" dirty="0">
                <a:solidFill>
                  <a:srgbClr val="002060"/>
                </a:solidFill>
                <a:latin typeface="Times New Roman" panose="02020603050405020304" pitchFamily="18" charset="0"/>
                <a:cs typeface="Times New Roman" panose="02020603050405020304" pitchFamily="18" charset="0"/>
              </a:rPr>
              <a:t> </a:t>
            </a:r>
            <a:r>
              <a:rPr lang="en-US" sz="2800" b="1" i="1" dirty="0" err="1">
                <a:solidFill>
                  <a:srgbClr val="002060"/>
                </a:solidFill>
                <a:latin typeface="Times New Roman" panose="02020603050405020304" pitchFamily="18" charset="0"/>
                <a:cs typeface="Times New Roman" panose="02020603050405020304" pitchFamily="18" charset="0"/>
              </a:rPr>
              <a:t>người</a:t>
            </a:r>
            <a:r>
              <a:rPr lang="en-US" sz="2800" b="1" i="1" dirty="0">
                <a:solidFill>
                  <a:srgbClr val="002060"/>
                </a:solidFill>
                <a:latin typeface="Times New Roman" panose="02020603050405020304" pitchFamily="18" charset="0"/>
                <a:cs typeface="Times New Roman" panose="02020603050405020304" pitchFamily="18" charset="0"/>
              </a:rPr>
              <a:t> </a:t>
            </a:r>
            <a:r>
              <a:rPr lang="en-US" sz="2800" b="1" i="1" dirty="0" err="1">
                <a:solidFill>
                  <a:srgbClr val="002060"/>
                </a:solidFill>
                <a:latin typeface="Times New Roman" panose="02020603050405020304" pitchFamily="18" charset="0"/>
                <a:cs typeface="Times New Roman" panose="02020603050405020304" pitchFamily="18" charset="0"/>
              </a:rPr>
              <a:t>đoc</a:t>
            </a:r>
            <a:r>
              <a:rPr lang="en-US" sz="2800" b="1" i="1" dirty="0">
                <a:solidFill>
                  <a:srgbClr val="002060"/>
                </a:solidFill>
                <a:latin typeface="Times New Roman" panose="02020603050405020304" pitchFamily="18" charset="0"/>
                <a:cs typeface="Times New Roman" panose="02020603050405020304" pitchFamily="18" charset="0"/>
              </a:rPr>
              <a:t>.</a:t>
            </a:r>
          </a:p>
        </p:txBody>
      </p:sp>
      <p:sp>
        <p:nvSpPr>
          <p:cNvPr id="31" name="TextBox 30"/>
          <p:cNvSpPr txBox="1"/>
          <p:nvPr/>
        </p:nvSpPr>
        <p:spPr>
          <a:xfrm>
            <a:off x="9064985" y="1749409"/>
            <a:ext cx="3081293" cy="523220"/>
          </a:xfrm>
          <a:prstGeom prst="rect">
            <a:avLst/>
          </a:prstGeom>
          <a:solidFill>
            <a:srgbClr val="FFC000"/>
          </a:solidFill>
        </p:spPr>
        <p:txBody>
          <a:bodyPr wrap="none" rtlCol="0">
            <a:spAutoFit/>
          </a:bodyPr>
          <a:lstStyle/>
          <a:p>
            <a:r>
              <a:rPr lang="en-US" sz="2800" b="1" err="1">
                <a:latin typeface="Times New Roman" panose="02020603050405020304" pitchFamily="18" charset="0"/>
                <a:cs typeface="Times New Roman" panose="02020603050405020304" pitchFamily="18" charset="0"/>
              </a:rPr>
              <a:t>Tình</a:t>
            </a:r>
            <a:r>
              <a:rPr lang="en-US" sz="2800" b="1">
                <a:latin typeface="Times New Roman" panose="02020603050405020304" pitchFamily="18" charset="0"/>
                <a:cs typeface="Times New Roman" panose="02020603050405020304" pitchFamily="18" charset="0"/>
              </a:rPr>
              <a:t> </a:t>
            </a:r>
            <a:r>
              <a:rPr lang="en-US" sz="2800" b="1" err="1">
                <a:latin typeface="Times New Roman" panose="02020603050405020304" pitchFamily="18" charset="0"/>
                <a:cs typeface="Times New Roman" panose="02020603050405020304" pitchFamily="18" charset="0"/>
              </a:rPr>
              <a:t>huống</a:t>
            </a:r>
            <a:r>
              <a:rPr lang="en-US" sz="2800" b="1">
                <a:latin typeface="Times New Roman" panose="02020603050405020304" pitchFamily="18" charset="0"/>
                <a:cs typeface="Times New Roman" panose="02020603050405020304" pitchFamily="18" charset="0"/>
              </a:rPr>
              <a:t> </a:t>
            </a:r>
            <a:r>
              <a:rPr lang="en-US" sz="2800" b="1" err="1">
                <a:latin typeface="Times New Roman" panose="02020603050405020304" pitchFamily="18" charset="0"/>
                <a:cs typeface="Times New Roman" panose="02020603050405020304" pitchFamily="18" charset="0"/>
              </a:rPr>
              <a:t>truyện</a:t>
            </a:r>
            <a:endParaRPr lang="en-US" sz="2800" b="1">
              <a:latin typeface="Times New Roman" panose="02020603050405020304" pitchFamily="18" charset="0"/>
              <a:cs typeface="Times New Roman" panose="02020603050405020304" pitchFamily="18" charset="0"/>
            </a:endParaRPr>
          </a:p>
        </p:txBody>
      </p:sp>
      <p:sp>
        <p:nvSpPr>
          <p:cNvPr id="32" name="TextBox 31"/>
          <p:cNvSpPr txBox="1"/>
          <p:nvPr/>
        </p:nvSpPr>
        <p:spPr>
          <a:xfrm>
            <a:off x="8517179" y="2674342"/>
            <a:ext cx="3629099" cy="3416320"/>
          </a:xfrm>
          <a:prstGeom prst="rect">
            <a:avLst/>
          </a:prstGeom>
          <a:noFill/>
          <a:ln>
            <a:solidFill>
              <a:srgbClr val="FF0000"/>
            </a:solidFill>
            <a:prstDash val="lgDashDot"/>
          </a:ln>
        </p:spPr>
        <p:txBody>
          <a:bodyPr wrap="square" rtlCol="0">
            <a:spAutoFit/>
          </a:bodyPr>
          <a:lstStyle/>
          <a:p>
            <a:pPr algn="just"/>
            <a:r>
              <a:rPr lang="en-US" sz="2400" err="1">
                <a:solidFill>
                  <a:srgbClr val="002060"/>
                </a:solidFill>
                <a:latin typeface="Times New Roman" panose="02020603050405020304" pitchFamily="18" charset="0"/>
                <a:cs typeface="Times New Roman" panose="02020603050405020304" pitchFamily="18" charset="0"/>
              </a:rPr>
              <a:t>Ông</a:t>
            </a:r>
            <a:r>
              <a:rPr lang="en-US" sz="2400">
                <a:solidFill>
                  <a:srgbClr val="002060"/>
                </a:solidFill>
                <a:latin typeface="Times New Roman" panose="02020603050405020304" pitchFamily="18" charset="0"/>
                <a:cs typeface="Times New Roman" panose="02020603050405020304" pitchFamily="18" charset="0"/>
              </a:rPr>
              <a:t> Hai </a:t>
            </a:r>
            <a:r>
              <a:rPr lang="en-US" sz="2400" err="1">
                <a:solidFill>
                  <a:srgbClr val="002060"/>
                </a:solidFill>
                <a:latin typeface="Times New Roman" panose="02020603050405020304" pitchFamily="18" charset="0"/>
                <a:cs typeface="Times New Roman" panose="02020603050405020304" pitchFamily="18" charset="0"/>
              </a:rPr>
              <a:t>rất</a:t>
            </a:r>
            <a:r>
              <a:rPr lang="en-US" sz="2400">
                <a:solidFill>
                  <a:srgbClr val="002060"/>
                </a:solidFill>
                <a:latin typeface="Times New Roman" panose="02020603050405020304" pitchFamily="18" charset="0"/>
                <a:cs typeface="Times New Roman" panose="02020603050405020304" pitchFamily="18" charset="0"/>
              </a:rPr>
              <a:t> </a:t>
            </a:r>
            <a:r>
              <a:rPr lang="en-US" sz="2400" err="1">
                <a:solidFill>
                  <a:srgbClr val="002060"/>
                </a:solidFill>
                <a:latin typeface="Times New Roman" panose="02020603050405020304" pitchFamily="18" charset="0"/>
                <a:cs typeface="Times New Roman" panose="02020603050405020304" pitchFamily="18" charset="0"/>
              </a:rPr>
              <a:t>yêu</a:t>
            </a:r>
            <a:r>
              <a:rPr lang="en-US" sz="2400">
                <a:solidFill>
                  <a:srgbClr val="002060"/>
                </a:solidFill>
                <a:latin typeface="Times New Roman" panose="02020603050405020304" pitchFamily="18" charset="0"/>
                <a:cs typeface="Times New Roman" panose="02020603050405020304" pitchFamily="18" charset="0"/>
              </a:rPr>
              <a:t> </a:t>
            </a:r>
            <a:r>
              <a:rPr lang="en-US" sz="2400" err="1">
                <a:solidFill>
                  <a:srgbClr val="002060"/>
                </a:solidFill>
                <a:latin typeface="Times New Roman" panose="02020603050405020304" pitchFamily="18" charset="0"/>
                <a:cs typeface="Times New Roman" panose="02020603050405020304" pitchFamily="18" charset="0"/>
              </a:rPr>
              <a:t>làng</a:t>
            </a:r>
            <a:r>
              <a:rPr lang="en-US" sz="2400">
                <a:solidFill>
                  <a:srgbClr val="002060"/>
                </a:solidFill>
                <a:latin typeface="Times New Roman" panose="02020603050405020304" pitchFamily="18" charset="0"/>
                <a:cs typeface="Times New Roman" panose="02020603050405020304" pitchFamily="18" charset="0"/>
              </a:rPr>
              <a:t> </a:t>
            </a:r>
            <a:r>
              <a:rPr lang="en-US" sz="2400" err="1">
                <a:solidFill>
                  <a:srgbClr val="002060"/>
                </a:solidFill>
                <a:latin typeface="Times New Roman" panose="02020603050405020304" pitchFamily="18" charset="0"/>
                <a:cs typeface="Times New Roman" panose="02020603050405020304" pitchFamily="18" charset="0"/>
              </a:rPr>
              <a:t>chợ</a:t>
            </a:r>
            <a:r>
              <a:rPr lang="en-US" sz="2400">
                <a:solidFill>
                  <a:srgbClr val="002060"/>
                </a:solidFill>
                <a:latin typeface="Times New Roman" panose="02020603050405020304" pitchFamily="18" charset="0"/>
                <a:cs typeface="Times New Roman" panose="02020603050405020304" pitchFamily="18" charset="0"/>
              </a:rPr>
              <a:t> </a:t>
            </a:r>
            <a:r>
              <a:rPr lang="en-US" sz="2400" err="1">
                <a:solidFill>
                  <a:srgbClr val="002060"/>
                </a:solidFill>
                <a:latin typeface="Times New Roman" panose="02020603050405020304" pitchFamily="18" charset="0"/>
                <a:cs typeface="Times New Roman" panose="02020603050405020304" pitchFamily="18" charset="0"/>
              </a:rPr>
              <a:t>Dầu</a:t>
            </a:r>
            <a:r>
              <a:rPr lang="en-US" sz="2400">
                <a:solidFill>
                  <a:srgbClr val="002060"/>
                </a:solidFill>
                <a:latin typeface="Times New Roman" panose="02020603050405020304" pitchFamily="18" charset="0"/>
                <a:cs typeface="Times New Roman" panose="02020603050405020304" pitchFamily="18" charset="0"/>
              </a:rPr>
              <a:t> </a:t>
            </a:r>
            <a:r>
              <a:rPr lang="en-US" sz="2400" err="1">
                <a:solidFill>
                  <a:srgbClr val="002060"/>
                </a:solidFill>
                <a:latin typeface="Times New Roman" panose="02020603050405020304" pitchFamily="18" charset="0"/>
                <a:cs typeface="Times New Roman" panose="02020603050405020304" pitchFamily="18" charset="0"/>
              </a:rPr>
              <a:t>nhưng</a:t>
            </a:r>
            <a:r>
              <a:rPr lang="en-US" sz="2400">
                <a:solidFill>
                  <a:srgbClr val="002060"/>
                </a:solidFill>
                <a:latin typeface="Times New Roman" panose="02020603050405020304" pitchFamily="18" charset="0"/>
                <a:cs typeface="Times New Roman" panose="02020603050405020304" pitchFamily="18" charset="0"/>
              </a:rPr>
              <a:t> </a:t>
            </a:r>
            <a:r>
              <a:rPr lang="en-US" sz="2400" err="1">
                <a:solidFill>
                  <a:srgbClr val="002060"/>
                </a:solidFill>
                <a:latin typeface="Times New Roman" panose="02020603050405020304" pitchFamily="18" charset="0"/>
                <a:cs typeface="Times New Roman" panose="02020603050405020304" pitchFamily="18" charset="0"/>
              </a:rPr>
              <a:t>rồi</a:t>
            </a:r>
            <a:r>
              <a:rPr lang="en-US" sz="2400">
                <a:solidFill>
                  <a:srgbClr val="002060"/>
                </a:solidFill>
                <a:latin typeface="Times New Roman" panose="02020603050405020304" pitchFamily="18" charset="0"/>
                <a:cs typeface="Times New Roman" panose="02020603050405020304" pitchFamily="18" charset="0"/>
              </a:rPr>
              <a:t> </a:t>
            </a:r>
            <a:r>
              <a:rPr lang="en-US" sz="2400" err="1">
                <a:solidFill>
                  <a:srgbClr val="002060"/>
                </a:solidFill>
                <a:latin typeface="Times New Roman" panose="02020603050405020304" pitchFamily="18" charset="0"/>
                <a:cs typeface="Times New Roman" panose="02020603050405020304" pitchFamily="18" charset="0"/>
              </a:rPr>
              <a:t>ông</a:t>
            </a:r>
            <a:r>
              <a:rPr lang="en-US" sz="2400">
                <a:solidFill>
                  <a:srgbClr val="002060"/>
                </a:solidFill>
                <a:latin typeface="Times New Roman" panose="02020603050405020304" pitchFamily="18" charset="0"/>
                <a:cs typeface="Times New Roman" panose="02020603050405020304" pitchFamily="18" charset="0"/>
              </a:rPr>
              <a:t> </a:t>
            </a:r>
            <a:r>
              <a:rPr lang="en-US" sz="2400" err="1">
                <a:solidFill>
                  <a:srgbClr val="002060"/>
                </a:solidFill>
                <a:latin typeface="Times New Roman" panose="02020603050405020304" pitchFamily="18" charset="0"/>
                <a:cs typeface="Times New Roman" panose="02020603050405020304" pitchFamily="18" charset="0"/>
              </a:rPr>
              <a:t>nghe</a:t>
            </a:r>
            <a:r>
              <a:rPr lang="en-US" sz="2400">
                <a:solidFill>
                  <a:srgbClr val="002060"/>
                </a:solidFill>
                <a:latin typeface="Times New Roman" panose="02020603050405020304" pitchFamily="18" charset="0"/>
                <a:cs typeface="Times New Roman" panose="02020603050405020304" pitchFamily="18" charset="0"/>
              </a:rPr>
              <a:t> tin </a:t>
            </a:r>
            <a:r>
              <a:rPr lang="en-US" sz="2400" err="1">
                <a:solidFill>
                  <a:srgbClr val="002060"/>
                </a:solidFill>
                <a:latin typeface="Times New Roman" panose="02020603050405020304" pitchFamily="18" charset="0"/>
                <a:cs typeface="Times New Roman" panose="02020603050405020304" pitchFamily="18" charset="0"/>
              </a:rPr>
              <a:t>làng</a:t>
            </a:r>
            <a:r>
              <a:rPr lang="en-US" sz="2400">
                <a:solidFill>
                  <a:srgbClr val="002060"/>
                </a:solidFill>
                <a:latin typeface="Times New Roman" panose="02020603050405020304" pitchFamily="18" charset="0"/>
                <a:cs typeface="Times New Roman" panose="02020603050405020304" pitchFamily="18" charset="0"/>
              </a:rPr>
              <a:t> </a:t>
            </a:r>
            <a:r>
              <a:rPr lang="en-US" sz="2400" err="1">
                <a:solidFill>
                  <a:srgbClr val="002060"/>
                </a:solidFill>
                <a:latin typeface="Times New Roman" panose="02020603050405020304" pitchFamily="18" charset="0"/>
                <a:cs typeface="Times New Roman" panose="02020603050405020304" pitchFamily="18" charset="0"/>
              </a:rPr>
              <a:t>ông</a:t>
            </a:r>
            <a:r>
              <a:rPr lang="en-US" sz="2400">
                <a:solidFill>
                  <a:srgbClr val="002060"/>
                </a:solidFill>
                <a:latin typeface="Times New Roman" panose="02020603050405020304" pitchFamily="18" charset="0"/>
                <a:cs typeface="Times New Roman" panose="02020603050405020304" pitchFamily="18" charset="0"/>
              </a:rPr>
              <a:t> </a:t>
            </a:r>
            <a:r>
              <a:rPr lang="en-US" sz="2400" err="1">
                <a:solidFill>
                  <a:srgbClr val="002060"/>
                </a:solidFill>
                <a:latin typeface="Times New Roman" panose="02020603050405020304" pitchFamily="18" charset="0"/>
                <a:cs typeface="Times New Roman" panose="02020603050405020304" pitchFamily="18" charset="0"/>
              </a:rPr>
              <a:t>việt</a:t>
            </a:r>
            <a:r>
              <a:rPr lang="en-US" sz="2400">
                <a:solidFill>
                  <a:srgbClr val="002060"/>
                </a:solidFill>
                <a:latin typeface="Times New Roman" panose="02020603050405020304" pitchFamily="18" charset="0"/>
                <a:cs typeface="Times New Roman" panose="02020603050405020304" pitchFamily="18" charset="0"/>
              </a:rPr>
              <a:t> </a:t>
            </a:r>
            <a:r>
              <a:rPr lang="en-US" sz="2400" err="1">
                <a:solidFill>
                  <a:srgbClr val="002060"/>
                </a:solidFill>
                <a:latin typeface="Times New Roman" panose="02020603050405020304" pitchFamily="18" charset="0"/>
                <a:cs typeface="Times New Roman" panose="02020603050405020304" pitchFamily="18" charset="0"/>
              </a:rPr>
              <a:t>gian</a:t>
            </a:r>
            <a:r>
              <a:rPr lang="en-US" sz="2400">
                <a:solidFill>
                  <a:srgbClr val="002060"/>
                </a:solidFill>
                <a:latin typeface="Times New Roman" panose="02020603050405020304" pitchFamily="18" charset="0"/>
                <a:cs typeface="Times New Roman" panose="02020603050405020304" pitchFamily="18" charset="0"/>
              </a:rPr>
              <a:t>, </a:t>
            </a:r>
            <a:r>
              <a:rPr lang="en-US" sz="2400" err="1">
                <a:solidFill>
                  <a:srgbClr val="002060"/>
                </a:solidFill>
                <a:latin typeface="Times New Roman" panose="02020603050405020304" pitchFamily="18" charset="0"/>
                <a:cs typeface="Times New Roman" panose="02020603050405020304" pitchFamily="18" charset="0"/>
              </a:rPr>
              <a:t>theo</a:t>
            </a:r>
            <a:r>
              <a:rPr lang="en-US" sz="2400">
                <a:solidFill>
                  <a:srgbClr val="002060"/>
                </a:solidFill>
                <a:latin typeface="Times New Roman" panose="02020603050405020304" pitchFamily="18" charset="0"/>
                <a:cs typeface="Times New Roman" panose="02020603050405020304" pitchFamily="18" charset="0"/>
              </a:rPr>
              <a:t> </a:t>
            </a:r>
            <a:r>
              <a:rPr lang="en-US" sz="2400" err="1">
                <a:solidFill>
                  <a:srgbClr val="002060"/>
                </a:solidFill>
                <a:latin typeface="Times New Roman" panose="02020603050405020304" pitchFamily="18" charset="0"/>
                <a:cs typeface="Times New Roman" panose="02020603050405020304" pitchFamily="18" charset="0"/>
              </a:rPr>
              <a:t>Tây</a:t>
            </a:r>
            <a:r>
              <a:rPr lang="en-US" sz="2400">
                <a:solidFill>
                  <a:srgbClr val="002060"/>
                </a:solidFill>
                <a:latin typeface="Times New Roman" panose="02020603050405020304" pitchFamily="18" charset="0"/>
                <a:cs typeface="Times New Roman" panose="02020603050405020304" pitchFamily="18" charset="0"/>
              </a:rPr>
              <a:t>. </a:t>
            </a:r>
            <a:r>
              <a:rPr lang="en-US" sz="2400" err="1">
                <a:solidFill>
                  <a:srgbClr val="002060"/>
                </a:solidFill>
                <a:latin typeface="Times New Roman" panose="02020603050405020304" pitchFamily="18" charset="0"/>
                <a:cs typeface="Times New Roman" panose="02020603050405020304" pitchFamily="18" charset="0"/>
              </a:rPr>
              <a:t>Trong</a:t>
            </a:r>
            <a:r>
              <a:rPr lang="en-US" sz="2400">
                <a:solidFill>
                  <a:srgbClr val="002060"/>
                </a:solidFill>
                <a:latin typeface="Times New Roman" panose="02020603050405020304" pitchFamily="18" charset="0"/>
                <a:cs typeface="Times New Roman" panose="02020603050405020304" pitchFamily="18" charset="0"/>
              </a:rPr>
              <a:t> </a:t>
            </a:r>
            <a:r>
              <a:rPr lang="en-US" sz="2400" err="1">
                <a:solidFill>
                  <a:srgbClr val="002060"/>
                </a:solidFill>
                <a:latin typeface="Times New Roman" panose="02020603050405020304" pitchFamily="18" charset="0"/>
                <a:cs typeface="Times New Roman" panose="02020603050405020304" pitchFamily="18" charset="0"/>
              </a:rPr>
              <a:t>ông</a:t>
            </a:r>
            <a:r>
              <a:rPr lang="en-US" sz="2400">
                <a:solidFill>
                  <a:srgbClr val="002060"/>
                </a:solidFill>
                <a:latin typeface="Times New Roman" panose="02020603050405020304" pitchFamily="18" charset="0"/>
                <a:cs typeface="Times New Roman" panose="02020603050405020304" pitchFamily="18" charset="0"/>
              </a:rPr>
              <a:t> </a:t>
            </a:r>
            <a:r>
              <a:rPr lang="en-US" sz="2400" err="1">
                <a:solidFill>
                  <a:srgbClr val="002060"/>
                </a:solidFill>
                <a:latin typeface="Times New Roman" panose="02020603050405020304" pitchFamily="18" charset="0"/>
                <a:cs typeface="Times New Roman" panose="02020603050405020304" pitchFamily="18" charset="0"/>
              </a:rPr>
              <a:t>xảy</a:t>
            </a:r>
            <a:r>
              <a:rPr lang="en-US" sz="2400">
                <a:solidFill>
                  <a:srgbClr val="002060"/>
                </a:solidFill>
                <a:latin typeface="Times New Roman" panose="02020603050405020304" pitchFamily="18" charset="0"/>
                <a:cs typeface="Times New Roman" panose="02020603050405020304" pitchFamily="18" charset="0"/>
              </a:rPr>
              <a:t> </a:t>
            </a:r>
            <a:r>
              <a:rPr lang="en-US" sz="2400" err="1">
                <a:solidFill>
                  <a:srgbClr val="002060"/>
                </a:solidFill>
                <a:latin typeface="Times New Roman" panose="02020603050405020304" pitchFamily="18" charset="0"/>
                <a:cs typeface="Times New Roman" panose="02020603050405020304" pitchFamily="18" charset="0"/>
              </a:rPr>
              <a:t>ra</a:t>
            </a:r>
            <a:r>
              <a:rPr lang="en-US" sz="2400">
                <a:solidFill>
                  <a:srgbClr val="002060"/>
                </a:solidFill>
                <a:latin typeface="Times New Roman" panose="02020603050405020304" pitchFamily="18" charset="0"/>
                <a:cs typeface="Times New Roman" panose="02020603050405020304" pitchFamily="18" charset="0"/>
              </a:rPr>
              <a:t> </a:t>
            </a:r>
            <a:r>
              <a:rPr lang="en-US" sz="2400" err="1">
                <a:solidFill>
                  <a:srgbClr val="002060"/>
                </a:solidFill>
                <a:latin typeface="Times New Roman" panose="02020603050405020304" pitchFamily="18" charset="0"/>
                <a:cs typeface="Times New Roman" panose="02020603050405020304" pitchFamily="18" charset="0"/>
              </a:rPr>
              <a:t>cuộc</a:t>
            </a:r>
            <a:r>
              <a:rPr lang="en-US" sz="2400">
                <a:solidFill>
                  <a:srgbClr val="002060"/>
                </a:solidFill>
                <a:latin typeface="Times New Roman" panose="02020603050405020304" pitchFamily="18" charset="0"/>
                <a:cs typeface="Times New Roman" panose="02020603050405020304" pitchFamily="18" charset="0"/>
              </a:rPr>
              <a:t> </a:t>
            </a:r>
            <a:r>
              <a:rPr lang="en-US" sz="2400" err="1">
                <a:solidFill>
                  <a:srgbClr val="002060"/>
                </a:solidFill>
                <a:latin typeface="Times New Roman" panose="02020603050405020304" pitchFamily="18" charset="0"/>
                <a:cs typeface="Times New Roman" panose="02020603050405020304" pitchFamily="18" charset="0"/>
              </a:rPr>
              <a:t>đấu</a:t>
            </a:r>
            <a:r>
              <a:rPr lang="en-US" sz="2400">
                <a:solidFill>
                  <a:srgbClr val="002060"/>
                </a:solidFill>
                <a:latin typeface="Times New Roman" panose="02020603050405020304" pitchFamily="18" charset="0"/>
                <a:cs typeface="Times New Roman" panose="02020603050405020304" pitchFamily="18" charset="0"/>
              </a:rPr>
              <a:t> </a:t>
            </a:r>
            <a:r>
              <a:rPr lang="en-US" sz="2400" err="1">
                <a:solidFill>
                  <a:srgbClr val="002060"/>
                </a:solidFill>
                <a:latin typeface="Times New Roman" panose="02020603050405020304" pitchFamily="18" charset="0"/>
                <a:cs typeface="Times New Roman" panose="02020603050405020304" pitchFamily="18" charset="0"/>
              </a:rPr>
              <a:t>tranh</a:t>
            </a:r>
            <a:r>
              <a:rPr lang="en-US" sz="2400">
                <a:solidFill>
                  <a:srgbClr val="002060"/>
                </a:solidFill>
                <a:latin typeface="Times New Roman" panose="02020603050405020304" pitchFamily="18" charset="0"/>
                <a:cs typeface="Times New Roman" panose="02020603050405020304" pitchFamily="18" charset="0"/>
              </a:rPr>
              <a:t> </a:t>
            </a:r>
            <a:r>
              <a:rPr lang="en-US" sz="2400" err="1">
                <a:solidFill>
                  <a:srgbClr val="002060"/>
                </a:solidFill>
                <a:latin typeface="Times New Roman" panose="02020603050405020304" pitchFamily="18" charset="0"/>
                <a:cs typeface="Times New Roman" panose="02020603050405020304" pitchFamily="18" charset="0"/>
              </a:rPr>
              <a:t>giữa</a:t>
            </a:r>
            <a:r>
              <a:rPr lang="en-US" sz="2400">
                <a:solidFill>
                  <a:srgbClr val="002060"/>
                </a:solidFill>
                <a:latin typeface="Times New Roman" panose="02020603050405020304" pitchFamily="18" charset="0"/>
                <a:cs typeface="Times New Roman" panose="02020603050405020304" pitchFamily="18" charset="0"/>
              </a:rPr>
              <a:t> </a:t>
            </a:r>
            <a:r>
              <a:rPr lang="en-US" sz="2400" err="1">
                <a:solidFill>
                  <a:srgbClr val="002060"/>
                </a:solidFill>
                <a:latin typeface="Times New Roman" panose="02020603050405020304" pitchFamily="18" charset="0"/>
                <a:cs typeface="Times New Roman" panose="02020603050405020304" pitchFamily="18" charset="0"/>
              </a:rPr>
              <a:t>về</a:t>
            </a:r>
            <a:r>
              <a:rPr lang="en-US" sz="2400">
                <a:solidFill>
                  <a:srgbClr val="002060"/>
                </a:solidFill>
                <a:latin typeface="Times New Roman" panose="02020603050405020304" pitchFamily="18" charset="0"/>
                <a:cs typeface="Times New Roman" panose="02020603050405020304" pitchFamily="18" charset="0"/>
              </a:rPr>
              <a:t> </a:t>
            </a:r>
            <a:r>
              <a:rPr lang="en-US" sz="2400" err="1">
                <a:solidFill>
                  <a:srgbClr val="002060"/>
                </a:solidFill>
                <a:latin typeface="Times New Roman" panose="02020603050405020304" pitchFamily="18" charset="0"/>
                <a:cs typeface="Times New Roman" panose="02020603050405020304" pitchFamily="18" charset="0"/>
              </a:rPr>
              <a:t>làng</a:t>
            </a:r>
            <a:r>
              <a:rPr lang="en-US" sz="2400">
                <a:solidFill>
                  <a:srgbClr val="002060"/>
                </a:solidFill>
                <a:latin typeface="Times New Roman" panose="02020603050405020304" pitchFamily="18" charset="0"/>
                <a:cs typeface="Times New Roman" panose="02020603050405020304" pitchFamily="18" charset="0"/>
              </a:rPr>
              <a:t> </a:t>
            </a:r>
            <a:r>
              <a:rPr lang="en-US" sz="2400" err="1">
                <a:solidFill>
                  <a:srgbClr val="002060"/>
                </a:solidFill>
                <a:latin typeface="Times New Roman" panose="02020603050405020304" pitchFamily="18" charset="0"/>
                <a:cs typeface="Times New Roman" panose="02020603050405020304" pitchFamily="18" charset="0"/>
              </a:rPr>
              <a:t>và</a:t>
            </a:r>
            <a:r>
              <a:rPr lang="en-US" sz="2400">
                <a:solidFill>
                  <a:srgbClr val="002060"/>
                </a:solidFill>
                <a:latin typeface="Times New Roman" panose="02020603050405020304" pitchFamily="18" charset="0"/>
                <a:cs typeface="Times New Roman" panose="02020603050405020304" pitchFamily="18" charset="0"/>
              </a:rPr>
              <a:t> </a:t>
            </a:r>
            <a:r>
              <a:rPr lang="en-US" sz="2400" err="1">
                <a:solidFill>
                  <a:srgbClr val="002060"/>
                </a:solidFill>
                <a:latin typeface="Times New Roman" panose="02020603050405020304" pitchFamily="18" charset="0"/>
                <a:cs typeface="Times New Roman" panose="02020603050405020304" pitchFamily="18" charset="0"/>
              </a:rPr>
              <a:t>theo</a:t>
            </a:r>
            <a:r>
              <a:rPr lang="en-US" sz="2400">
                <a:solidFill>
                  <a:srgbClr val="002060"/>
                </a:solidFill>
                <a:latin typeface="Times New Roman" panose="02020603050405020304" pitchFamily="18" charset="0"/>
                <a:cs typeface="Times New Roman" panose="02020603050405020304" pitchFamily="18" charset="0"/>
              </a:rPr>
              <a:t> </a:t>
            </a:r>
            <a:r>
              <a:rPr lang="en-US" sz="2400" err="1">
                <a:solidFill>
                  <a:srgbClr val="002060"/>
                </a:solidFill>
                <a:latin typeface="Times New Roman" panose="02020603050405020304" pitchFamily="18" charset="0"/>
                <a:cs typeface="Times New Roman" panose="02020603050405020304" pitchFamily="18" charset="0"/>
              </a:rPr>
              <a:t>kháng</a:t>
            </a:r>
            <a:r>
              <a:rPr lang="en-US" sz="2400">
                <a:solidFill>
                  <a:srgbClr val="002060"/>
                </a:solidFill>
                <a:latin typeface="Times New Roman" panose="02020603050405020304" pitchFamily="18" charset="0"/>
                <a:cs typeface="Times New Roman" panose="02020603050405020304" pitchFamily="18" charset="0"/>
              </a:rPr>
              <a:t> </a:t>
            </a:r>
            <a:r>
              <a:rPr lang="en-US" sz="2400" err="1">
                <a:solidFill>
                  <a:srgbClr val="002060"/>
                </a:solidFill>
                <a:latin typeface="Times New Roman" panose="02020603050405020304" pitchFamily="18" charset="0"/>
                <a:cs typeface="Times New Roman" panose="02020603050405020304" pitchFamily="18" charset="0"/>
              </a:rPr>
              <a:t>chiến</a:t>
            </a:r>
            <a:r>
              <a:rPr lang="en-US" sz="2400">
                <a:solidFill>
                  <a:srgbClr val="002060"/>
                </a:solidFill>
                <a:latin typeface="Times New Roman" panose="02020603050405020304" pitchFamily="18" charset="0"/>
                <a:cs typeface="Times New Roman" panose="02020603050405020304" pitchFamily="18" charset="0"/>
              </a:rPr>
              <a:t>. </a:t>
            </a:r>
            <a:r>
              <a:rPr lang="en-US" sz="2400" err="1">
                <a:solidFill>
                  <a:srgbClr val="002060"/>
                </a:solidFill>
                <a:latin typeface="Times New Roman" panose="02020603050405020304" pitchFamily="18" charset="0"/>
                <a:cs typeface="Times New Roman" panose="02020603050405020304" pitchFamily="18" charset="0"/>
              </a:rPr>
              <a:t>Nhưng</a:t>
            </a:r>
            <a:r>
              <a:rPr lang="en-US" sz="2400">
                <a:solidFill>
                  <a:srgbClr val="002060"/>
                </a:solidFill>
                <a:latin typeface="Times New Roman" panose="02020603050405020304" pitchFamily="18" charset="0"/>
                <a:cs typeface="Times New Roman" panose="02020603050405020304" pitchFamily="18" charset="0"/>
              </a:rPr>
              <a:t> </a:t>
            </a:r>
            <a:r>
              <a:rPr lang="en-US" sz="2400" err="1">
                <a:solidFill>
                  <a:srgbClr val="002060"/>
                </a:solidFill>
                <a:latin typeface="Times New Roman" panose="02020603050405020304" pitchFamily="18" charset="0"/>
                <a:cs typeface="Times New Roman" panose="02020603050405020304" pitchFamily="18" charset="0"/>
              </a:rPr>
              <a:t>sau</a:t>
            </a:r>
            <a:r>
              <a:rPr lang="en-US" sz="2400">
                <a:solidFill>
                  <a:srgbClr val="002060"/>
                </a:solidFill>
                <a:latin typeface="Times New Roman" panose="02020603050405020304" pitchFamily="18" charset="0"/>
                <a:cs typeface="Times New Roman" panose="02020603050405020304" pitchFamily="18" charset="0"/>
              </a:rPr>
              <a:t> </a:t>
            </a:r>
            <a:r>
              <a:rPr lang="en-US" sz="2400" err="1">
                <a:solidFill>
                  <a:srgbClr val="002060"/>
                </a:solidFill>
                <a:latin typeface="Times New Roman" panose="02020603050405020304" pitchFamily="18" charset="0"/>
                <a:cs typeface="Times New Roman" panose="02020603050405020304" pitchFamily="18" charset="0"/>
              </a:rPr>
              <a:t>đó</a:t>
            </a:r>
            <a:r>
              <a:rPr lang="en-US" sz="2400">
                <a:solidFill>
                  <a:srgbClr val="002060"/>
                </a:solidFill>
                <a:latin typeface="Times New Roman" panose="02020603050405020304" pitchFamily="18" charset="0"/>
                <a:cs typeface="Times New Roman" panose="02020603050405020304" pitchFamily="18" charset="0"/>
              </a:rPr>
              <a:t> tin </a:t>
            </a:r>
            <a:r>
              <a:rPr lang="en-US" sz="2400" err="1">
                <a:solidFill>
                  <a:srgbClr val="002060"/>
                </a:solidFill>
                <a:latin typeface="Times New Roman" panose="02020603050405020304" pitchFamily="18" charset="0"/>
                <a:cs typeface="Times New Roman" panose="02020603050405020304" pitchFamily="18" charset="0"/>
              </a:rPr>
              <a:t>đó</a:t>
            </a:r>
            <a:r>
              <a:rPr lang="en-US" sz="2400">
                <a:solidFill>
                  <a:srgbClr val="002060"/>
                </a:solidFill>
                <a:latin typeface="Times New Roman" panose="02020603050405020304" pitchFamily="18" charset="0"/>
                <a:cs typeface="Times New Roman" panose="02020603050405020304" pitchFamily="18" charset="0"/>
              </a:rPr>
              <a:t> </a:t>
            </a:r>
            <a:r>
              <a:rPr lang="en-US" sz="2400" err="1">
                <a:solidFill>
                  <a:srgbClr val="002060"/>
                </a:solidFill>
                <a:latin typeface="Times New Roman" panose="02020603050405020304" pitchFamily="18" charset="0"/>
                <a:cs typeface="Times New Roman" panose="02020603050405020304" pitchFamily="18" charset="0"/>
              </a:rPr>
              <a:t>được</a:t>
            </a:r>
            <a:r>
              <a:rPr lang="en-US" sz="2400">
                <a:solidFill>
                  <a:srgbClr val="002060"/>
                </a:solidFill>
                <a:latin typeface="Times New Roman" panose="02020603050405020304" pitchFamily="18" charset="0"/>
                <a:cs typeface="Times New Roman" panose="02020603050405020304" pitchFamily="18" charset="0"/>
              </a:rPr>
              <a:t> </a:t>
            </a:r>
            <a:r>
              <a:rPr lang="en-US" sz="2400" err="1">
                <a:solidFill>
                  <a:srgbClr val="002060"/>
                </a:solidFill>
                <a:latin typeface="Times New Roman" panose="02020603050405020304" pitchFamily="18" charset="0"/>
                <a:cs typeface="Times New Roman" panose="02020603050405020304" pitchFamily="18" charset="0"/>
              </a:rPr>
              <a:t>cải</a:t>
            </a:r>
            <a:r>
              <a:rPr lang="en-US" sz="2400">
                <a:solidFill>
                  <a:srgbClr val="002060"/>
                </a:solidFill>
                <a:latin typeface="Times New Roman" panose="02020603050405020304" pitchFamily="18" charset="0"/>
                <a:cs typeface="Times New Roman" panose="02020603050405020304" pitchFamily="18" charset="0"/>
              </a:rPr>
              <a:t> </a:t>
            </a:r>
            <a:r>
              <a:rPr lang="en-US" sz="2400" err="1">
                <a:solidFill>
                  <a:srgbClr val="002060"/>
                </a:solidFill>
                <a:latin typeface="Times New Roman" panose="02020603050405020304" pitchFamily="18" charset="0"/>
                <a:cs typeface="Times New Roman" panose="02020603050405020304" pitchFamily="18" charset="0"/>
              </a:rPr>
              <a:t>chính</a:t>
            </a:r>
            <a:r>
              <a:rPr lang="en-US" sz="2400">
                <a:solidFill>
                  <a:srgbClr val="002060"/>
                </a:solidFill>
                <a:latin typeface="Times New Roman" panose="02020603050405020304" pitchFamily="18" charset="0"/>
                <a:cs typeface="Times New Roman" panose="02020603050405020304" pitchFamily="18" charset="0"/>
              </a:rPr>
              <a:t>, </a:t>
            </a:r>
            <a:r>
              <a:rPr lang="en-US" sz="2400" err="1">
                <a:solidFill>
                  <a:srgbClr val="002060"/>
                </a:solidFill>
                <a:latin typeface="Times New Roman" panose="02020603050405020304" pitchFamily="18" charset="0"/>
                <a:cs typeface="Times New Roman" panose="02020603050405020304" pitchFamily="18" charset="0"/>
              </a:rPr>
              <a:t>ông</a:t>
            </a:r>
            <a:r>
              <a:rPr lang="en-US" sz="2400">
                <a:solidFill>
                  <a:srgbClr val="002060"/>
                </a:solidFill>
                <a:latin typeface="Times New Roman" panose="02020603050405020304" pitchFamily="18" charset="0"/>
                <a:cs typeface="Times New Roman" panose="02020603050405020304" pitchFamily="18" charset="0"/>
              </a:rPr>
              <a:t> Hai </a:t>
            </a:r>
            <a:r>
              <a:rPr lang="en-US" sz="2400" err="1">
                <a:solidFill>
                  <a:srgbClr val="002060"/>
                </a:solidFill>
                <a:latin typeface="Times New Roman" panose="02020603050405020304" pitchFamily="18" charset="0"/>
                <a:cs typeface="Times New Roman" panose="02020603050405020304" pitchFamily="18" charset="0"/>
              </a:rPr>
              <a:t>lại</a:t>
            </a:r>
            <a:r>
              <a:rPr lang="en-US" sz="2400">
                <a:solidFill>
                  <a:srgbClr val="002060"/>
                </a:solidFill>
                <a:latin typeface="Times New Roman" panose="02020603050405020304" pitchFamily="18" charset="0"/>
                <a:cs typeface="Times New Roman" panose="02020603050405020304" pitchFamily="18" charset="0"/>
              </a:rPr>
              <a:t> </a:t>
            </a:r>
            <a:r>
              <a:rPr lang="en-US" sz="2400" err="1">
                <a:solidFill>
                  <a:srgbClr val="002060"/>
                </a:solidFill>
                <a:latin typeface="Times New Roman" panose="02020603050405020304" pitchFamily="18" charset="0"/>
                <a:cs typeface="Times New Roman" panose="02020603050405020304" pitchFamily="18" charset="0"/>
              </a:rPr>
              <a:t>hớn</a:t>
            </a:r>
            <a:r>
              <a:rPr lang="en-US" sz="2400">
                <a:solidFill>
                  <a:srgbClr val="002060"/>
                </a:solidFill>
                <a:latin typeface="Times New Roman" panose="02020603050405020304" pitchFamily="18" charset="0"/>
                <a:cs typeface="Times New Roman" panose="02020603050405020304" pitchFamily="18" charset="0"/>
              </a:rPr>
              <a:t> </a:t>
            </a:r>
            <a:r>
              <a:rPr lang="en-US" sz="2400" err="1">
                <a:solidFill>
                  <a:srgbClr val="002060"/>
                </a:solidFill>
                <a:latin typeface="Times New Roman" panose="02020603050405020304" pitchFamily="18" charset="0"/>
                <a:cs typeface="Times New Roman" panose="02020603050405020304" pitchFamily="18" charset="0"/>
              </a:rPr>
              <a:t>hở</a:t>
            </a:r>
            <a:r>
              <a:rPr lang="en-US" sz="2400">
                <a:solidFill>
                  <a:srgbClr val="002060"/>
                </a:solidFill>
                <a:latin typeface="Times New Roman" panose="02020603050405020304" pitchFamily="18" charset="0"/>
                <a:cs typeface="Times New Roman" panose="02020603050405020304" pitchFamily="18" charset="0"/>
              </a:rPr>
              <a:t> </a:t>
            </a:r>
            <a:r>
              <a:rPr lang="en-US" sz="2400" err="1">
                <a:solidFill>
                  <a:srgbClr val="002060"/>
                </a:solidFill>
                <a:latin typeface="Times New Roman" panose="02020603050405020304" pitchFamily="18" charset="0"/>
                <a:cs typeface="Times New Roman" panose="02020603050405020304" pitchFamily="18" charset="0"/>
              </a:rPr>
              <a:t>đi</a:t>
            </a:r>
            <a:r>
              <a:rPr lang="en-US" sz="2400">
                <a:solidFill>
                  <a:srgbClr val="002060"/>
                </a:solidFill>
                <a:latin typeface="Times New Roman" panose="02020603050405020304" pitchFamily="18" charset="0"/>
                <a:cs typeface="Times New Roman" panose="02020603050405020304" pitchFamily="18" charset="0"/>
              </a:rPr>
              <a:t> </a:t>
            </a:r>
            <a:r>
              <a:rPr lang="en-US" sz="2400" err="1">
                <a:solidFill>
                  <a:srgbClr val="002060"/>
                </a:solidFill>
                <a:latin typeface="Times New Roman" panose="02020603050405020304" pitchFamily="18" charset="0"/>
                <a:cs typeface="Times New Roman" panose="02020603050405020304" pitchFamily="18" charset="0"/>
              </a:rPr>
              <a:t>khoe</a:t>
            </a:r>
            <a:r>
              <a:rPr lang="en-US" sz="2400">
                <a:solidFill>
                  <a:srgbClr val="002060"/>
                </a:solidFill>
                <a:latin typeface="Times New Roman" panose="02020603050405020304" pitchFamily="18" charset="0"/>
                <a:cs typeface="Times New Roman" panose="02020603050405020304" pitchFamily="18" charset="0"/>
              </a:rPr>
              <a:t> </a:t>
            </a:r>
            <a:r>
              <a:rPr lang="en-US" sz="2400" err="1">
                <a:solidFill>
                  <a:srgbClr val="002060"/>
                </a:solidFill>
                <a:latin typeface="Times New Roman" panose="02020603050405020304" pitchFamily="18" charset="0"/>
                <a:cs typeface="Times New Roman" panose="02020603050405020304" pitchFamily="18" charset="0"/>
              </a:rPr>
              <a:t>về</a:t>
            </a:r>
            <a:r>
              <a:rPr lang="en-US" sz="2400">
                <a:solidFill>
                  <a:srgbClr val="002060"/>
                </a:solidFill>
                <a:latin typeface="Times New Roman" panose="02020603050405020304" pitchFamily="18" charset="0"/>
                <a:cs typeface="Times New Roman" panose="02020603050405020304" pitchFamily="18" charset="0"/>
              </a:rPr>
              <a:t> </a:t>
            </a:r>
            <a:r>
              <a:rPr lang="en-US" sz="2400" err="1">
                <a:solidFill>
                  <a:srgbClr val="002060"/>
                </a:solidFill>
                <a:latin typeface="Times New Roman" panose="02020603050405020304" pitchFamily="18" charset="0"/>
                <a:cs typeface="Times New Roman" panose="02020603050405020304" pitchFamily="18" charset="0"/>
              </a:rPr>
              <a:t>làng</a:t>
            </a:r>
            <a:r>
              <a:rPr lang="en-US" sz="2400">
                <a:solidFill>
                  <a:srgbClr val="002060"/>
                </a:solidFill>
                <a:latin typeface="Times New Roman" panose="02020603050405020304" pitchFamily="18" charset="0"/>
                <a:cs typeface="Times New Roman" panose="02020603050405020304" pitchFamily="18" charset="0"/>
              </a:rPr>
              <a:t>.</a:t>
            </a:r>
          </a:p>
        </p:txBody>
      </p:sp>
      <p:grpSp>
        <p:nvGrpSpPr>
          <p:cNvPr id="27" name="Google Shape;2618;p39"/>
          <p:cNvGrpSpPr/>
          <p:nvPr/>
        </p:nvGrpSpPr>
        <p:grpSpPr>
          <a:xfrm>
            <a:off x="6203729" y="-159719"/>
            <a:ext cx="1318219" cy="948422"/>
            <a:chOff x="4219705" y="1821913"/>
            <a:chExt cx="683441" cy="554017"/>
          </a:xfrm>
        </p:grpSpPr>
        <p:sp>
          <p:nvSpPr>
            <p:cNvPr id="28" name="Google Shape;2619;p39"/>
            <p:cNvSpPr/>
            <p:nvPr/>
          </p:nvSpPr>
          <p:spPr>
            <a:xfrm rot="-1324817">
              <a:off x="4265173" y="1920166"/>
              <a:ext cx="592506" cy="357511"/>
            </a:xfrm>
            <a:custGeom>
              <a:avLst/>
              <a:gdLst/>
              <a:ahLst/>
              <a:cxnLst/>
              <a:rect l="l" t="t" r="r" b="b"/>
              <a:pathLst>
                <a:path w="25564" h="15425" extrusionOk="0">
                  <a:moveTo>
                    <a:pt x="12212" y="1"/>
                  </a:moveTo>
                  <a:cubicBezTo>
                    <a:pt x="8973" y="1"/>
                    <a:pt x="8333" y="13785"/>
                    <a:pt x="8333" y="13785"/>
                  </a:cubicBezTo>
                  <a:cubicBezTo>
                    <a:pt x="8333" y="13785"/>
                    <a:pt x="6052" y="373"/>
                    <a:pt x="3330" y="373"/>
                  </a:cubicBezTo>
                  <a:cubicBezTo>
                    <a:pt x="3190" y="373"/>
                    <a:pt x="3050" y="408"/>
                    <a:pt x="2909" y="481"/>
                  </a:cubicBezTo>
                  <a:cubicBezTo>
                    <a:pt x="1" y="2001"/>
                    <a:pt x="8333" y="15062"/>
                    <a:pt x="8333" y="15062"/>
                  </a:cubicBezTo>
                  <a:lnTo>
                    <a:pt x="10328" y="15424"/>
                  </a:lnTo>
                  <a:cubicBezTo>
                    <a:pt x="10328" y="15424"/>
                    <a:pt x="25563" y="7716"/>
                    <a:pt x="23609" y="6037"/>
                  </a:cubicBezTo>
                  <a:cubicBezTo>
                    <a:pt x="23455" y="5905"/>
                    <a:pt x="23250" y="5844"/>
                    <a:pt x="23001" y="5844"/>
                  </a:cubicBezTo>
                  <a:cubicBezTo>
                    <a:pt x="20095" y="5844"/>
                    <a:pt x="11339" y="14184"/>
                    <a:pt x="11339" y="14184"/>
                  </a:cubicBezTo>
                  <a:cubicBezTo>
                    <a:pt x="11339" y="14184"/>
                    <a:pt x="21786" y="2759"/>
                    <a:pt x="19269" y="2081"/>
                  </a:cubicBezTo>
                  <a:cubicBezTo>
                    <a:pt x="19202" y="2063"/>
                    <a:pt x="19132" y="2054"/>
                    <a:pt x="19060" y="2054"/>
                  </a:cubicBezTo>
                  <a:cubicBezTo>
                    <a:pt x="16395" y="2054"/>
                    <a:pt x="9939" y="13826"/>
                    <a:pt x="9939" y="13826"/>
                  </a:cubicBezTo>
                  <a:cubicBezTo>
                    <a:pt x="9939" y="13826"/>
                    <a:pt x="15581" y="203"/>
                    <a:pt x="12282" y="3"/>
                  </a:cubicBezTo>
                  <a:cubicBezTo>
                    <a:pt x="12259" y="1"/>
                    <a:pt x="12236" y="1"/>
                    <a:pt x="12212" y="1"/>
                  </a:cubicBezTo>
                  <a:close/>
                </a:path>
              </a:pathLst>
            </a:custGeom>
            <a:solidFill>
              <a:srgbClr val="F9786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33" name="Google Shape;2620;p39"/>
            <p:cNvSpPr/>
            <p:nvPr/>
          </p:nvSpPr>
          <p:spPr>
            <a:xfrm rot="-1324817">
              <a:off x="4368275" y="1975124"/>
              <a:ext cx="31035" cy="22111"/>
            </a:xfrm>
            <a:custGeom>
              <a:avLst/>
              <a:gdLst/>
              <a:ahLst/>
              <a:cxnLst/>
              <a:rect l="l" t="t" r="r" b="b"/>
              <a:pathLst>
                <a:path w="1339" h="954" extrusionOk="0">
                  <a:moveTo>
                    <a:pt x="667" y="0"/>
                  </a:moveTo>
                  <a:cubicBezTo>
                    <a:pt x="1" y="0"/>
                    <a:pt x="1" y="954"/>
                    <a:pt x="667" y="954"/>
                  </a:cubicBezTo>
                  <a:cubicBezTo>
                    <a:pt x="1338" y="954"/>
                    <a:pt x="1338" y="0"/>
                    <a:pt x="667" y="0"/>
                  </a:cubicBezTo>
                  <a:close/>
                </a:path>
              </a:pathLst>
            </a:custGeom>
            <a:solidFill>
              <a:srgbClr val="04302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34" name="Google Shape;2621;p39"/>
            <p:cNvSpPr/>
            <p:nvPr/>
          </p:nvSpPr>
          <p:spPr>
            <a:xfrm rot="-1324817">
              <a:off x="4524647" y="1921341"/>
              <a:ext cx="33491" cy="23873"/>
            </a:xfrm>
            <a:custGeom>
              <a:avLst/>
              <a:gdLst/>
              <a:ahLst/>
              <a:cxnLst/>
              <a:rect l="l" t="t" r="r" b="b"/>
              <a:pathLst>
                <a:path w="1445" h="1030" extrusionOk="0">
                  <a:moveTo>
                    <a:pt x="722" y="0"/>
                  </a:moveTo>
                  <a:cubicBezTo>
                    <a:pt x="4" y="0"/>
                    <a:pt x="1" y="1029"/>
                    <a:pt x="722" y="1029"/>
                  </a:cubicBezTo>
                  <a:cubicBezTo>
                    <a:pt x="1445" y="1029"/>
                    <a:pt x="1445" y="0"/>
                    <a:pt x="722" y="0"/>
                  </a:cubicBezTo>
                  <a:close/>
                </a:path>
              </a:pathLst>
            </a:custGeom>
            <a:solidFill>
              <a:srgbClr val="04302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35" name="Google Shape;2622;p39"/>
            <p:cNvSpPr/>
            <p:nvPr/>
          </p:nvSpPr>
          <p:spPr>
            <a:xfrm rot="-1324817">
              <a:off x="4733608" y="1928514"/>
              <a:ext cx="18936" cy="13651"/>
            </a:xfrm>
            <a:custGeom>
              <a:avLst/>
              <a:gdLst/>
              <a:ahLst/>
              <a:cxnLst/>
              <a:rect l="l" t="t" r="r" b="b"/>
              <a:pathLst>
                <a:path w="817" h="589" extrusionOk="0">
                  <a:moveTo>
                    <a:pt x="411" y="1"/>
                  </a:moveTo>
                  <a:cubicBezTo>
                    <a:pt x="1" y="1"/>
                    <a:pt x="1" y="588"/>
                    <a:pt x="411" y="588"/>
                  </a:cubicBezTo>
                  <a:cubicBezTo>
                    <a:pt x="816" y="588"/>
                    <a:pt x="816" y="1"/>
                    <a:pt x="411" y="1"/>
                  </a:cubicBezTo>
                  <a:close/>
                </a:path>
              </a:pathLst>
            </a:custGeom>
            <a:solidFill>
              <a:srgbClr val="04302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36" name="Google Shape;2623;p39"/>
            <p:cNvSpPr/>
            <p:nvPr/>
          </p:nvSpPr>
          <p:spPr>
            <a:xfrm rot="-1324817">
              <a:off x="4525726" y="2274861"/>
              <a:ext cx="67006" cy="53772"/>
            </a:xfrm>
            <a:custGeom>
              <a:avLst/>
              <a:gdLst/>
              <a:ahLst/>
              <a:cxnLst/>
              <a:rect l="l" t="t" r="r" b="b"/>
              <a:pathLst>
                <a:path w="2891" h="2320" extrusionOk="0">
                  <a:moveTo>
                    <a:pt x="146" y="1"/>
                  </a:moveTo>
                  <a:cubicBezTo>
                    <a:pt x="146" y="1"/>
                    <a:pt x="1" y="1929"/>
                    <a:pt x="1187" y="2281"/>
                  </a:cubicBezTo>
                  <a:cubicBezTo>
                    <a:pt x="1275" y="2308"/>
                    <a:pt x="1360" y="2320"/>
                    <a:pt x="1441" y="2320"/>
                  </a:cubicBezTo>
                  <a:cubicBezTo>
                    <a:pt x="2444" y="2320"/>
                    <a:pt x="2891" y="436"/>
                    <a:pt x="2891" y="436"/>
                  </a:cubicBezTo>
                  <a:lnTo>
                    <a:pt x="146" y="1"/>
                  </a:lnTo>
                  <a:close/>
                </a:path>
              </a:pathLst>
            </a:custGeom>
            <a:solidFill>
              <a:srgbClr val="04302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grpSp>
      <p:sp>
        <p:nvSpPr>
          <p:cNvPr id="38" name="TextBox 29"/>
          <p:cNvSpPr txBox="1"/>
          <p:nvPr/>
        </p:nvSpPr>
        <p:spPr>
          <a:xfrm>
            <a:off x="5146426" y="870500"/>
            <a:ext cx="3629099" cy="954107"/>
          </a:xfrm>
          <a:prstGeom prst="rect">
            <a:avLst/>
          </a:prstGeom>
          <a:noFill/>
          <a:ln>
            <a:solidFill>
              <a:srgbClr val="FF0000"/>
            </a:solidFill>
            <a:prstDash val="lgDashDot"/>
          </a:ln>
        </p:spPr>
        <p:txBody>
          <a:bodyPr wrap="square" rtlCol="0">
            <a:spAutoFit/>
          </a:bodyPr>
          <a:lstStyle/>
          <a:p>
            <a:pPr algn="just"/>
            <a:r>
              <a:rPr lang="en-US" sz="2800" b="1" i="1">
                <a:solidFill>
                  <a:srgbClr val="002060"/>
                </a:solidFill>
                <a:latin typeface="Times New Roman" panose="02020603050405020304" pitchFamily="18" charset="0"/>
                <a:cs typeface="Times New Roman" panose="02020603050405020304" pitchFamily="18" charset="0"/>
              </a:rPr>
              <a:t>Tự sự + Miêu tả + Biểu cảm</a:t>
            </a:r>
          </a:p>
        </p:txBody>
      </p:sp>
      <p:sp>
        <p:nvSpPr>
          <p:cNvPr id="39" name="TextBox 28"/>
          <p:cNvSpPr txBox="1"/>
          <p:nvPr/>
        </p:nvSpPr>
        <p:spPr>
          <a:xfrm>
            <a:off x="3479886" y="1085943"/>
            <a:ext cx="1141659" cy="523220"/>
          </a:xfrm>
          <a:prstGeom prst="rect">
            <a:avLst/>
          </a:prstGeom>
          <a:solidFill>
            <a:schemeClr val="accent2">
              <a:lumMod val="75000"/>
            </a:schemeClr>
          </a:solidFill>
        </p:spPr>
        <p:txBody>
          <a:bodyPr wrap="none" rtlCol="0">
            <a:spAutoFit/>
          </a:bodyPr>
          <a:lstStyle/>
          <a:p>
            <a:r>
              <a:rPr lang="en-US" sz="2800" b="1">
                <a:solidFill>
                  <a:schemeClr val="bg1"/>
                </a:solidFill>
                <a:latin typeface="Times New Roman" panose="02020603050405020304" pitchFamily="18" charset="0"/>
                <a:cs typeface="Times New Roman" panose="02020603050405020304" pitchFamily="18" charset="0"/>
              </a:rPr>
              <a:t>PTBĐ</a:t>
            </a:r>
          </a:p>
        </p:txBody>
      </p:sp>
    </p:spTree>
    <p:extLst>
      <p:ext uri="{BB962C8B-B14F-4D97-AF65-F5344CB8AC3E}">
        <p14:creationId xmlns:p14="http://schemas.microsoft.com/office/powerpoint/2010/main" val="82427891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par>
                                <p:cTn id="11" presetID="22" presetClass="entr" presetSubtype="4"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down)">
                                      <p:cBhvr>
                                        <p:cTn id="13" dur="500"/>
                                        <p:tgtEl>
                                          <p:spTgt spid="15"/>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wipe(down)">
                                      <p:cBhvr>
                                        <p:cTn id="16" dur="500"/>
                                        <p:tgtEl>
                                          <p:spTgt spid="29"/>
                                        </p:tgtEl>
                                      </p:cBhvr>
                                    </p:animEffect>
                                  </p:childTnLst>
                                </p:cTn>
                              </p:par>
                              <p:par>
                                <p:cTn id="17" presetID="22" presetClass="entr" presetSubtype="4"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down)">
                                      <p:cBhvr>
                                        <p:cTn id="19" dur="500"/>
                                        <p:tgtEl>
                                          <p:spTgt spid="21"/>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wipe(down)">
                                      <p:cBhvr>
                                        <p:cTn id="22" dur="500"/>
                                        <p:tgtEl>
                                          <p:spTgt spid="31"/>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down)">
                                      <p:cBhvr>
                                        <p:cTn id="25" dur="500"/>
                                        <p:tgtEl>
                                          <p:spTgt spid="39"/>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barn(inVertical)">
                                      <p:cBhvr>
                                        <p:cTn id="35" dur="500"/>
                                        <p:tgtEl>
                                          <p:spTgt spid="30"/>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down)">
                                      <p:cBhvr>
                                        <p:cTn id="40" dur="500"/>
                                        <p:tgtEl>
                                          <p:spTgt spid="32"/>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38"/>
                                        </p:tgtEl>
                                        <p:attrNameLst>
                                          <p:attrName>style.visibility</p:attrName>
                                        </p:attrNameLst>
                                      </p:cBhvr>
                                      <p:to>
                                        <p:strVal val="visible"/>
                                      </p:to>
                                    </p:set>
                                    <p:anim calcmode="lin" valueType="num">
                                      <p:cBhvr additive="base">
                                        <p:cTn id="45" dur="500" fill="hold"/>
                                        <p:tgtEl>
                                          <p:spTgt spid="38"/>
                                        </p:tgtEl>
                                        <p:attrNameLst>
                                          <p:attrName>ppt_x</p:attrName>
                                        </p:attrNameLst>
                                      </p:cBhvr>
                                      <p:tavLst>
                                        <p:tav tm="0">
                                          <p:val>
                                            <p:strVal val="#ppt_x"/>
                                          </p:val>
                                        </p:tav>
                                        <p:tav tm="100000">
                                          <p:val>
                                            <p:strVal val="#ppt_x"/>
                                          </p:val>
                                        </p:tav>
                                      </p:tavLst>
                                    </p:anim>
                                    <p:anim calcmode="lin" valueType="num">
                                      <p:cBhvr additive="base">
                                        <p:cTn id="46"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29" grpId="0" animBg="1"/>
      <p:bldP spid="30" grpId="0" animBg="1"/>
      <p:bldP spid="31" grpId="0" animBg="1"/>
      <p:bldP spid="32" grpId="0" animBg="1"/>
      <p:bldP spid="38" grpId="0" animBg="1"/>
      <p:bldP spid="3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Hình ảnh Hải Quân Quân đội Không Quân đại Diện Quân đội Trung Quốc, Clipart  Quân đội, Hải Quân, Quân đội miễn phí tải tập tin PNG PSDComment và Vecto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7833" b="90000" l="0" r="100000">
                        <a14:foregroundMark x1="23417" y1="53167" x2="57833" y2="46833"/>
                        <a14:foregroundMark x1="69417" y1="47333" x2="69583" y2="53583"/>
                        <a14:foregroundMark x1="53667" y1="27333" x2="65333" y2="25333"/>
                      </a14:backgroundRemoval>
                    </a14:imgEffect>
                  </a14:imgLayer>
                </a14:imgProps>
              </a:ext>
              <a:ext uri="{28A0092B-C50C-407E-A947-70E740481C1C}">
                <a14:useLocalDpi xmlns:a14="http://schemas.microsoft.com/office/drawing/2010/main" val="0"/>
              </a:ext>
            </a:extLst>
          </a:blip>
          <a:srcRect/>
          <a:stretch>
            <a:fillRect/>
          </a:stretch>
        </p:blipFill>
        <p:spPr bwMode="auto">
          <a:xfrm>
            <a:off x="-6349" y="-849629"/>
            <a:ext cx="10323829" cy="9886950"/>
          </a:xfrm>
          <a:prstGeom prst="rect">
            <a:avLst/>
          </a:prstGeom>
          <a:noFill/>
          <a:extLst>
            <a:ext uri="{909E8E84-426E-40DD-AFC4-6F175D3DCCD1}">
              <a14:hiddenFill xmlns:a14="http://schemas.microsoft.com/office/drawing/2010/main">
                <a:solidFill>
                  <a:srgbClr val="FFFFFF"/>
                </a:solidFill>
              </a14:hiddenFill>
            </a:ext>
          </a:extLst>
        </p:spPr>
      </p:pic>
      <p:sp>
        <p:nvSpPr>
          <p:cNvPr id="26628" name="Text Box 4"/>
          <p:cNvSpPr txBox="1">
            <a:spLocks noChangeArrowheads="1"/>
          </p:cNvSpPr>
          <p:nvPr/>
        </p:nvSpPr>
        <p:spPr bwMode="auto">
          <a:xfrm>
            <a:off x="7367270" y="289214"/>
            <a:ext cx="4953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2400" b="1" i="0" u="none" strike="noStrike" kern="1200" cap="none" spc="0" normalizeH="0" baseline="0" noProof="0">
                <a:ln>
                  <a:noFill/>
                </a:ln>
                <a:solidFill>
                  <a:srgbClr val="FF0000"/>
                </a:solidFill>
                <a:effectLst/>
                <a:uLnTx/>
                <a:uFillTx/>
                <a:latin typeface="Times New Roman" panose="02020603050405020304" pitchFamily="18" charset="0"/>
                <a:cs typeface="Times New Roman" pitchFamily="18" charset="0"/>
              </a:rPr>
              <a:t>TÌNH HUỐNG TRUYỆN</a:t>
            </a:r>
          </a:p>
        </p:txBody>
      </p:sp>
      <p:sp>
        <p:nvSpPr>
          <p:cNvPr id="26650" name="Rectangle 26"/>
          <p:cNvSpPr>
            <a:spLocks noChangeArrowheads="1"/>
          </p:cNvSpPr>
          <p:nvPr/>
        </p:nvSpPr>
        <p:spPr bwMode="auto">
          <a:xfrm>
            <a:off x="2651760" y="5694678"/>
            <a:ext cx="7665720" cy="990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auto" latinLnBrk="0" hangingPunct="1">
              <a:lnSpc>
                <a:spcPct val="50000"/>
              </a:lnSpc>
              <a:spcBef>
                <a:spcPct val="50000"/>
              </a:spcBef>
              <a:spcAft>
                <a:spcPts val="0"/>
              </a:spcAft>
              <a:buClrTx/>
              <a:buSzTx/>
              <a:buFontTx/>
              <a:buNone/>
              <a:tabLst/>
              <a:defRPr/>
            </a:pPr>
            <a:endParaRPr kumimoji="0" lang="en-US" sz="1100" b="1" i="0" u="none" strike="noStrike" kern="120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50000"/>
              </a:lnSpc>
              <a:spcBef>
                <a:spcPct val="50000"/>
              </a:spcBef>
              <a:spcAft>
                <a:spcPts val="0"/>
              </a:spcAft>
              <a:buClrTx/>
              <a:buSzTx/>
              <a:buFontTx/>
              <a:buNone/>
              <a:tabLst/>
              <a:defRPr/>
            </a:pPr>
            <a:r>
              <a:rPr kumimoji="0" lang="en-US" sz="3200" b="1" i="0" u="none" strike="noStrike" kern="1200" cap="none" spc="0" normalizeH="0" baseline="0" noProof="0" err="1">
                <a:ln>
                  <a:noFill/>
                </a:ln>
                <a:solidFill>
                  <a:srgbClr val="FF0000"/>
                </a:solidFill>
                <a:effectLst/>
                <a:uLnTx/>
                <a:uFillTx/>
                <a:latin typeface="Times New Roman" panose="02020603050405020304" pitchFamily="18" charset="0"/>
                <a:cs typeface="Times New Roman" panose="02020603050405020304" pitchFamily="18" charset="0"/>
              </a:rPr>
              <a:t>Bộc</a:t>
            </a:r>
            <a:r>
              <a:rPr kumimoji="0" lang="en-US" sz="3200" b="1" i="0" u="none" strike="noStrike" kern="120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err="1">
                <a:ln>
                  <a:noFill/>
                </a:ln>
                <a:solidFill>
                  <a:srgbClr val="FF0000"/>
                </a:solidFill>
                <a:effectLst/>
                <a:uLnTx/>
                <a:uFillTx/>
                <a:latin typeface="Times New Roman" panose="02020603050405020304" pitchFamily="18" charset="0"/>
                <a:cs typeface="Times New Roman" panose="02020603050405020304" pitchFamily="18" charset="0"/>
              </a:rPr>
              <a:t>lộ</a:t>
            </a:r>
            <a:r>
              <a:rPr kumimoji="0" lang="en-US" sz="3200" b="1" i="0" u="none" strike="noStrike" kern="120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err="1">
                <a:ln>
                  <a:noFill/>
                </a:ln>
                <a:solidFill>
                  <a:srgbClr val="FF0000"/>
                </a:solidFill>
                <a:effectLst/>
                <a:uLnTx/>
                <a:uFillTx/>
                <a:latin typeface="Times New Roman" panose="02020603050405020304" pitchFamily="18" charset="0"/>
                <a:cs typeface="Times New Roman" panose="02020603050405020304" pitchFamily="18" charset="0"/>
              </a:rPr>
              <a:t>tình</a:t>
            </a:r>
            <a:r>
              <a:rPr kumimoji="0" lang="en-US" sz="3200" b="1" i="0" u="none" strike="noStrike" kern="120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err="1">
                <a:ln>
                  <a:noFill/>
                </a:ln>
                <a:solidFill>
                  <a:srgbClr val="FF0000"/>
                </a:solidFill>
                <a:effectLst/>
                <a:uLnTx/>
                <a:uFillTx/>
                <a:latin typeface="Times New Roman" panose="02020603050405020304" pitchFamily="18" charset="0"/>
                <a:cs typeface="Times New Roman" panose="02020603050405020304" pitchFamily="18" charset="0"/>
              </a:rPr>
              <a:t>yêu</a:t>
            </a:r>
            <a:r>
              <a:rPr kumimoji="0" lang="en-US" sz="3200" b="1" i="0" u="none" strike="noStrike" kern="120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err="1">
                <a:ln>
                  <a:noFill/>
                </a:ln>
                <a:solidFill>
                  <a:srgbClr val="FF0000"/>
                </a:solidFill>
                <a:effectLst/>
                <a:uLnTx/>
                <a:uFillTx/>
                <a:latin typeface="Times New Roman" panose="02020603050405020304" pitchFamily="18" charset="0"/>
                <a:cs typeface="Times New Roman" panose="02020603050405020304" pitchFamily="18" charset="0"/>
              </a:rPr>
              <a:t>làng</a:t>
            </a:r>
            <a:r>
              <a:rPr kumimoji="0" lang="en-US" sz="3200" b="1" i="0" u="none" strike="noStrike" kern="120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err="1">
                <a:ln>
                  <a:noFill/>
                </a:ln>
                <a:solidFill>
                  <a:srgbClr val="FF0000"/>
                </a:solidFill>
                <a:effectLst/>
                <a:uLnTx/>
                <a:uFillTx/>
                <a:latin typeface="Times New Roman" panose="02020603050405020304" pitchFamily="18" charset="0"/>
                <a:cs typeface="Times New Roman" panose="02020603050405020304" pitchFamily="18" charset="0"/>
              </a:rPr>
              <a:t>và</a:t>
            </a:r>
            <a:r>
              <a:rPr kumimoji="0" lang="en-US" sz="3200" b="1" i="0" u="none" strike="noStrike" kern="120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err="1">
                <a:ln>
                  <a:noFill/>
                </a:ln>
                <a:solidFill>
                  <a:srgbClr val="FF0000"/>
                </a:solidFill>
                <a:effectLst/>
                <a:uLnTx/>
                <a:uFillTx/>
                <a:latin typeface="Times New Roman" panose="02020603050405020304" pitchFamily="18" charset="0"/>
                <a:cs typeface="Times New Roman" panose="02020603050405020304" pitchFamily="18" charset="0"/>
              </a:rPr>
              <a:t>tình</a:t>
            </a:r>
            <a:r>
              <a:rPr kumimoji="0" lang="en-US" sz="3200" b="1" i="0" u="none" strike="noStrike" kern="1200" cap="none" spc="0" normalizeH="0" noProof="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noProof="0" err="1">
                <a:ln>
                  <a:noFill/>
                </a:ln>
                <a:solidFill>
                  <a:srgbClr val="FF0000"/>
                </a:solidFill>
                <a:effectLst/>
                <a:uLnTx/>
                <a:uFillTx/>
                <a:latin typeface="Times New Roman" panose="02020603050405020304" pitchFamily="18" charset="0"/>
                <a:cs typeface="Times New Roman" panose="02020603050405020304" pitchFamily="18" charset="0"/>
              </a:rPr>
              <a:t>yêu</a:t>
            </a:r>
            <a:r>
              <a:rPr kumimoji="0" lang="en-US" sz="3200" b="1" i="0" u="none" strike="noStrike" kern="1200" cap="none" spc="0" normalizeH="0" noProof="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err="1">
                <a:ln>
                  <a:noFill/>
                </a:ln>
                <a:solidFill>
                  <a:srgbClr val="FF0000"/>
                </a:solidFill>
                <a:effectLst/>
                <a:uLnTx/>
                <a:uFillTx/>
                <a:latin typeface="Times New Roman" panose="02020603050405020304" pitchFamily="18" charset="0"/>
                <a:cs typeface="Times New Roman" panose="02020603050405020304" pitchFamily="18" charset="0"/>
              </a:rPr>
              <a:t>nước</a:t>
            </a:r>
            <a:r>
              <a:rPr kumimoji="0" lang="en-US" sz="3200" b="1" i="0" u="none" strike="noStrike" kern="120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rPr>
              <a:t> </a:t>
            </a:r>
          </a:p>
        </p:txBody>
      </p:sp>
      <p:sp>
        <p:nvSpPr>
          <p:cNvPr id="3" name="Rectangle: Rounded Corners 2">
            <a:extLst>
              <a:ext uri="{FF2B5EF4-FFF2-40B4-BE49-F238E27FC236}">
                <a16:creationId xmlns="" xmlns:a16="http://schemas.microsoft.com/office/drawing/2014/main" id="{D7CF0BE6-81DF-4520-98E3-56A4B286F22C}"/>
              </a:ext>
            </a:extLst>
          </p:cNvPr>
          <p:cNvSpPr/>
          <p:nvPr/>
        </p:nvSpPr>
        <p:spPr>
          <a:xfrm>
            <a:off x="345440" y="1219200"/>
            <a:ext cx="4953001" cy="762000"/>
          </a:xfrm>
          <a:prstGeom prst="roundRect">
            <a:avLst/>
          </a:prstGeom>
          <a:solidFill>
            <a:schemeClr val="bg1"/>
          </a:solid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2800" b="1" i="0" u="none" strike="noStrike" kern="1200" cap="none" spc="0" normalizeH="0" baseline="0" noProof="0" err="1">
                <a:ln>
                  <a:noFill/>
                </a:ln>
                <a:solidFill>
                  <a:srgbClr val="002060"/>
                </a:solidFill>
                <a:effectLst/>
                <a:uLnTx/>
                <a:uFillTx/>
                <a:latin typeface="Times New Roman" panose="02020603050405020304" pitchFamily="18" charset="0"/>
                <a:cs typeface="Times New Roman" pitchFamily="18" charset="0"/>
              </a:rPr>
              <a:t>Nghe</a:t>
            </a:r>
            <a:r>
              <a:rPr kumimoji="0" lang="en-US" sz="2800" b="1" i="0" u="none" strike="noStrike" kern="1200" cap="none" spc="0" normalizeH="0" baseline="0" noProof="0">
                <a:ln>
                  <a:noFill/>
                </a:ln>
                <a:solidFill>
                  <a:srgbClr val="002060"/>
                </a:solidFill>
                <a:effectLst/>
                <a:uLnTx/>
                <a:uFillTx/>
                <a:latin typeface="Times New Roman" pitchFamily="18" charset="0"/>
                <a:cs typeface="Times New Roman" pitchFamily="18" charset="0"/>
              </a:rPr>
              <a:t> tin </a:t>
            </a:r>
            <a:r>
              <a:rPr kumimoji="0" lang="en-US" sz="2800" b="1" i="0" u="none" strike="noStrike" kern="1200" cap="none" spc="0" normalizeH="0" baseline="0" noProof="0" err="1">
                <a:ln>
                  <a:noFill/>
                </a:ln>
                <a:solidFill>
                  <a:srgbClr val="002060"/>
                </a:solidFill>
                <a:effectLst/>
                <a:uLnTx/>
                <a:uFillTx/>
                <a:latin typeface="Times New Roman" pitchFamily="18" charset="0"/>
                <a:cs typeface="Times New Roman" pitchFamily="18" charset="0"/>
              </a:rPr>
              <a:t>làng</a:t>
            </a:r>
            <a:r>
              <a:rPr kumimoji="0" lang="en-US" sz="2800" b="1" i="0" u="none" strike="noStrike" kern="1200" cap="none" spc="0" normalizeH="0" baseline="0" noProof="0">
                <a:ln>
                  <a:noFill/>
                </a:ln>
                <a:solidFill>
                  <a:srgbClr val="002060"/>
                </a:solidFill>
                <a:effectLst/>
                <a:uLnTx/>
                <a:uFillTx/>
                <a:latin typeface="Times New Roman" pitchFamily="18" charset="0"/>
                <a:cs typeface="Times New Roman" pitchFamily="18" charset="0"/>
              </a:rPr>
              <a:t> </a:t>
            </a:r>
            <a:r>
              <a:rPr kumimoji="0" lang="en-US" sz="2800" b="1" i="0" u="none" strike="noStrike" kern="1200" cap="none" spc="0" normalizeH="0" baseline="0" noProof="0" err="1">
                <a:ln>
                  <a:noFill/>
                </a:ln>
                <a:solidFill>
                  <a:srgbClr val="002060"/>
                </a:solidFill>
                <a:effectLst/>
                <a:uLnTx/>
                <a:uFillTx/>
                <a:latin typeface="Times New Roman" pitchFamily="18" charset="0"/>
                <a:cs typeface="Times New Roman" pitchFamily="18" charset="0"/>
              </a:rPr>
              <a:t>theo</a:t>
            </a:r>
            <a:r>
              <a:rPr kumimoji="0" lang="en-US" sz="2800" b="1" i="0" u="none" strike="noStrike" kern="1200" cap="none" spc="0" normalizeH="0" baseline="0" noProof="0">
                <a:ln>
                  <a:noFill/>
                </a:ln>
                <a:solidFill>
                  <a:srgbClr val="002060"/>
                </a:solidFill>
                <a:effectLst/>
                <a:uLnTx/>
                <a:uFillTx/>
                <a:latin typeface="Times New Roman" pitchFamily="18" charset="0"/>
                <a:cs typeface="Times New Roman" pitchFamily="18" charset="0"/>
              </a:rPr>
              <a:t> </a:t>
            </a:r>
            <a:r>
              <a:rPr kumimoji="0" lang="en-US" sz="2800" b="1" i="0" u="none" strike="noStrike" kern="1200" cap="none" spc="0" normalizeH="0" baseline="0" noProof="0" err="1">
                <a:ln>
                  <a:noFill/>
                </a:ln>
                <a:solidFill>
                  <a:srgbClr val="002060"/>
                </a:solidFill>
                <a:effectLst/>
                <a:uLnTx/>
                <a:uFillTx/>
                <a:latin typeface="Times New Roman" pitchFamily="18" charset="0"/>
                <a:cs typeface="Times New Roman" pitchFamily="18" charset="0"/>
              </a:rPr>
              <a:t>giặc</a:t>
            </a:r>
            <a:endParaRPr kumimoji="0" lang="en-US" sz="2800" b="1" i="0" u="none" strike="noStrike" kern="1200" cap="none" spc="0" normalizeH="0" baseline="0" noProof="0">
              <a:ln>
                <a:noFill/>
              </a:ln>
              <a:solidFill>
                <a:srgbClr val="002060"/>
              </a:solidFill>
              <a:effectLst/>
              <a:uLnTx/>
              <a:uFillTx/>
              <a:latin typeface="Times New Roman" pitchFamily="18" charset="0"/>
              <a:cs typeface="Times New Roman" pitchFamily="18" charset="0"/>
            </a:endParaRPr>
          </a:p>
        </p:txBody>
      </p:sp>
      <p:sp>
        <p:nvSpPr>
          <p:cNvPr id="28" name="Rectangle: Rounded Corners 27">
            <a:extLst>
              <a:ext uri="{FF2B5EF4-FFF2-40B4-BE49-F238E27FC236}">
                <a16:creationId xmlns="" xmlns:a16="http://schemas.microsoft.com/office/drawing/2014/main" id="{AD5D5A03-3859-4BA5-B452-BB2E5616FB5C}"/>
              </a:ext>
            </a:extLst>
          </p:cNvPr>
          <p:cNvSpPr/>
          <p:nvPr/>
        </p:nvSpPr>
        <p:spPr>
          <a:xfrm>
            <a:off x="345440" y="2552700"/>
            <a:ext cx="4953001" cy="1023620"/>
          </a:xfrm>
          <a:prstGeom prst="roundRect">
            <a:avLst/>
          </a:prstGeom>
          <a:solidFill>
            <a:schemeClr val="bg1"/>
          </a:solid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de-DE" sz="2800" b="1" i="0" u="none" strike="noStrike" kern="1200" cap="none" spc="0" normalizeH="0" baseline="0" noProof="0">
                <a:ln>
                  <a:noFill/>
                </a:ln>
                <a:solidFill>
                  <a:srgbClr val="002060"/>
                </a:solidFill>
                <a:effectLst/>
                <a:uLnTx/>
                <a:uFillTx/>
                <a:latin typeface="Times New Roman" pitchFamily="18" charset="0"/>
                <a:cs typeface="Times New Roman" pitchFamily="18" charset="0"/>
              </a:rPr>
              <a:t>Tình huống đặc sắc, kịch tính</a:t>
            </a:r>
            <a:endParaRPr kumimoji="0" lang="en-US" sz="2800" b="1" i="0" u="none" strike="noStrike" kern="1200" cap="none" spc="0" normalizeH="0" baseline="0" noProof="0">
              <a:ln>
                <a:noFill/>
              </a:ln>
              <a:solidFill>
                <a:srgbClr val="002060"/>
              </a:solidFill>
              <a:effectLst/>
              <a:uLnTx/>
              <a:uFillTx/>
              <a:latin typeface="Times New Roman" pitchFamily="18" charset="0"/>
              <a:cs typeface="Times New Roman" pitchFamily="18" charset="0"/>
            </a:endParaRPr>
          </a:p>
        </p:txBody>
      </p:sp>
      <p:cxnSp>
        <p:nvCxnSpPr>
          <p:cNvPr id="5" name="Straight Arrow Connector 4">
            <a:extLst>
              <a:ext uri="{FF2B5EF4-FFF2-40B4-BE49-F238E27FC236}">
                <a16:creationId xmlns="" xmlns:a16="http://schemas.microsoft.com/office/drawing/2014/main" id="{197C01AC-CD8B-4C2E-9107-D7FC0A3925D5}"/>
              </a:ext>
            </a:extLst>
          </p:cNvPr>
          <p:cNvCxnSpPr>
            <a:cxnSpLocks/>
            <a:stCxn id="3" idx="2"/>
            <a:endCxn id="28" idx="0"/>
          </p:cNvCxnSpPr>
          <p:nvPr/>
        </p:nvCxnSpPr>
        <p:spPr>
          <a:xfrm>
            <a:off x="2821941" y="1981200"/>
            <a:ext cx="0" cy="57150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4" name="Rectangle: Rounded Corners 33">
            <a:extLst>
              <a:ext uri="{FF2B5EF4-FFF2-40B4-BE49-F238E27FC236}">
                <a16:creationId xmlns="" xmlns:a16="http://schemas.microsoft.com/office/drawing/2014/main" id="{6835574D-B2CB-4FEC-B38D-D4EAAFF75317}"/>
              </a:ext>
            </a:extLst>
          </p:cNvPr>
          <p:cNvSpPr/>
          <p:nvPr/>
        </p:nvSpPr>
        <p:spPr>
          <a:xfrm>
            <a:off x="345440" y="4142739"/>
            <a:ext cx="4953001" cy="762000"/>
          </a:xfrm>
          <a:prstGeom prst="roundRect">
            <a:avLst/>
          </a:prstGeom>
          <a:solidFill>
            <a:schemeClr val="bg1"/>
          </a:solid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de-DE" sz="2800" b="1" i="0" u="none" strike="noStrike" kern="1200" cap="none" spc="0" normalizeH="0" baseline="0" noProof="0">
                <a:ln>
                  <a:noFill/>
                </a:ln>
                <a:solidFill>
                  <a:srgbClr val="002060"/>
                </a:solidFill>
                <a:effectLst/>
                <a:uLnTx/>
                <a:uFillTx/>
                <a:latin typeface="Times New Roman" pitchFamily="18" charset="0"/>
                <a:cs typeface="Times New Roman" pitchFamily="18" charset="0"/>
              </a:rPr>
              <a:t>Thắt</a:t>
            </a:r>
            <a:r>
              <a:rPr kumimoji="0" lang="de-DE" sz="2800" b="1" i="0" u="none" strike="noStrike" kern="1200" cap="none" spc="0" normalizeH="0" noProof="0">
                <a:ln>
                  <a:noFill/>
                </a:ln>
                <a:solidFill>
                  <a:srgbClr val="002060"/>
                </a:solidFill>
                <a:effectLst/>
                <a:uLnTx/>
                <a:uFillTx/>
                <a:latin typeface="Times New Roman" pitchFamily="18" charset="0"/>
                <a:cs typeface="Times New Roman" pitchFamily="18" charset="0"/>
              </a:rPr>
              <a:t> nút </a:t>
            </a:r>
            <a:r>
              <a:rPr kumimoji="0" lang="de-DE" sz="2800" b="1" i="0" u="none" strike="noStrike" kern="1200" cap="none" spc="0" normalizeH="0" baseline="0" noProof="0">
                <a:ln>
                  <a:noFill/>
                </a:ln>
                <a:solidFill>
                  <a:srgbClr val="002060"/>
                </a:solidFill>
                <a:effectLst/>
                <a:uLnTx/>
                <a:uFillTx/>
                <a:latin typeface="Times New Roman" pitchFamily="18" charset="0"/>
                <a:cs typeface="Times New Roman" pitchFamily="18" charset="0"/>
              </a:rPr>
              <a:t>câu chuyện</a:t>
            </a:r>
            <a:endParaRPr kumimoji="0" lang="en-US" sz="2800" b="1" i="0" u="none" strike="noStrike" kern="1200" cap="none" spc="0" normalizeH="0" baseline="0" noProof="0">
              <a:ln>
                <a:noFill/>
              </a:ln>
              <a:solidFill>
                <a:srgbClr val="002060"/>
              </a:solidFill>
              <a:effectLst/>
              <a:uLnTx/>
              <a:uFillTx/>
              <a:latin typeface="Times New Roman" pitchFamily="18" charset="0"/>
              <a:cs typeface="Times New Roman" pitchFamily="18" charset="0"/>
            </a:endParaRPr>
          </a:p>
        </p:txBody>
      </p:sp>
      <p:cxnSp>
        <p:nvCxnSpPr>
          <p:cNvPr id="35" name="Straight Arrow Connector 34">
            <a:extLst>
              <a:ext uri="{FF2B5EF4-FFF2-40B4-BE49-F238E27FC236}">
                <a16:creationId xmlns="" xmlns:a16="http://schemas.microsoft.com/office/drawing/2014/main" id="{69A7D499-F916-442E-8A4F-E0616A067D3D}"/>
              </a:ext>
            </a:extLst>
          </p:cNvPr>
          <p:cNvCxnSpPr>
            <a:cxnSpLocks/>
            <a:stCxn id="28" idx="2"/>
            <a:endCxn id="34" idx="0"/>
          </p:cNvCxnSpPr>
          <p:nvPr/>
        </p:nvCxnSpPr>
        <p:spPr>
          <a:xfrm>
            <a:off x="2821941" y="3576320"/>
            <a:ext cx="0" cy="56641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7" name="Rectangle: Rounded Corners 66">
            <a:extLst>
              <a:ext uri="{FF2B5EF4-FFF2-40B4-BE49-F238E27FC236}">
                <a16:creationId xmlns="" xmlns:a16="http://schemas.microsoft.com/office/drawing/2014/main" id="{DDFDCAAF-548E-4537-A85C-58363257B778}"/>
              </a:ext>
            </a:extLst>
          </p:cNvPr>
          <p:cNvSpPr/>
          <p:nvPr/>
        </p:nvSpPr>
        <p:spPr>
          <a:xfrm>
            <a:off x="6893558" y="1267461"/>
            <a:ext cx="4953001" cy="762000"/>
          </a:xfrm>
          <a:prstGeom prst="roundRect">
            <a:avLst/>
          </a:prstGeom>
          <a:solidFill>
            <a:schemeClr val="bg1"/>
          </a:solid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2800" b="1" i="0" u="none" strike="noStrike" kern="1200" cap="none" spc="0" normalizeH="0" baseline="0" noProof="0" err="1">
                <a:ln>
                  <a:noFill/>
                </a:ln>
                <a:solidFill>
                  <a:prstClr val="black"/>
                </a:solidFill>
                <a:effectLst/>
                <a:uLnTx/>
                <a:uFillTx/>
                <a:latin typeface="Times New Roman" panose="02020603050405020304" pitchFamily="18" charset="0"/>
                <a:cs typeface="Times New Roman" pitchFamily="18" charset="0"/>
              </a:rPr>
              <a:t>Cải</a:t>
            </a:r>
            <a:r>
              <a:rPr kumimoji="0" lang="en-US" sz="2800" b="1" i="0" u="none" strike="noStrike" kern="1200" cap="none" spc="0" normalizeH="0" baseline="0" noProof="0">
                <a:ln>
                  <a:noFill/>
                </a:ln>
                <a:solidFill>
                  <a:prstClr val="black"/>
                </a:solidFill>
                <a:effectLst/>
                <a:uLnTx/>
                <a:uFillTx/>
                <a:latin typeface="Times New Roman" pitchFamily="18" charset="0"/>
                <a:cs typeface="Times New Roman" pitchFamily="18" charset="0"/>
              </a:rPr>
              <a:t> </a:t>
            </a:r>
            <a:r>
              <a:rPr kumimoji="0" lang="en-US" sz="2800" b="1" i="0" u="none" strike="noStrike" kern="1200" cap="none" spc="0" normalizeH="0" baseline="0" noProof="0" err="1">
                <a:ln>
                  <a:noFill/>
                </a:ln>
                <a:solidFill>
                  <a:prstClr val="black"/>
                </a:solidFill>
                <a:effectLst/>
                <a:uLnTx/>
                <a:uFillTx/>
                <a:latin typeface="Times New Roman" pitchFamily="18" charset="0"/>
                <a:cs typeface="Times New Roman" pitchFamily="18" charset="0"/>
              </a:rPr>
              <a:t>chính</a:t>
            </a:r>
            <a:r>
              <a:rPr kumimoji="0" lang="en-US" sz="2800" b="1" i="0" u="none" strike="noStrike" kern="1200" cap="none" spc="0" normalizeH="0" baseline="0" noProof="0">
                <a:ln>
                  <a:noFill/>
                </a:ln>
                <a:solidFill>
                  <a:prstClr val="black"/>
                </a:solidFill>
                <a:effectLst/>
                <a:uLnTx/>
                <a:uFillTx/>
                <a:latin typeface="Times New Roman" pitchFamily="18" charset="0"/>
                <a:cs typeface="Times New Roman" pitchFamily="18" charset="0"/>
              </a:rPr>
              <a:t> tin </a:t>
            </a:r>
            <a:r>
              <a:rPr kumimoji="0" lang="en-US" sz="2800" b="1" i="0" u="none" strike="noStrike" kern="1200" cap="none" spc="0" normalizeH="0" baseline="0" noProof="0" err="1">
                <a:ln>
                  <a:noFill/>
                </a:ln>
                <a:solidFill>
                  <a:prstClr val="black"/>
                </a:solidFill>
                <a:effectLst/>
                <a:uLnTx/>
                <a:uFillTx/>
                <a:latin typeface="Times New Roman" pitchFamily="18" charset="0"/>
                <a:cs typeface="Times New Roman" pitchFamily="18" charset="0"/>
              </a:rPr>
              <a:t>làng</a:t>
            </a:r>
            <a:r>
              <a:rPr kumimoji="0" lang="en-US" sz="2800" b="1" i="0" u="none" strike="noStrike" kern="1200" cap="none" spc="0" normalizeH="0" baseline="0" noProof="0">
                <a:ln>
                  <a:noFill/>
                </a:ln>
                <a:solidFill>
                  <a:prstClr val="black"/>
                </a:solidFill>
                <a:effectLst/>
                <a:uLnTx/>
                <a:uFillTx/>
                <a:latin typeface="Times New Roman" pitchFamily="18" charset="0"/>
                <a:cs typeface="Times New Roman" pitchFamily="18" charset="0"/>
              </a:rPr>
              <a:t> </a:t>
            </a:r>
            <a:r>
              <a:rPr kumimoji="0" lang="en-US" sz="2800" b="1" i="0" u="none" strike="noStrike" kern="1200" cap="none" spc="0" normalizeH="0" baseline="0" noProof="0" err="1">
                <a:ln>
                  <a:noFill/>
                </a:ln>
                <a:solidFill>
                  <a:prstClr val="black"/>
                </a:solidFill>
                <a:effectLst/>
                <a:uLnTx/>
                <a:uFillTx/>
                <a:latin typeface="Times New Roman" pitchFamily="18" charset="0"/>
                <a:cs typeface="Times New Roman" pitchFamily="18" charset="0"/>
              </a:rPr>
              <a:t>theo</a:t>
            </a:r>
            <a:r>
              <a:rPr kumimoji="0" lang="en-US" sz="2800" b="1" i="0" u="none" strike="noStrike" kern="1200" cap="none" spc="0" normalizeH="0" baseline="0" noProof="0">
                <a:ln>
                  <a:noFill/>
                </a:ln>
                <a:solidFill>
                  <a:prstClr val="black"/>
                </a:solidFill>
                <a:effectLst/>
                <a:uLnTx/>
                <a:uFillTx/>
                <a:latin typeface="Times New Roman" pitchFamily="18" charset="0"/>
                <a:cs typeface="Times New Roman" pitchFamily="18" charset="0"/>
              </a:rPr>
              <a:t> </a:t>
            </a:r>
            <a:r>
              <a:rPr kumimoji="0" lang="en-US" sz="2800" b="1" i="0" u="none" strike="noStrike" kern="1200" cap="none" spc="0" normalizeH="0" baseline="0" noProof="0" err="1">
                <a:ln>
                  <a:noFill/>
                </a:ln>
                <a:solidFill>
                  <a:prstClr val="black"/>
                </a:solidFill>
                <a:effectLst/>
                <a:uLnTx/>
                <a:uFillTx/>
                <a:latin typeface="Times New Roman" pitchFamily="18" charset="0"/>
                <a:cs typeface="Times New Roman" pitchFamily="18" charset="0"/>
              </a:rPr>
              <a:t>giặc</a:t>
            </a:r>
            <a:endParaRPr kumimoji="0" lang="en-US" sz="2800" b="1" i="0" u="none" strike="noStrike" kern="1200" cap="none" spc="0" normalizeH="0" baseline="0" noProof="0">
              <a:ln>
                <a:noFill/>
              </a:ln>
              <a:solidFill>
                <a:prstClr val="black"/>
              </a:solidFill>
              <a:effectLst/>
              <a:uLnTx/>
              <a:uFillTx/>
              <a:latin typeface="Times New Roman" pitchFamily="18" charset="0"/>
              <a:cs typeface="Times New Roman" pitchFamily="18" charset="0"/>
            </a:endParaRPr>
          </a:p>
        </p:txBody>
      </p:sp>
      <p:sp>
        <p:nvSpPr>
          <p:cNvPr id="68" name="Rectangle: Rounded Corners 67">
            <a:extLst>
              <a:ext uri="{FF2B5EF4-FFF2-40B4-BE49-F238E27FC236}">
                <a16:creationId xmlns="" xmlns:a16="http://schemas.microsoft.com/office/drawing/2014/main" id="{D1FAEEFF-A0F9-48F6-AE85-3EACC4A4A603}"/>
              </a:ext>
            </a:extLst>
          </p:cNvPr>
          <p:cNvSpPr/>
          <p:nvPr/>
        </p:nvSpPr>
        <p:spPr>
          <a:xfrm>
            <a:off x="6893558" y="2600961"/>
            <a:ext cx="4953001" cy="1023620"/>
          </a:xfrm>
          <a:prstGeom prst="roundRect">
            <a:avLst/>
          </a:prstGeom>
          <a:solidFill>
            <a:schemeClr val="bg1"/>
          </a:solid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50000"/>
              </a:lnSpc>
              <a:spcBef>
                <a:spcPct val="50000"/>
              </a:spcBef>
              <a:spcAft>
                <a:spcPts val="0"/>
              </a:spcAft>
              <a:buClrTx/>
              <a:buSzTx/>
              <a:buFontTx/>
              <a:buNone/>
              <a:tabLst/>
              <a:defRPr/>
            </a:pPr>
            <a:endParaRPr kumimoji="0" lang="en-US" sz="100" b="1" i="0" u="none" strike="noStrike" kern="1200" cap="none" spc="0" normalizeH="0" baseline="0" noProof="0">
              <a:ln>
                <a:noFill/>
              </a:ln>
              <a:solidFill>
                <a:srgbClr val="002060"/>
              </a:solidFill>
              <a:effectLst/>
              <a:uLnTx/>
              <a:uFillTx/>
              <a:latin typeface="Times New Roman" panose="02020603050405020304" pitchFamily="18" charset="0"/>
              <a:cs typeface="Times New Roman" pitchFamily="18" charset="0"/>
            </a:endParaRPr>
          </a:p>
          <a:p>
            <a:pPr marL="0" marR="0" lvl="0" indent="0" algn="ctr" defTabSz="914400" rtl="0" eaLnBrk="1" fontAlgn="auto" latinLnBrk="0" hangingPunct="1">
              <a:lnSpc>
                <a:spcPct val="50000"/>
              </a:lnSpc>
              <a:spcBef>
                <a:spcPct val="50000"/>
              </a:spcBef>
              <a:spcAft>
                <a:spcPts val="0"/>
              </a:spcAft>
              <a:buClrTx/>
              <a:buSzTx/>
              <a:buFontTx/>
              <a:buNone/>
              <a:tabLst/>
              <a:defRPr/>
            </a:pPr>
            <a:r>
              <a:rPr kumimoji="0" lang="en-US" sz="2800" b="1" i="0" u="none" strike="noStrike" kern="1200" cap="none" spc="0" normalizeH="0" baseline="0" noProof="0" err="1">
                <a:ln>
                  <a:noFill/>
                </a:ln>
                <a:solidFill>
                  <a:srgbClr val="002060"/>
                </a:solidFill>
                <a:effectLst/>
                <a:uLnTx/>
                <a:uFillTx/>
                <a:latin typeface="Times New Roman" pitchFamily="18" charset="0"/>
                <a:cs typeface="Times New Roman" pitchFamily="18" charset="0"/>
              </a:rPr>
              <a:t>Tình</a:t>
            </a:r>
            <a:r>
              <a:rPr kumimoji="0" lang="en-US" sz="2800" b="1" i="0" u="none" strike="noStrike" kern="1200" cap="none" spc="0" normalizeH="0" baseline="0" noProof="0">
                <a:ln>
                  <a:noFill/>
                </a:ln>
                <a:solidFill>
                  <a:srgbClr val="002060"/>
                </a:solidFill>
                <a:effectLst/>
                <a:uLnTx/>
                <a:uFillTx/>
                <a:latin typeface="Times New Roman" pitchFamily="18" charset="0"/>
                <a:cs typeface="Times New Roman" pitchFamily="18" charset="0"/>
              </a:rPr>
              <a:t> </a:t>
            </a:r>
            <a:r>
              <a:rPr kumimoji="0" lang="en-US" sz="2800" b="1" i="0" u="none" strike="noStrike" kern="1200" cap="none" spc="0" normalizeH="0" baseline="0" noProof="0" err="1">
                <a:ln>
                  <a:noFill/>
                </a:ln>
                <a:solidFill>
                  <a:srgbClr val="002060"/>
                </a:solidFill>
                <a:effectLst/>
                <a:uLnTx/>
                <a:uFillTx/>
                <a:latin typeface="Times New Roman" pitchFamily="18" charset="0"/>
                <a:cs typeface="Times New Roman" pitchFamily="18" charset="0"/>
              </a:rPr>
              <a:t>huống</a:t>
            </a:r>
            <a:r>
              <a:rPr kumimoji="0" lang="en-US" sz="2800" b="1" i="0" u="none" strike="noStrike" kern="1200" cap="none" spc="0" normalizeH="0" baseline="0" noProof="0">
                <a:ln>
                  <a:noFill/>
                </a:ln>
                <a:solidFill>
                  <a:srgbClr val="002060"/>
                </a:solidFill>
                <a:effectLst/>
                <a:uLnTx/>
                <a:uFillTx/>
                <a:latin typeface="Times New Roman" pitchFamily="18" charset="0"/>
                <a:cs typeface="Times New Roman" pitchFamily="18" charset="0"/>
              </a:rPr>
              <a:t> </a:t>
            </a:r>
            <a:r>
              <a:rPr kumimoji="0" lang="en-US" sz="2800" b="1" i="0" u="none" strike="noStrike" kern="1200" cap="none" spc="0" normalizeH="0" baseline="0" noProof="0" err="1">
                <a:ln>
                  <a:noFill/>
                </a:ln>
                <a:solidFill>
                  <a:srgbClr val="002060"/>
                </a:solidFill>
                <a:effectLst/>
                <a:uLnTx/>
                <a:uFillTx/>
                <a:latin typeface="Times New Roman" pitchFamily="18" charset="0"/>
                <a:cs typeface="Times New Roman" pitchFamily="18" charset="0"/>
              </a:rPr>
              <a:t>quan</a:t>
            </a:r>
            <a:r>
              <a:rPr kumimoji="0" lang="en-US" sz="2800" b="1" i="0" u="none" strike="noStrike" kern="1200" cap="none" spc="0" normalizeH="0" baseline="0" noProof="0">
                <a:ln>
                  <a:noFill/>
                </a:ln>
                <a:solidFill>
                  <a:srgbClr val="002060"/>
                </a:solidFill>
                <a:effectLst/>
                <a:uLnTx/>
                <a:uFillTx/>
                <a:latin typeface="Times New Roman" pitchFamily="18" charset="0"/>
                <a:cs typeface="Times New Roman" pitchFamily="18" charset="0"/>
              </a:rPr>
              <a:t> </a:t>
            </a:r>
            <a:r>
              <a:rPr kumimoji="0" lang="en-US" sz="2800" b="1" i="0" u="none" strike="noStrike" kern="1200" cap="none" spc="0" normalizeH="0" baseline="0" noProof="0" err="1">
                <a:ln>
                  <a:noFill/>
                </a:ln>
                <a:solidFill>
                  <a:srgbClr val="002060"/>
                </a:solidFill>
                <a:effectLst/>
                <a:uLnTx/>
                <a:uFillTx/>
                <a:latin typeface="Times New Roman" pitchFamily="18" charset="0"/>
                <a:cs typeface="Times New Roman" pitchFamily="18" charset="0"/>
              </a:rPr>
              <a:t>trọng</a:t>
            </a:r>
            <a:endParaRPr kumimoji="0" lang="en-US" sz="2800" b="1" i="0" u="none" strike="noStrike" kern="1200" cap="none" spc="0" normalizeH="0" baseline="0" noProof="0">
              <a:ln>
                <a:noFill/>
              </a:ln>
              <a:solidFill>
                <a:srgbClr val="002060"/>
              </a:solidFill>
              <a:effectLst/>
              <a:uLnTx/>
              <a:uFillTx/>
              <a:latin typeface="Times New Roman" pitchFamily="18" charset="0"/>
              <a:cs typeface="Times New Roman" pitchFamily="18" charset="0"/>
            </a:endParaRPr>
          </a:p>
        </p:txBody>
      </p:sp>
      <p:cxnSp>
        <p:nvCxnSpPr>
          <p:cNvPr id="69" name="Straight Arrow Connector 68">
            <a:extLst>
              <a:ext uri="{FF2B5EF4-FFF2-40B4-BE49-F238E27FC236}">
                <a16:creationId xmlns="" xmlns:a16="http://schemas.microsoft.com/office/drawing/2014/main" id="{D2AB40D9-CAFF-455F-AF6F-1B92EDAB6AC4}"/>
              </a:ext>
            </a:extLst>
          </p:cNvPr>
          <p:cNvCxnSpPr>
            <a:cxnSpLocks/>
            <a:stCxn id="67" idx="2"/>
            <a:endCxn id="68" idx="0"/>
          </p:cNvCxnSpPr>
          <p:nvPr/>
        </p:nvCxnSpPr>
        <p:spPr>
          <a:xfrm>
            <a:off x="9370059" y="2029461"/>
            <a:ext cx="0" cy="57150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0" name="Rectangle: Rounded Corners 69">
            <a:extLst>
              <a:ext uri="{FF2B5EF4-FFF2-40B4-BE49-F238E27FC236}">
                <a16:creationId xmlns="" xmlns:a16="http://schemas.microsoft.com/office/drawing/2014/main" id="{8A51FE40-944E-4A26-BF3E-0C4BB692C040}"/>
              </a:ext>
            </a:extLst>
          </p:cNvPr>
          <p:cNvSpPr/>
          <p:nvPr/>
        </p:nvSpPr>
        <p:spPr>
          <a:xfrm>
            <a:off x="6893558" y="4191000"/>
            <a:ext cx="4953001" cy="762000"/>
          </a:xfrm>
          <a:prstGeom prst="roundRect">
            <a:avLst/>
          </a:prstGeom>
          <a:solidFill>
            <a:schemeClr val="bg1"/>
          </a:solid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2800" b="1" i="0" u="none" strike="noStrike" kern="1200" cap="none" spc="0" normalizeH="0" baseline="0" noProof="0" err="1">
                <a:ln>
                  <a:noFill/>
                </a:ln>
                <a:solidFill>
                  <a:srgbClr val="002060"/>
                </a:solidFill>
                <a:effectLst/>
                <a:uLnTx/>
                <a:uFillTx/>
                <a:latin typeface="Times New Roman" panose="02020603050405020304" pitchFamily="18" charset="0"/>
                <a:cs typeface="Times New Roman" pitchFamily="18" charset="0"/>
              </a:rPr>
              <a:t>Mở</a:t>
            </a:r>
            <a:r>
              <a:rPr kumimoji="0" lang="en-US" sz="2800" b="1" i="0" u="none" strike="noStrike" kern="1200" cap="none" spc="0" normalizeH="0" noProof="0">
                <a:ln>
                  <a:noFill/>
                </a:ln>
                <a:solidFill>
                  <a:srgbClr val="002060"/>
                </a:solidFill>
                <a:effectLst/>
                <a:uLnTx/>
                <a:uFillTx/>
                <a:latin typeface="Times New Roman" pitchFamily="18" charset="0"/>
                <a:cs typeface="Times New Roman" pitchFamily="18" charset="0"/>
              </a:rPr>
              <a:t> </a:t>
            </a:r>
            <a:r>
              <a:rPr kumimoji="0" lang="en-US" sz="2800" b="1" i="0" u="none" strike="noStrike" kern="1200" cap="none" spc="0" normalizeH="0" baseline="0" noProof="0" err="1">
                <a:ln>
                  <a:noFill/>
                </a:ln>
                <a:solidFill>
                  <a:srgbClr val="002060"/>
                </a:solidFill>
                <a:effectLst/>
                <a:uLnTx/>
                <a:uFillTx/>
                <a:latin typeface="Times New Roman" pitchFamily="18" charset="0"/>
                <a:cs typeface="Times New Roman" pitchFamily="18" charset="0"/>
              </a:rPr>
              <a:t>nút</a:t>
            </a:r>
            <a:r>
              <a:rPr kumimoji="0" lang="en-US" sz="2800" b="1" i="0" u="none" strike="noStrike" kern="1200" cap="none" spc="0" normalizeH="0" baseline="0" noProof="0">
                <a:ln>
                  <a:noFill/>
                </a:ln>
                <a:solidFill>
                  <a:srgbClr val="002060"/>
                </a:solidFill>
                <a:effectLst/>
                <a:uLnTx/>
                <a:uFillTx/>
                <a:latin typeface="Times New Roman" pitchFamily="18" charset="0"/>
                <a:cs typeface="Times New Roman" pitchFamily="18" charset="0"/>
              </a:rPr>
              <a:t> </a:t>
            </a:r>
            <a:r>
              <a:rPr kumimoji="0" lang="en-US" sz="2800" b="1" i="0" u="none" strike="noStrike" kern="1200" cap="none" spc="0" normalizeH="0" baseline="0" noProof="0" err="1">
                <a:ln>
                  <a:noFill/>
                </a:ln>
                <a:solidFill>
                  <a:srgbClr val="002060"/>
                </a:solidFill>
                <a:effectLst/>
                <a:uLnTx/>
                <a:uFillTx/>
                <a:latin typeface="Times New Roman" pitchFamily="18" charset="0"/>
                <a:cs typeface="Times New Roman" pitchFamily="18" charset="0"/>
              </a:rPr>
              <a:t>câu</a:t>
            </a:r>
            <a:r>
              <a:rPr kumimoji="0" lang="en-US" sz="2800" b="1" i="0" u="none" strike="noStrike" kern="1200" cap="none" spc="0" normalizeH="0" baseline="0" noProof="0">
                <a:ln>
                  <a:noFill/>
                </a:ln>
                <a:solidFill>
                  <a:srgbClr val="002060"/>
                </a:solidFill>
                <a:effectLst/>
                <a:uLnTx/>
                <a:uFillTx/>
                <a:latin typeface="Times New Roman" pitchFamily="18" charset="0"/>
                <a:cs typeface="Times New Roman" pitchFamily="18" charset="0"/>
              </a:rPr>
              <a:t> </a:t>
            </a:r>
            <a:r>
              <a:rPr kumimoji="0" lang="en-US" sz="2800" b="1" i="0" u="none" strike="noStrike" kern="1200" cap="none" spc="0" normalizeH="0" baseline="0" noProof="0" err="1">
                <a:ln>
                  <a:noFill/>
                </a:ln>
                <a:solidFill>
                  <a:srgbClr val="002060"/>
                </a:solidFill>
                <a:effectLst/>
                <a:uLnTx/>
                <a:uFillTx/>
                <a:latin typeface="Times New Roman" pitchFamily="18" charset="0"/>
                <a:cs typeface="Times New Roman" pitchFamily="18" charset="0"/>
              </a:rPr>
              <a:t>chuyện</a:t>
            </a:r>
            <a:endParaRPr kumimoji="0" lang="en-US" sz="2800" b="1" i="0" u="none" strike="noStrike" kern="1200" cap="none" spc="0" normalizeH="0" baseline="0" noProof="0">
              <a:ln>
                <a:noFill/>
              </a:ln>
              <a:solidFill>
                <a:srgbClr val="002060"/>
              </a:solidFill>
              <a:effectLst/>
              <a:uLnTx/>
              <a:uFillTx/>
              <a:latin typeface="Times New Roman" pitchFamily="18" charset="0"/>
              <a:cs typeface="Times New Roman" pitchFamily="18" charset="0"/>
            </a:endParaRPr>
          </a:p>
        </p:txBody>
      </p:sp>
      <p:cxnSp>
        <p:nvCxnSpPr>
          <p:cNvPr id="71" name="Straight Arrow Connector 70">
            <a:extLst>
              <a:ext uri="{FF2B5EF4-FFF2-40B4-BE49-F238E27FC236}">
                <a16:creationId xmlns="" xmlns:a16="http://schemas.microsoft.com/office/drawing/2014/main" id="{457C20B0-3523-4B7B-95AE-BC026C19B9C0}"/>
              </a:ext>
            </a:extLst>
          </p:cNvPr>
          <p:cNvCxnSpPr>
            <a:cxnSpLocks/>
            <a:stCxn id="68" idx="2"/>
            <a:endCxn id="70" idx="0"/>
          </p:cNvCxnSpPr>
          <p:nvPr/>
        </p:nvCxnSpPr>
        <p:spPr>
          <a:xfrm>
            <a:off x="9370059" y="3624581"/>
            <a:ext cx="0" cy="56641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 xmlns:a16="http://schemas.microsoft.com/office/drawing/2014/main" id="{B4513E37-1E38-42C9-A628-D4FD77F44114}"/>
              </a:ext>
            </a:extLst>
          </p:cNvPr>
          <p:cNvCxnSpPr>
            <a:cxnSpLocks/>
            <a:stCxn id="26628" idx="2"/>
            <a:endCxn id="67" idx="0"/>
          </p:cNvCxnSpPr>
          <p:nvPr/>
        </p:nvCxnSpPr>
        <p:spPr>
          <a:xfrm>
            <a:off x="6248400" y="609600"/>
            <a:ext cx="3121659" cy="65786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9" name="Straight Arrow Connector 78">
            <a:extLst>
              <a:ext uri="{FF2B5EF4-FFF2-40B4-BE49-F238E27FC236}">
                <a16:creationId xmlns="" xmlns:a16="http://schemas.microsoft.com/office/drawing/2014/main" id="{836BD857-F7A6-4A9C-9A71-1369B0BF7033}"/>
              </a:ext>
            </a:extLst>
          </p:cNvPr>
          <p:cNvCxnSpPr>
            <a:cxnSpLocks/>
            <a:stCxn id="26628" idx="2"/>
            <a:endCxn id="3" idx="0"/>
          </p:cNvCxnSpPr>
          <p:nvPr/>
        </p:nvCxnSpPr>
        <p:spPr>
          <a:xfrm flipH="1">
            <a:off x="2821941" y="609600"/>
            <a:ext cx="3426459" cy="60960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2" name="Straight Arrow Connector 81">
            <a:extLst>
              <a:ext uri="{FF2B5EF4-FFF2-40B4-BE49-F238E27FC236}">
                <a16:creationId xmlns="" xmlns:a16="http://schemas.microsoft.com/office/drawing/2014/main" id="{8CDCBF9F-F5D4-4DD3-8DCB-730361A8057B}"/>
              </a:ext>
            </a:extLst>
          </p:cNvPr>
          <p:cNvCxnSpPr>
            <a:cxnSpLocks/>
            <a:stCxn id="34" idx="2"/>
          </p:cNvCxnSpPr>
          <p:nvPr/>
        </p:nvCxnSpPr>
        <p:spPr>
          <a:xfrm>
            <a:off x="2821941" y="4904739"/>
            <a:ext cx="3540759" cy="65786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a:extLst>
              <a:ext uri="{FF2B5EF4-FFF2-40B4-BE49-F238E27FC236}">
                <a16:creationId xmlns="" xmlns:a16="http://schemas.microsoft.com/office/drawing/2014/main" id="{58199EA3-45E2-41F6-A242-57CC2F367075}"/>
              </a:ext>
            </a:extLst>
          </p:cNvPr>
          <p:cNvCxnSpPr>
            <a:cxnSpLocks/>
            <a:stCxn id="70" idx="2"/>
          </p:cNvCxnSpPr>
          <p:nvPr/>
        </p:nvCxnSpPr>
        <p:spPr>
          <a:xfrm flipH="1">
            <a:off x="6362700" y="4953000"/>
            <a:ext cx="3007359" cy="60960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329919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6628"/>
                                        </p:tgtEl>
                                        <p:attrNameLst>
                                          <p:attrName>style.visibility</p:attrName>
                                        </p:attrNameLst>
                                      </p:cBhvr>
                                      <p:to>
                                        <p:strVal val="visible"/>
                                      </p:to>
                                    </p:set>
                                    <p:animEffect transition="in" filter="wheel(1)">
                                      <p:cBhvr>
                                        <p:cTn id="7" dur="2000"/>
                                        <p:tgtEl>
                                          <p:spTgt spid="2662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9"/>
                                        </p:tgtEl>
                                        <p:attrNameLst>
                                          <p:attrName>style.visibility</p:attrName>
                                        </p:attrNameLst>
                                      </p:cBhvr>
                                      <p:to>
                                        <p:strVal val="visible"/>
                                      </p:to>
                                    </p:set>
                                    <p:animEffect transition="in" filter="barn(inVertical)">
                                      <p:cBhvr>
                                        <p:cTn id="12" dur="500"/>
                                        <p:tgtEl>
                                          <p:spTgt spid="79"/>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randombar(horizontal)">
                                      <p:cBhvr>
                                        <p:cTn id="20" dur="500"/>
                                        <p:tgtEl>
                                          <p:spTgt spid="5"/>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randombar(horizontal)">
                                      <p:cBhvr>
                                        <p:cTn id="23" dur="500"/>
                                        <p:tgtEl>
                                          <p:spTgt spid="28"/>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35"/>
                                        </p:tgtEl>
                                        <p:attrNameLst>
                                          <p:attrName>style.visibility</p:attrName>
                                        </p:attrNameLst>
                                      </p:cBhvr>
                                      <p:to>
                                        <p:strVal val="visible"/>
                                      </p:to>
                                    </p:set>
                                    <p:animEffect transition="in" filter="randombar(horizontal)">
                                      <p:cBhvr>
                                        <p:cTn id="28" dur="500"/>
                                        <p:tgtEl>
                                          <p:spTgt spid="35"/>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randombar(horizontal)">
                                      <p:cBhvr>
                                        <p:cTn id="31" dur="500"/>
                                        <p:tgtEl>
                                          <p:spTgt spid="34"/>
                                        </p:tgtEl>
                                      </p:cBhvr>
                                    </p:animEffec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nodeType="clickEffect">
                                  <p:stCondLst>
                                    <p:cond delay="0"/>
                                  </p:stCondLst>
                                  <p:childTnLst>
                                    <p:set>
                                      <p:cBhvr>
                                        <p:cTn id="35" dur="1" fill="hold">
                                          <p:stCondLst>
                                            <p:cond delay="0"/>
                                          </p:stCondLst>
                                        </p:cTn>
                                        <p:tgtEl>
                                          <p:spTgt spid="76"/>
                                        </p:tgtEl>
                                        <p:attrNameLst>
                                          <p:attrName>style.visibility</p:attrName>
                                        </p:attrNameLst>
                                      </p:cBhvr>
                                      <p:to>
                                        <p:strVal val="visible"/>
                                      </p:to>
                                    </p:set>
                                    <p:animEffect transition="in" filter="randombar(horizontal)">
                                      <p:cBhvr>
                                        <p:cTn id="36" dur="500"/>
                                        <p:tgtEl>
                                          <p:spTgt spid="76"/>
                                        </p:tgtEl>
                                      </p:cBhvr>
                                    </p:animEffect>
                                  </p:childTnLst>
                                </p:cTn>
                              </p:par>
                              <p:par>
                                <p:cTn id="37" presetID="14" presetClass="entr" presetSubtype="10" fill="hold" grpId="0" nodeType="withEffect">
                                  <p:stCondLst>
                                    <p:cond delay="0"/>
                                  </p:stCondLst>
                                  <p:childTnLst>
                                    <p:set>
                                      <p:cBhvr>
                                        <p:cTn id="38" dur="1" fill="hold">
                                          <p:stCondLst>
                                            <p:cond delay="0"/>
                                          </p:stCondLst>
                                        </p:cTn>
                                        <p:tgtEl>
                                          <p:spTgt spid="67"/>
                                        </p:tgtEl>
                                        <p:attrNameLst>
                                          <p:attrName>style.visibility</p:attrName>
                                        </p:attrNameLst>
                                      </p:cBhvr>
                                      <p:to>
                                        <p:strVal val="visible"/>
                                      </p:to>
                                    </p:set>
                                    <p:animEffect transition="in" filter="randombar(horizontal)">
                                      <p:cBhvr>
                                        <p:cTn id="39" dur="500"/>
                                        <p:tgtEl>
                                          <p:spTgt spid="67"/>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nodeType="clickEffect">
                                  <p:stCondLst>
                                    <p:cond delay="0"/>
                                  </p:stCondLst>
                                  <p:childTnLst>
                                    <p:set>
                                      <p:cBhvr>
                                        <p:cTn id="43" dur="1" fill="hold">
                                          <p:stCondLst>
                                            <p:cond delay="0"/>
                                          </p:stCondLst>
                                        </p:cTn>
                                        <p:tgtEl>
                                          <p:spTgt spid="69"/>
                                        </p:tgtEl>
                                        <p:attrNameLst>
                                          <p:attrName>style.visibility</p:attrName>
                                        </p:attrNameLst>
                                      </p:cBhvr>
                                      <p:to>
                                        <p:strVal val="visible"/>
                                      </p:to>
                                    </p:set>
                                    <p:animEffect transition="in" filter="randombar(horizontal)">
                                      <p:cBhvr>
                                        <p:cTn id="44" dur="500"/>
                                        <p:tgtEl>
                                          <p:spTgt spid="69"/>
                                        </p:tgtEl>
                                      </p:cBhvr>
                                    </p:animEffect>
                                  </p:childTnLst>
                                </p:cTn>
                              </p:par>
                              <p:par>
                                <p:cTn id="45" presetID="14" presetClass="entr" presetSubtype="10" fill="hold" grpId="0" nodeType="withEffect">
                                  <p:stCondLst>
                                    <p:cond delay="0"/>
                                  </p:stCondLst>
                                  <p:childTnLst>
                                    <p:set>
                                      <p:cBhvr>
                                        <p:cTn id="46" dur="1" fill="hold">
                                          <p:stCondLst>
                                            <p:cond delay="0"/>
                                          </p:stCondLst>
                                        </p:cTn>
                                        <p:tgtEl>
                                          <p:spTgt spid="68"/>
                                        </p:tgtEl>
                                        <p:attrNameLst>
                                          <p:attrName>style.visibility</p:attrName>
                                        </p:attrNameLst>
                                      </p:cBhvr>
                                      <p:to>
                                        <p:strVal val="visible"/>
                                      </p:to>
                                    </p:set>
                                    <p:animEffect transition="in" filter="randombar(horizontal)">
                                      <p:cBhvr>
                                        <p:cTn id="47" dur="500"/>
                                        <p:tgtEl>
                                          <p:spTgt spid="68"/>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nodeType="clickEffect">
                                  <p:stCondLst>
                                    <p:cond delay="0"/>
                                  </p:stCondLst>
                                  <p:childTnLst>
                                    <p:set>
                                      <p:cBhvr>
                                        <p:cTn id="51" dur="1" fill="hold">
                                          <p:stCondLst>
                                            <p:cond delay="0"/>
                                          </p:stCondLst>
                                        </p:cTn>
                                        <p:tgtEl>
                                          <p:spTgt spid="71"/>
                                        </p:tgtEl>
                                        <p:attrNameLst>
                                          <p:attrName>style.visibility</p:attrName>
                                        </p:attrNameLst>
                                      </p:cBhvr>
                                      <p:to>
                                        <p:strVal val="visible"/>
                                      </p:to>
                                    </p:set>
                                    <p:animEffect transition="in" filter="randombar(horizontal)">
                                      <p:cBhvr>
                                        <p:cTn id="52" dur="500"/>
                                        <p:tgtEl>
                                          <p:spTgt spid="71"/>
                                        </p:tgtEl>
                                      </p:cBhvr>
                                    </p:animEffect>
                                  </p:childTnLst>
                                </p:cTn>
                              </p:par>
                              <p:par>
                                <p:cTn id="53" presetID="14" presetClass="entr" presetSubtype="10" fill="hold" grpId="0" nodeType="withEffect">
                                  <p:stCondLst>
                                    <p:cond delay="0"/>
                                  </p:stCondLst>
                                  <p:childTnLst>
                                    <p:set>
                                      <p:cBhvr>
                                        <p:cTn id="54" dur="1" fill="hold">
                                          <p:stCondLst>
                                            <p:cond delay="0"/>
                                          </p:stCondLst>
                                        </p:cTn>
                                        <p:tgtEl>
                                          <p:spTgt spid="70"/>
                                        </p:tgtEl>
                                        <p:attrNameLst>
                                          <p:attrName>style.visibility</p:attrName>
                                        </p:attrNameLst>
                                      </p:cBhvr>
                                      <p:to>
                                        <p:strVal val="visible"/>
                                      </p:to>
                                    </p:set>
                                    <p:animEffect transition="in" filter="randombar(horizontal)">
                                      <p:cBhvr>
                                        <p:cTn id="55" dur="500"/>
                                        <p:tgtEl>
                                          <p:spTgt spid="70"/>
                                        </p:tgtEl>
                                      </p:cBhvr>
                                    </p:animEffect>
                                  </p:childTnLst>
                                </p:cTn>
                              </p:par>
                            </p:childTnLst>
                          </p:cTn>
                        </p:par>
                      </p:childTnLst>
                    </p:cTn>
                  </p:par>
                  <p:par>
                    <p:cTn id="56" fill="hold">
                      <p:stCondLst>
                        <p:cond delay="indefinite"/>
                      </p:stCondLst>
                      <p:childTnLst>
                        <p:par>
                          <p:cTn id="57" fill="hold">
                            <p:stCondLst>
                              <p:cond delay="0"/>
                            </p:stCondLst>
                            <p:childTnLst>
                              <p:par>
                                <p:cTn id="58" presetID="14" presetClass="entr" presetSubtype="10" fill="hold" grpId="0" nodeType="clickEffect">
                                  <p:stCondLst>
                                    <p:cond delay="0"/>
                                  </p:stCondLst>
                                  <p:childTnLst>
                                    <p:set>
                                      <p:cBhvr>
                                        <p:cTn id="59" dur="1" fill="hold">
                                          <p:stCondLst>
                                            <p:cond delay="0"/>
                                          </p:stCondLst>
                                        </p:cTn>
                                        <p:tgtEl>
                                          <p:spTgt spid="26650"/>
                                        </p:tgtEl>
                                        <p:attrNameLst>
                                          <p:attrName>style.visibility</p:attrName>
                                        </p:attrNameLst>
                                      </p:cBhvr>
                                      <p:to>
                                        <p:strVal val="visible"/>
                                      </p:to>
                                    </p:set>
                                    <p:animEffect transition="in" filter="randombar(horizontal)">
                                      <p:cBhvr>
                                        <p:cTn id="60" dur="500"/>
                                        <p:tgtEl>
                                          <p:spTgt spid="26650"/>
                                        </p:tgtEl>
                                      </p:cBhvr>
                                    </p:animEffect>
                                  </p:childTnLst>
                                </p:cTn>
                              </p:par>
                              <p:par>
                                <p:cTn id="61" presetID="14" presetClass="entr" presetSubtype="10" fill="hold" nodeType="withEffect">
                                  <p:stCondLst>
                                    <p:cond delay="0"/>
                                  </p:stCondLst>
                                  <p:childTnLst>
                                    <p:set>
                                      <p:cBhvr>
                                        <p:cTn id="62" dur="1" fill="hold">
                                          <p:stCondLst>
                                            <p:cond delay="0"/>
                                          </p:stCondLst>
                                        </p:cTn>
                                        <p:tgtEl>
                                          <p:spTgt spid="82"/>
                                        </p:tgtEl>
                                        <p:attrNameLst>
                                          <p:attrName>style.visibility</p:attrName>
                                        </p:attrNameLst>
                                      </p:cBhvr>
                                      <p:to>
                                        <p:strVal val="visible"/>
                                      </p:to>
                                    </p:set>
                                    <p:animEffect transition="in" filter="randombar(horizontal)">
                                      <p:cBhvr>
                                        <p:cTn id="63" dur="500"/>
                                        <p:tgtEl>
                                          <p:spTgt spid="82"/>
                                        </p:tgtEl>
                                      </p:cBhvr>
                                    </p:animEffect>
                                  </p:childTnLst>
                                </p:cTn>
                              </p:par>
                              <p:par>
                                <p:cTn id="64" presetID="14" presetClass="entr" presetSubtype="10" fill="hold" nodeType="withEffect">
                                  <p:stCondLst>
                                    <p:cond delay="0"/>
                                  </p:stCondLst>
                                  <p:childTnLst>
                                    <p:set>
                                      <p:cBhvr>
                                        <p:cTn id="65" dur="1" fill="hold">
                                          <p:stCondLst>
                                            <p:cond delay="0"/>
                                          </p:stCondLst>
                                        </p:cTn>
                                        <p:tgtEl>
                                          <p:spTgt spid="85"/>
                                        </p:tgtEl>
                                        <p:attrNameLst>
                                          <p:attrName>style.visibility</p:attrName>
                                        </p:attrNameLst>
                                      </p:cBhvr>
                                      <p:to>
                                        <p:strVal val="visible"/>
                                      </p:to>
                                    </p:set>
                                    <p:animEffect transition="in" filter="randombar(horizontal)">
                                      <p:cBhvr>
                                        <p:cTn id="66"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8" grpId="0"/>
      <p:bldP spid="26650" grpId="0" animBg="1"/>
      <p:bldP spid="3" grpId="0" animBg="1"/>
      <p:bldP spid="28" grpId="0" animBg="1"/>
      <p:bldP spid="34" grpId="0" animBg="1"/>
      <p:bldP spid="67" grpId="0" animBg="1"/>
      <p:bldP spid="68" grpId="0" animBg="1"/>
      <p:bldP spid="7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0" name="Picture 6" descr="Ghim trên Power poi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684" y="0"/>
            <a:ext cx="12192000" cy="683514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bwMode="auto">
          <a:xfrm>
            <a:off x="3944550" y="141972"/>
            <a:ext cx="5287086" cy="769441"/>
          </a:xfrm>
          <a:prstGeom prst="rect">
            <a:avLst/>
          </a:prstGeom>
          <a:noFill/>
        </p:spPr>
        <p:txBody>
          <a:bodyPr wrap="square">
            <a:spAutoFit/>
          </a:bodyPr>
          <a:lstStyle/>
          <a:p>
            <a:pPr defTabSz="914377">
              <a:defRPr/>
            </a:pPr>
            <a:r>
              <a:rPr lang="en-US" sz="4400" b="1" err="1">
                <a:solidFill>
                  <a:srgbClr val="FF0000"/>
                </a:solidFill>
                <a:latin typeface="Times New Roman" panose="02020603050405020304" pitchFamily="18" charset="0"/>
                <a:ea typeface="Open Sans" panose="020B0606030504020204" pitchFamily="34" charset="0"/>
                <a:cs typeface="Times New Roman" panose="02020603050405020304" pitchFamily="18" charset="0"/>
              </a:rPr>
              <a:t>Tóm</a:t>
            </a:r>
            <a:r>
              <a:rPr lang="en-US" sz="4400" b="1">
                <a:solidFill>
                  <a:srgbClr val="FF0000"/>
                </a:solidFill>
                <a:latin typeface="Times New Roman" panose="02020603050405020304" pitchFamily="18" charset="0"/>
                <a:ea typeface="Open Sans" panose="020B0606030504020204" pitchFamily="34" charset="0"/>
                <a:cs typeface="Times New Roman" panose="02020603050405020304" pitchFamily="18" charset="0"/>
              </a:rPr>
              <a:t> </a:t>
            </a:r>
            <a:r>
              <a:rPr lang="en-US" sz="4400" b="1" err="1">
                <a:solidFill>
                  <a:srgbClr val="FF0000"/>
                </a:solidFill>
                <a:latin typeface="Times New Roman" panose="02020603050405020304" pitchFamily="18" charset="0"/>
                <a:ea typeface="Open Sans" panose="020B0606030504020204" pitchFamily="34" charset="0"/>
                <a:cs typeface="Times New Roman" panose="02020603050405020304" pitchFamily="18" charset="0"/>
              </a:rPr>
              <a:t>tắt</a:t>
            </a:r>
            <a:r>
              <a:rPr lang="en-US" sz="4400" b="1">
                <a:solidFill>
                  <a:srgbClr val="FF0000"/>
                </a:solidFill>
                <a:latin typeface="Times New Roman" panose="02020603050405020304" pitchFamily="18" charset="0"/>
                <a:ea typeface="Open Sans" panose="020B0606030504020204" pitchFamily="34" charset="0"/>
                <a:cs typeface="Times New Roman" panose="02020603050405020304" pitchFamily="18" charset="0"/>
              </a:rPr>
              <a:t> </a:t>
            </a:r>
            <a:r>
              <a:rPr lang="en-US" sz="4400" b="1" err="1">
                <a:solidFill>
                  <a:srgbClr val="FF0000"/>
                </a:solidFill>
                <a:latin typeface="Times New Roman" panose="02020603050405020304" pitchFamily="18" charset="0"/>
                <a:ea typeface="Open Sans" panose="020B0606030504020204" pitchFamily="34" charset="0"/>
                <a:cs typeface="Times New Roman" panose="02020603050405020304" pitchFamily="18" charset="0"/>
              </a:rPr>
              <a:t>văn</a:t>
            </a:r>
            <a:r>
              <a:rPr lang="en-US" sz="4400" b="1">
                <a:solidFill>
                  <a:srgbClr val="FF0000"/>
                </a:solidFill>
                <a:latin typeface="Times New Roman" panose="02020603050405020304" pitchFamily="18" charset="0"/>
                <a:ea typeface="Open Sans" panose="020B0606030504020204" pitchFamily="34" charset="0"/>
                <a:cs typeface="Times New Roman" panose="02020603050405020304" pitchFamily="18" charset="0"/>
              </a:rPr>
              <a:t> </a:t>
            </a:r>
            <a:r>
              <a:rPr lang="en-US" sz="4400" b="1" err="1">
                <a:solidFill>
                  <a:srgbClr val="FF0000"/>
                </a:solidFill>
                <a:latin typeface="Times New Roman" panose="02020603050405020304" pitchFamily="18" charset="0"/>
                <a:ea typeface="Open Sans" panose="020B0606030504020204" pitchFamily="34" charset="0"/>
                <a:cs typeface="Times New Roman" panose="02020603050405020304" pitchFamily="18" charset="0"/>
              </a:rPr>
              <a:t>bản</a:t>
            </a:r>
            <a:endParaRPr lang="en-US" sz="4400" b="1">
              <a:solidFill>
                <a:srgbClr val="FF0000"/>
              </a:solidFill>
              <a:latin typeface="Times New Roman" panose="02020603050405020304" pitchFamily="18" charset="0"/>
              <a:ea typeface="Open Sans" panose="020B0606030504020204" pitchFamily="34" charset="0"/>
              <a:cs typeface="Times New Roman" panose="02020603050405020304" pitchFamily="18" charset="0"/>
            </a:endParaRPr>
          </a:p>
        </p:txBody>
      </p:sp>
      <p:sp>
        <p:nvSpPr>
          <p:cNvPr id="3" name="AutoShape 8" descr="Hình ảnh nam học sinh nhí ngồi đọc sách - 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4" name="AutoShape 10" descr="Hình ảnh nam học sinh nhí ngồi đọc sách - P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5" name="AutoShape 12" descr="Hình ảnh nam học sinh nhí ngồi đọc sách - PN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pic>
        <p:nvPicPr>
          <p:cNvPr id="6160" name="Picture 16" descr="Children Read, Children Clipart, Child, Reading PNG Transparent Clipart  Image and PSD File for Free Download | Kids reading, Kids clipart, Clip art"/>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304800" y="3857432"/>
            <a:ext cx="3898830" cy="3122171"/>
          </a:xfrm>
          <a:prstGeom prst="rect">
            <a:avLst/>
          </a:prstGeom>
          <a:noFill/>
          <a:extLst>
            <a:ext uri="{909E8E84-426E-40DD-AFC4-6F175D3DCCD1}">
              <a14:hiddenFill xmlns:a14="http://schemas.microsoft.com/office/drawing/2010/main">
                <a:solidFill>
                  <a:srgbClr val="FFFFFF"/>
                </a:solidFill>
              </a14:hiddenFill>
            </a:ext>
          </a:extLst>
        </p:spPr>
      </p:pic>
      <p:sp>
        <p:nvSpPr>
          <p:cNvPr id="13" name="Hộp Văn bản 8">
            <a:extLst>
              <a:ext uri="{FF2B5EF4-FFF2-40B4-BE49-F238E27FC236}">
                <a16:creationId xmlns="" xmlns:a16="http://schemas.microsoft.com/office/drawing/2014/main" id="{1436EF72-D871-4D40-9FC5-110F85D3482B}"/>
              </a:ext>
            </a:extLst>
          </p:cNvPr>
          <p:cNvSpPr txBox="1"/>
          <p:nvPr/>
        </p:nvSpPr>
        <p:spPr>
          <a:xfrm>
            <a:off x="353695" y="1047383"/>
            <a:ext cx="11442065" cy="3970318"/>
          </a:xfrm>
          <a:prstGeom prst="rect">
            <a:avLst/>
          </a:prstGeom>
          <a:noFill/>
          <a:ln>
            <a:solidFill>
              <a:schemeClr val="tx1"/>
            </a:solidFill>
            <a:prstDash val="dash"/>
          </a:ln>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vi-VN" sz="2800" i="0" u="none" strike="noStrike" kern="0" cap="none" spc="0" normalizeH="0" baseline="0" noProof="0">
                <a:ln>
                  <a:noFill/>
                </a:ln>
                <a:solidFill>
                  <a:srgbClr val="002060"/>
                </a:solidFill>
                <a:effectLst/>
                <a:uLnTx/>
                <a:uFillTx/>
                <a:latin typeface="Times New Roman" panose="02020603050405020304" pitchFamily="18" charset="0"/>
                <a:cs typeface="Times New Roman" panose="02020603050405020304" pitchFamily="18" charset="0"/>
              </a:rPr>
              <a:t>Ông Hai là một người nông dân sống ở làng Chợ Dầu, do chiến tranh nên ông phải đi tản cư. Ở nơi tản cư, ông luôn tự hào về cái làng của mình và mang nó khoe với mọi người. Khi tin làng Chợ Dầu theo giặc, ông sững sờ, cổ ông nghẹn ắng lại, da mặt tê rân rân, xấu hổ tới mức cứ cúi gằm mặt xuống mà đi. Suốt mấy ngày ở nhà, ông chẳng dám đi đâu, mang nỗi ám ảnh nặng nề, đau đớn, tủi hổ, bế tắc, tuyệt vọng. Tâm trạng ông bế tắc khi mụ chủ nhà nói sẽ đuổi hết người làng Chợ Dầu khỏi nơi sơ tán. Rồi cái tin cải chính khiến ông sung sướng đi khoe về làng mình với tâm trạng như lúc ban đầu, ông hạnh phúc khi khoe Tây nó đốt nhà mình.</a:t>
            </a:r>
          </a:p>
        </p:txBody>
      </p:sp>
    </p:spTree>
    <p:extLst>
      <p:ext uri="{BB962C8B-B14F-4D97-AF65-F5344CB8AC3E}">
        <p14:creationId xmlns:p14="http://schemas.microsoft.com/office/powerpoint/2010/main" val="357769533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Top 10 Bài văn phân tích nhân vật ông Hai trong truyện ngắn &quot;Làng&quot; của Kim  Lân - Toplist.v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47964" y="1854548"/>
            <a:ext cx="5123603" cy="4304987"/>
          </a:xfrm>
          <a:prstGeom prst="rect">
            <a:avLst/>
          </a:prstGeom>
          <a:ln>
            <a:noFill/>
          </a:ln>
          <a:effectLst>
            <a:softEdge rad="800100"/>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bwMode="auto">
          <a:xfrm>
            <a:off x="1807087" y="272186"/>
            <a:ext cx="9124956" cy="707886"/>
          </a:xfrm>
          <a:prstGeom prst="rect">
            <a:avLst/>
          </a:prstGeom>
          <a:noFill/>
        </p:spPr>
        <p:txBody>
          <a:bodyPr wrap="square">
            <a:spAutoFit/>
          </a:bodyPr>
          <a:lstStyle/>
          <a:p>
            <a:pPr algn="ctr" defTabSz="914377">
              <a:defRPr/>
            </a:pPr>
            <a:r>
              <a:rPr lang="en-US" sz="4000" b="1" err="1">
                <a:solidFill>
                  <a:srgbClr val="FF0000"/>
                </a:solidFill>
                <a:latin typeface="Times New Roman" panose="02020603050405020304" pitchFamily="18" charset="0"/>
                <a:ea typeface="Open Sans" panose="020B0606030504020204" pitchFamily="34" charset="0"/>
                <a:cs typeface="Times New Roman" panose="02020603050405020304" pitchFamily="18" charset="0"/>
              </a:rPr>
              <a:t>Bố</a:t>
            </a:r>
            <a:r>
              <a:rPr lang="en-US" sz="4000" b="1">
                <a:solidFill>
                  <a:srgbClr val="FF0000"/>
                </a:solidFill>
                <a:latin typeface="Times New Roman" panose="02020603050405020304" pitchFamily="18" charset="0"/>
                <a:ea typeface="Open Sans" panose="020B0606030504020204" pitchFamily="34" charset="0"/>
                <a:cs typeface="Times New Roman" panose="02020603050405020304" pitchFamily="18" charset="0"/>
              </a:rPr>
              <a:t> </a:t>
            </a:r>
            <a:r>
              <a:rPr lang="en-US" sz="4000" b="1" err="1">
                <a:solidFill>
                  <a:srgbClr val="FF0000"/>
                </a:solidFill>
                <a:latin typeface="Times New Roman" panose="02020603050405020304" pitchFamily="18" charset="0"/>
                <a:ea typeface="Open Sans" panose="020B0606030504020204" pitchFamily="34" charset="0"/>
                <a:cs typeface="Times New Roman" panose="02020603050405020304" pitchFamily="18" charset="0"/>
              </a:rPr>
              <a:t>cục</a:t>
            </a:r>
            <a:endParaRPr lang="en-US" sz="4000" b="1">
              <a:solidFill>
                <a:srgbClr val="FF0000"/>
              </a:solidFill>
              <a:latin typeface="Times New Roman" panose="02020603050405020304" pitchFamily="18" charset="0"/>
              <a:ea typeface="Open Sans" panose="020B0606030504020204" pitchFamily="34" charset="0"/>
              <a:cs typeface="Times New Roman" panose="02020603050405020304" pitchFamily="18" charset="0"/>
            </a:endParaRPr>
          </a:p>
        </p:txBody>
      </p:sp>
      <p:sp>
        <p:nvSpPr>
          <p:cNvPr id="5" name="Google Shape;1186;p39"/>
          <p:cNvSpPr/>
          <p:nvPr/>
        </p:nvSpPr>
        <p:spPr>
          <a:xfrm>
            <a:off x="813192" y="1575431"/>
            <a:ext cx="7694692" cy="1345852"/>
          </a:xfrm>
          <a:custGeom>
            <a:avLst/>
            <a:gdLst/>
            <a:ahLst/>
            <a:cxnLst/>
            <a:rect l="l" t="t" r="r" b="b"/>
            <a:pathLst>
              <a:path w="57084" h="22136" extrusionOk="0">
                <a:moveTo>
                  <a:pt x="34113" y="1580"/>
                </a:moveTo>
                <a:cubicBezTo>
                  <a:pt x="34340" y="1580"/>
                  <a:pt x="34566" y="1581"/>
                  <a:pt x="34792" y="1585"/>
                </a:cubicBezTo>
                <a:cubicBezTo>
                  <a:pt x="37414" y="1632"/>
                  <a:pt x="40071" y="1584"/>
                  <a:pt x="42697" y="1660"/>
                </a:cubicBezTo>
                <a:cubicBezTo>
                  <a:pt x="45763" y="1750"/>
                  <a:pt x="48912" y="1563"/>
                  <a:pt x="51871" y="2511"/>
                </a:cubicBezTo>
                <a:cubicBezTo>
                  <a:pt x="53225" y="2943"/>
                  <a:pt x="54271" y="4099"/>
                  <a:pt x="54794" y="5543"/>
                </a:cubicBezTo>
                <a:cubicBezTo>
                  <a:pt x="55469" y="7412"/>
                  <a:pt x="55213" y="9358"/>
                  <a:pt x="55219" y="11275"/>
                </a:cubicBezTo>
                <a:cubicBezTo>
                  <a:pt x="55224" y="12924"/>
                  <a:pt x="55249" y="14594"/>
                  <a:pt x="55011" y="16217"/>
                </a:cubicBezTo>
                <a:cubicBezTo>
                  <a:pt x="54801" y="17648"/>
                  <a:pt x="52775" y="18942"/>
                  <a:pt x="51300" y="19058"/>
                </a:cubicBezTo>
                <a:cubicBezTo>
                  <a:pt x="49358" y="19210"/>
                  <a:pt x="47393" y="19603"/>
                  <a:pt x="45492" y="19640"/>
                </a:cubicBezTo>
                <a:cubicBezTo>
                  <a:pt x="43956" y="19670"/>
                  <a:pt x="42409" y="19788"/>
                  <a:pt x="40859" y="19788"/>
                </a:cubicBezTo>
                <a:cubicBezTo>
                  <a:pt x="40338" y="19788"/>
                  <a:pt x="39818" y="19775"/>
                  <a:pt x="39297" y="19740"/>
                </a:cubicBezTo>
                <a:cubicBezTo>
                  <a:pt x="38681" y="19700"/>
                  <a:pt x="38066" y="19683"/>
                  <a:pt x="37450" y="19683"/>
                </a:cubicBezTo>
                <a:cubicBezTo>
                  <a:pt x="35236" y="19683"/>
                  <a:pt x="33024" y="19904"/>
                  <a:pt x="30809" y="20046"/>
                </a:cubicBezTo>
                <a:cubicBezTo>
                  <a:pt x="26995" y="20288"/>
                  <a:pt x="23169" y="20405"/>
                  <a:pt x="19346" y="20455"/>
                </a:cubicBezTo>
                <a:cubicBezTo>
                  <a:pt x="18813" y="20461"/>
                  <a:pt x="18279" y="20465"/>
                  <a:pt x="17745" y="20465"/>
                </a:cubicBezTo>
                <a:cubicBezTo>
                  <a:pt x="15102" y="20465"/>
                  <a:pt x="12456" y="20386"/>
                  <a:pt x="9815" y="20276"/>
                </a:cubicBezTo>
                <a:cubicBezTo>
                  <a:pt x="8789" y="20234"/>
                  <a:pt x="7817" y="19888"/>
                  <a:pt x="6746" y="19888"/>
                </a:cubicBezTo>
                <a:cubicBezTo>
                  <a:pt x="6619" y="19888"/>
                  <a:pt x="6490" y="19893"/>
                  <a:pt x="6360" y="19904"/>
                </a:cubicBezTo>
                <a:cubicBezTo>
                  <a:pt x="6323" y="19907"/>
                  <a:pt x="6285" y="19908"/>
                  <a:pt x="6247" y="19908"/>
                </a:cubicBezTo>
                <a:cubicBezTo>
                  <a:pt x="4705" y="19908"/>
                  <a:pt x="2504" y="17429"/>
                  <a:pt x="2320" y="15887"/>
                </a:cubicBezTo>
                <a:cubicBezTo>
                  <a:pt x="2158" y="14529"/>
                  <a:pt x="1755" y="13187"/>
                  <a:pt x="1724" y="11832"/>
                </a:cubicBezTo>
                <a:cubicBezTo>
                  <a:pt x="1688" y="10266"/>
                  <a:pt x="1695" y="8689"/>
                  <a:pt x="1725" y="7123"/>
                </a:cubicBezTo>
                <a:cubicBezTo>
                  <a:pt x="1752" y="5666"/>
                  <a:pt x="4248" y="3333"/>
                  <a:pt x="5738" y="3333"/>
                </a:cubicBezTo>
                <a:cubicBezTo>
                  <a:pt x="5759" y="3333"/>
                  <a:pt x="5780" y="3333"/>
                  <a:pt x="5801" y="3334"/>
                </a:cubicBezTo>
                <a:cubicBezTo>
                  <a:pt x="6634" y="2880"/>
                  <a:pt x="7802" y="2735"/>
                  <a:pt x="8990" y="2638"/>
                </a:cubicBezTo>
                <a:cubicBezTo>
                  <a:pt x="12014" y="2385"/>
                  <a:pt x="15019" y="2021"/>
                  <a:pt x="18069" y="2021"/>
                </a:cubicBezTo>
                <a:cubicBezTo>
                  <a:pt x="18379" y="2021"/>
                  <a:pt x="18689" y="2025"/>
                  <a:pt x="19000" y="2033"/>
                </a:cubicBezTo>
                <a:cubicBezTo>
                  <a:pt x="19239" y="2039"/>
                  <a:pt x="19477" y="2042"/>
                  <a:pt x="19716" y="2042"/>
                </a:cubicBezTo>
                <a:cubicBezTo>
                  <a:pt x="22573" y="2042"/>
                  <a:pt x="25439" y="1645"/>
                  <a:pt x="28296" y="1645"/>
                </a:cubicBezTo>
                <a:cubicBezTo>
                  <a:pt x="28474" y="1645"/>
                  <a:pt x="28651" y="1646"/>
                  <a:pt x="28828" y="1650"/>
                </a:cubicBezTo>
                <a:cubicBezTo>
                  <a:pt x="29072" y="1654"/>
                  <a:pt x="29316" y="1656"/>
                  <a:pt x="29559" y="1656"/>
                </a:cubicBezTo>
                <a:cubicBezTo>
                  <a:pt x="31077" y="1656"/>
                  <a:pt x="32596" y="1580"/>
                  <a:pt x="34113" y="1580"/>
                </a:cubicBezTo>
                <a:close/>
                <a:moveTo>
                  <a:pt x="33111" y="1"/>
                </a:moveTo>
                <a:cubicBezTo>
                  <a:pt x="32885" y="1"/>
                  <a:pt x="32659" y="1"/>
                  <a:pt x="32434" y="2"/>
                </a:cubicBezTo>
                <a:cubicBezTo>
                  <a:pt x="31371" y="7"/>
                  <a:pt x="30307" y="201"/>
                  <a:pt x="29263" y="201"/>
                </a:cubicBezTo>
                <a:cubicBezTo>
                  <a:pt x="29001" y="201"/>
                  <a:pt x="28741" y="188"/>
                  <a:pt x="28482" y="158"/>
                </a:cubicBezTo>
                <a:cubicBezTo>
                  <a:pt x="28143" y="118"/>
                  <a:pt x="27806" y="103"/>
                  <a:pt x="27469" y="103"/>
                </a:cubicBezTo>
                <a:cubicBezTo>
                  <a:pt x="26504" y="103"/>
                  <a:pt x="25547" y="226"/>
                  <a:pt x="24596" y="226"/>
                </a:cubicBezTo>
                <a:cubicBezTo>
                  <a:pt x="24584" y="226"/>
                  <a:pt x="24571" y="225"/>
                  <a:pt x="24559" y="225"/>
                </a:cubicBezTo>
                <a:cubicBezTo>
                  <a:pt x="24542" y="225"/>
                  <a:pt x="24526" y="225"/>
                  <a:pt x="24510" y="225"/>
                </a:cubicBezTo>
                <a:cubicBezTo>
                  <a:pt x="23552" y="225"/>
                  <a:pt x="22439" y="353"/>
                  <a:pt x="21418" y="486"/>
                </a:cubicBezTo>
                <a:cubicBezTo>
                  <a:pt x="18970" y="803"/>
                  <a:pt x="16468" y="709"/>
                  <a:pt x="13987" y="768"/>
                </a:cubicBezTo>
                <a:cubicBezTo>
                  <a:pt x="11269" y="833"/>
                  <a:pt x="8621" y="1494"/>
                  <a:pt x="5941" y="1750"/>
                </a:cubicBezTo>
                <a:cubicBezTo>
                  <a:pt x="1610" y="2163"/>
                  <a:pt x="0" y="5157"/>
                  <a:pt x="144" y="8788"/>
                </a:cubicBezTo>
                <a:cubicBezTo>
                  <a:pt x="228" y="10884"/>
                  <a:pt x="312" y="12972"/>
                  <a:pt x="518" y="15071"/>
                </a:cubicBezTo>
                <a:cubicBezTo>
                  <a:pt x="844" y="18387"/>
                  <a:pt x="3684" y="21473"/>
                  <a:pt x="7034" y="21473"/>
                </a:cubicBezTo>
                <a:cubicBezTo>
                  <a:pt x="7044" y="21473"/>
                  <a:pt x="7055" y="21473"/>
                  <a:pt x="7065" y="21473"/>
                </a:cubicBezTo>
                <a:cubicBezTo>
                  <a:pt x="7119" y="21473"/>
                  <a:pt x="7173" y="21473"/>
                  <a:pt x="7226" y="21473"/>
                </a:cubicBezTo>
                <a:cubicBezTo>
                  <a:pt x="8567" y="21473"/>
                  <a:pt x="9905" y="21544"/>
                  <a:pt x="11237" y="21687"/>
                </a:cubicBezTo>
                <a:cubicBezTo>
                  <a:pt x="14045" y="21987"/>
                  <a:pt x="16874" y="21948"/>
                  <a:pt x="19684" y="22070"/>
                </a:cubicBezTo>
                <a:cubicBezTo>
                  <a:pt x="20658" y="22113"/>
                  <a:pt x="21641" y="22135"/>
                  <a:pt x="22627" y="22135"/>
                </a:cubicBezTo>
                <a:cubicBezTo>
                  <a:pt x="23987" y="22135"/>
                  <a:pt x="25354" y="22092"/>
                  <a:pt x="26712" y="21996"/>
                </a:cubicBezTo>
                <a:cubicBezTo>
                  <a:pt x="28442" y="21873"/>
                  <a:pt x="30233" y="22085"/>
                  <a:pt x="31899" y="21711"/>
                </a:cubicBezTo>
                <a:cubicBezTo>
                  <a:pt x="33920" y="21258"/>
                  <a:pt x="35950" y="21158"/>
                  <a:pt x="37980" y="21158"/>
                </a:cubicBezTo>
                <a:cubicBezTo>
                  <a:pt x="39596" y="21158"/>
                  <a:pt x="41213" y="21221"/>
                  <a:pt x="42827" y="21221"/>
                </a:cubicBezTo>
                <a:cubicBezTo>
                  <a:pt x="43898" y="21221"/>
                  <a:pt x="44968" y="21193"/>
                  <a:pt x="46035" y="21100"/>
                </a:cubicBezTo>
                <a:cubicBezTo>
                  <a:pt x="48488" y="20886"/>
                  <a:pt x="50966" y="21042"/>
                  <a:pt x="53410" y="20369"/>
                </a:cubicBezTo>
                <a:cubicBezTo>
                  <a:pt x="54855" y="19972"/>
                  <a:pt x="55904" y="19191"/>
                  <a:pt x="56338" y="17999"/>
                </a:cubicBezTo>
                <a:cubicBezTo>
                  <a:pt x="57084" y="15956"/>
                  <a:pt x="56666" y="13719"/>
                  <a:pt x="56798" y="11570"/>
                </a:cubicBezTo>
                <a:cubicBezTo>
                  <a:pt x="56922" y="9564"/>
                  <a:pt x="57043" y="7496"/>
                  <a:pt x="56480" y="5592"/>
                </a:cubicBezTo>
                <a:cubicBezTo>
                  <a:pt x="56630" y="3854"/>
                  <a:pt x="53629" y="962"/>
                  <a:pt x="51065" y="751"/>
                </a:cubicBezTo>
                <a:cubicBezTo>
                  <a:pt x="48407" y="532"/>
                  <a:pt x="45752" y="386"/>
                  <a:pt x="43088" y="260"/>
                </a:cubicBezTo>
                <a:cubicBezTo>
                  <a:pt x="39760" y="103"/>
                  <a:pt x="36440" y="1"/>
                  <a:pt x="33111" y="1"/>
                </a:cubicBezTo>
                <a:close/>
              </a:path>
            </a:pathLst>
          </a:custGeom>
          <a:solidFill>
            <a:srgbClr val="000000"/>
          </a:solidFill>
          <a:ln>
            <a:noFill/>
          </a:ln>
        </p:spPr>
        <p:txBody>
          <a:bodyPr spcFirstLastPara="1" wrap="square" lIns="91425" tIns="91425" rIns="91425" bIns="91425" anchor="ctr" anchorCtr="0">
            <a:noAutofit/>
          </a:bodyPr>
          <a:lstStyle/>
          <a:p>
            <a:pPr algn="ctr">
              <a:buClr>
                <a:srgbClr val="000000"/>
              </a:buClr>
              <a:buFont typeface="Arial"/>
              <a:buNone/>
            </a:pPr>
            <a:r>
              <a:rPr lang="en" sz="2800" kern="0">
                <a:solidFill>
                  <a:srgbClr val="7030A0"/>
                </a:solidFill>
                <a:latin typeface="Times New Roman" panose="02020603050405020304" pitchFamily="18" charset="0"/>
                <a:cs typeface="Times New Roman" panose="02020603050405020304" pitchFamily="18" charset="0"/>
                <a:sym typeface="Permanent Marker"/>
              </a:rPr>
              <a:t>Từ đầu </a:t>
            </a:r>
            <a:r>
              <a:rPr lang="en" sz="2800" kern="0">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ruột gan ông cứ múa cả lên, vui quá!</a:t>
            </a:r>
            <a:endParaRPr lang="en" sz="2800" kern="0">
              <a:solidFill>
                <a:srgbClr val="7030A0"/>
              </a:solidFill>
              <a:latin typeface="Times New Roman" panose="02020603050405020304" pitchFamily="18" charset="0"/>
              <a:cs typeface="Times New Roman" panose="02020603050405020304" pitchFamily="18" charset="0"/>
              <a:sym typeface="Permanent Marker"/>
            </a:endParaRPr>
          </a:p>
          <a:p>
            <a:pPr algn="ctr">
              <a:buClr>
                <a:srgbClr val="000000"/>
              </a:buClr>
              <a:buFont typeface="Arial"/>
              <a:buNone/>
            </a:pPr>
            <a:r>
              <a:rPr lang="en" sz="2800" b="1" kern="0">
                <a:solidFill>
                  <a:srgbClr val="0070C0"/>
                </a:solidFill>
                <a:latin typeface="Times New Roman" panose="02020603050405020304" pitchFamily="18" charset="0"/>
                <a:cs typeface="Times New Roman" panose="02020603050405020304" pitchFamily="18" charset="0"/>
                <a:sym typeface="Permanent Marker"/>
              </a:rPr>
              <a:t>Trước khi nghe tin làng theo giặc</a:t>
            </a:r>
            <a:endParaRPr sz="3600" b="1" kern="0">
              <a:solidFill>
                <a:srgbClr val="0070C0"/>
              </a:solidFill>
              <a:latin typeface="Times New Roman" panose="02020603050405020304" pitchFamily="18" charset="0"/>
              <a:cs typeface="Times New Roman" panose="02020603050405020304" pitchFamily="18" charset="0"/>
              <a:sym typeface="Arial"/>
            </a:endParaRPr>
          </a:p>
        </p:txBody>
      </p:sp>
      <p:sp>
        <p:nvSpPr>
          <p:cNvPr id="6" name="Google Shape;1186;p39"/>
          <p:cNvSpPr/>
          <p:nvPr/>
        </p:nvSpPr>
        <p:spPr>
          <a:xfrm>
            <a:off x="1887612" y="3265210"/>
            <a:ext cx="6540488" cy="1300687"/>
          </a:xfrm>
          <a:custGeom>
            <a:avLst/>
            <a:gdLst/>
            <a:ahLst/>
            <a:cxnLst/>
            <a:rect l="l" t="t" r="r" b="b"/>
            <a:pathLst>
              <a:path w="57084" h="22136" extrusionOk="0">
                <a:moveTo>
                  <a:pt x="34113" y="1580"/>
                </a:moveTo>
                <a:cubicBezTo>
                  <a:pt x="34340" y="1580"/>
                  <a:pt x="34566" y="1581"/>
                  <a:pt x="34792" y="1585"/>
                </a:cubicBezTo>
                <a:cubicBezTo>
                  <a:pt x="37414" y="1632"/>
                  <a:pt x="40071" y="1584"/>
                  <a:pt x="42697" y="1660"/>
                </a:cubicBezTo>
                <a:cubicBezTo>
                  <a:pt x="45763" y="1750"/>
                  <a:pt x="48912" y="1563"/>
                  <a:pt x="51871" y="2511"/>
                </a:cubicBezTo>
                <a:cubicBezTo>
                  <a:pt x="53225" y="2943"/>
                  <a:pt x="54271" y="4099"/>
                  <a:pt x="54794" y="5543"/>
                </a:cubicBezTo>
                <a:cubicBezTo>
                  <a:pt x="55469" y="7412"/>
                  <a:pt x="55213" y="9358"/>
                  <a:pt x="55219" y="11275"/>
                </a:cubicBezTo>
                <a:cubicBezTo>
                  <a:pt x="55224" y="12924"/>
                  <a:pt x="55249" y="14594"/>
                  <a:pt x="55011" y="16217"/>
                </a:cubicBezTo>
                <a:cubicBezTo>
                  <a:pt x="54801" y="17648"/>
                  <a:pt x="52775" y="18942"/>
                  <a:pt x="51300" y="19058"/>
                </a:cubicBezTo>
                <a:cubicBezTo>
                  <a:pt x="49358" y="19210"/>
                  <a:pt x="47393" y="19603"/>
                  <a:pt x="45492" y="19640"/>
                </a:cubicBezTo>
                <a:cubicBezTo>
                  <a:pt x="43956" y="19670"/>
                  <a:pt x="42409" y="19788"/>
                  <a:pt x="40859" y="19788"/>
                </a:cubicBezTo>
                <a:cubicBezTo>
                  <a:pt x="40338" y="19788"/>
                  <a:pt x="39818" y="19775"/>
                  <a:pt x="39297" y="19740"/>
                </a:cubicBezTo>
                <a:cubicBezTo>
                  <a:pt x="38681" y="19700"/>
                  <a:pt x="38066" y="19683"/>
                  <a:pt x="37450" y="19683"/>
                </a:cubicBezTo>
                <a:cubicBezTo>
                  <a:pt x="35236" y="19683"/>
                  <a:pt x="33024" y="19904"/>
                  <a:pt x="30809" y="20046"/>
                </a:cubicBezTo>
                <a:cubicBezTo>
                  <a:pt x="26995" y="20288"/>
                  <a:pt x="23169" y="20405"/>
                  <a:pt x="19346" y="20455"/>
                </a:cubicBezTo>
                <a:cubicBezTo>
                  <a:pt x="18813" y="20461"/>
                  <a:pt x="18279" y="20465"/>
                  <a:pt x="17745" y="20465"/>
                </a:cubicBezTo>
                <a:cubicBezTo>
                  <a:pt x="15102" y="20465"/>
                  <a:pt x="12456" y="20386"/>
                  <a:pt x="9815" y="20276"/>
                </a:cubicBezTo>
                <a:cubicBezTo>
                  <a:pt x="8789" y="20234"/>
                  <a:pt x="7817" y="19888"/>
                  <a:pt x="6746" y="19888"/>
                </a:cubicBezTo>
                <a:cubicBezTo>
                  <a:pt x="6619" y="19888"/>
                  <a:pt x="6490" y="19893"/>
                  <a:pt x="6360" y="19904"/>
                </a:cubicBezTo>
                <a:cubicBezTo>
                  <a:pt x="6323" y="19907"/>
                  <a:pt x="6285" y="19908"/>
                  <a:pt x="6247" y="19908"/>
                </a:cubicBezTo>
                <a:cubicBezTo>
                  <a:pt x="4705" y="19908"/>
                  <a:pt x="2504" y="17429"/>
                  <a:pt x="2320" y="15887"/>
                </a:cubicBezTo>
                <a:cubicBezTo>
                  <a:pt x="2158" y="14529"/>
                  <a:pt x="1755" y="13187"/>
                  <a:pt x="1724" y="11832"/>
                </a:cubicBezTo>
                <a:cubicBezTo>
                  <a:pt x="1688" y="10266"/>
                  <a:pt x="1695" y="8689"/>
                  <a:pt x="1725" y="7123"/>
                </a:cubicBezTo>
                <a:cubicBezTo>
                  <a:pt x="1752" y="5666"/>
                  <a:pt x="4248" y="3333"/>
                  <a:pt x="5738" y="3333"/>
                </a:cubicBezTo>
                <a:cubicBezTo>
                  <a:pt x="5759" y="3333"/>
                  <a:pt x="5780" y="3333"/>
                  <a:pt x="5801" y="3334"/>
                </a:cubicBezTo>
                <a:cubicBezTo>
                  <a:pt x="6634" y="2880"/>
                  <a:pt x="7802" y="2735"/>
                  <a:pt x="8990" y="2638"/>
                </a:cubicBezTo>
                <a:cubicBezTo>
                  <a:pt x="12014" y="2385"/>
                  <a:pt x="15019" y="2021"/>
                  <a:pt x="18069" y="2021"/>
                </a:cubicBezTo>
                <a:cubicBezTo>
                  <a:pt x="18379" y="2021"/>
                  <a:pt x="18689" y="2025"/>
                  <a:pt x="19000" y="2033"/>
                </a:cubicBezTo>
                <a:cubicBezTo>
                  <a:pt x="19239" y="2039"/>
                  <a:pt x="19477" y="2042"/>
                  <a:pt x="19716" y="2042"/>
                </a:cubicBezTo>
                <a:cubicBezTo>
                  <a:pt x="22573" y="2042"/>
                  <a:pt x="25439" y="1645"/>
                  <a:pt x="28296" y="1645"/>
                </a:cubicBezTo>
                <a:cubicBezTo>
                  <a:pt x="28474" y="1645"/>
                  <a:pt x="28651" y="1646"/>
                  <a:pt x="28828" y="1650"/>
                </a:cubicBezTo>
                <a:cubicBezTo>
                  <a:pt x="29072" y="1654"/>
                  <a:pt x="29316" y="1656"/>
                  <a:pt x="29559" y="1656"/>
                </a:cubicBezTo>
                <a:cubicBezTo>
                  <a:pt x="31077" y="1656"/>
                  <a:pt x="32596" y="1580"/>
                  <a:pt x="34113" y="1580"/>
                </a:cubicBezTo>
                <a:close/>
                <a:moveTo>
                  <a:pt x="33111" y="1"/>
                </a:moveTo>
                <a:cubicBezTo>
                  <a:pt x="32885" y="1"/>
                  <a:pt x="32659" y="1"/>
                  <a:pt x="32434" y="2"/>
                </a:cubicBezTo>
                <a:cubicBezTo>
                  <a:pt x="31371" y="7"/>
                  <a:pt x="30307" y="201"/>
                  <a:pt x="29263" y="201"/>
                </a:cubicBezTo>
                <a:cubicBezTo>
                  <a:pt x="29001" y="201"/>
                  <a:pt x="28741" y="188"/>
                  <a:pt x="28482" y="158"/>
                </a:cubicBezTo>
                <a:cubicBezTo>
                  <a:pt x="28143" y="118"/>
                  <a:pt x="27806" y="103"/>
                  <a:pt x="27469" y="103"/>
                </a:cubicBezTo>
                <a:cubicBezTo>
                  <a:pt x="26504" y="103"/>
                  <a:pt x="25547" y="226"/>
                  <a:pt x="24596" y="226"/>
                </a:cubicBezTo>
                <a:cubicBezTo>
                  <a:pt x="24584" y="226"/>
                  <a:pt x="24571" y="225"/>
                  <a:pt x="24559" y="225"/>
                </a:cubicBezTo>
                <a:cubicBezTo>
                  <a:pt x="24542" y="225"/>
                  <a:pt x="24526" y="225"/>
                  <a:pt x="24510" y="225"/>
                </a:cubicBezTo>
                <a:cubicBezTo>
                  <a:pt x="23552" y="225"/>
                  <a:pt x="22439" y="353"/>
                  <a:pt x="21418" y="486"/>
                </a:cubicBezTo>
                <a:cubicBezTo>
                  <a:pt x="18970" y="803"/>
                  <a:pt x="16468" y="709"/>
                  <a:pt x="13987" y="768"/>
                </a:cubicBezTo>
                <a:cubicBezTo>
                  <a:pt x="11269" y="833"/>
                  <a:pt x="8621" y="1494"/>
                  <a:pt x="5941" y="1750"/>
                </a:cubicBezTo>
                <a:cubicBezTo>
                  <a:pt x="1610" y="2163"/>
                  <a:pt x="0" y="5157"/>
                  <a:pt x="144" y="8788"/>
                </a:cubicBezTo>
                <a:cubicBezTo>
                  <a:pt x="228" y="10884"/>
                  <a:pt x="312" y="12972"/>
                  <a:pt x="518" y="15071"/>
                </a:cubicBezTo>
                <a:cubicBezTo>
                  <a:pt x="844" y="18387"/>
                  <a:pt x="3684" y="21473"/>
                  <a:pt x="7034" y="21473"/>
                </a:cubicBezTo>
                <a:cubicBezTo>
                  <a:pt x="7044" y="21473"/>
                  <a:pt x="7055" y="21473"/>
                  <a:pt x="7065" y="21473"/>
                </a:cubicBezTo>
                <a:cubicBezTo>
                  <a:pt x="7119" y="21473"/>
                  <a:pt x="7173" y="21473"/>
                  <a:pt x="7226" y="21473"/>
                </a:cubicBezTo>
                <a:cubicBezTo>
                  <a:pt x="8567" y="21473"/>
                  <a:pt x="9905" y="21544"/>
                  <a:pt x="11237" y="21687"/>
                </a:cubicBezTo>
                <a:cubicBezTo>
                  <a:pt x="14045" y="21987"/>
                  <a:pt x="16874" y="21948"/>
                  <a:pt x="19684" y="22070"/>
                </a:cubicBezTo>
                <a:cubicBezTo>
                  <a:pt x="20658" y="22113"/>
                  <a:pt x="21641" y="22135"/>
                  <a:pt x="22627" y="22135"/>
                </a:cubicBezTo>
                <a:cubicBezTo>
                  <a:pt x="23987" y="22135"/>
                  <a:pt x="25354" y="22092"/>
                  <a:pt x="26712" y="21996"/>
                </a:cubicBezTo>
                <a:cubicBezTo>
                  <a:pt x="28442" y="21873"/>
                  <a:pt x="30233" y="22085"/>
                  <a:pt x="31899" y="21711"/>
                </a:cubicBezTo>
                <a:cubicBezTo>
                  <a:pt x="33920" y="21258"/>
                  <a:pt x="35950" y="21158"/>
                  <a:pt x="37980" y="21158"/>
                </a:cubicBezTo>
                <a:cubicBezTo>
                  <a:pt x="39596" y="21158"/>
                  <a:pt x="41213" y="21221"/>
                  <a:pt x="42827" y="21221"/>
                </a:cubicBezTo>
                <a:cubicBezTo>
                  <a:pt x="43898" y="21221"/>
                  <a:pt x="44968" y="21193"/>
                  <a:pt x="46035" y="21100"/>
                </a:cubicBezTo>
                <a:cubicBezTo>
                  <a:pt x="48488" y="20886"/>
                  <a:pt x="50966" y="21042"/>
                  <a:pt x="53410" y="20369"/>
                </a:cubicBezTo>
                <a:cubicBezTo>
                  <a:pt x="54855" y="19972"/>
                  <a:pt x="55904" y="19191"/>
                  <a:pt x="56338" y="17999"/>
                </a:cubicBezTo>
                <a:cubicBezTo>
                  <a:pt x="57084" y="15956"/>
                  <a:pt x="56666" y="13719"/>
                  <a:pt x="56798" y="11570"/>
                </a:cubicBezTo>
                <a:cubicBezTo>
                  <a:pt x="56922" y="9564"/>
                  <a:pt x="57043" y="7496"/>
                  <a:pt x="56480" y="5592"/>
                </a:cubicBezTo>
                <a:cubicBezTo>
                  <a:pt x="56630" y="3854"/>
                  <a:pt x="53629" y="962"/>
                  <a:pt x="51065" y="751"/>
                </a:cubicBezTo>
                <a:cubicBezTo>
                  <a:pt x="48407" y="532"/>
                  <a:pt x="45752" y="386"/>
                  <a:pt x="43088" y="260"/>
                </a:cubicBezTo>
                <a:cubicBezTo>
                  <a:pt x="39760" y="103"/>
                  <a:pt x="36440" y="1"/>
                  <a:pt x="33111" y="1"/>
                </a:cubicBezTo>
                <a:close/>
              </a:path>
            </a:pathLst>
          </a:custGeom>
          <a:solidFill>
            <a:srgbClr val="000000"/>
          </a:solidFill>
          <a:ln>
            <a:noFill/>
          </a:ln>
        </p:spPr>
        <p:txBody>
          <a:bodyPr spcFirstLastPara="1" wrap="square" lIns="91425" tIns="91425" rIns="91425" bIns="91425" anchor="ctr" anchorCtr="0">
            <a:noAutofit/>
          </a:bodyPr>
          <a:lstStyle/>
          <a:p>
            <a:pPr algn="ctr">
              <a:buClr>
                <a:srgbClr val="000000"/>
              </a:buClr>
              <a:buFont typeface="Arial"/>
              <a:buNone/>
            </a:pPr>
            <a:r>
              <a:rPr lang="en" sz="2800" kern="0">
                <a:solidFill>
                  <a:srgbClr val="7030A0"/>
                </a:solidFill>
                <a:latin typeface="Times New Roman" panose="02020603050405020304" pitchFamily="18" charset="0"/>
                <a:cs typeface="Times New Roman" panose="02020603050405020304" pitchFamily="18" charset="0"/>
                <a:sym typeface="Permanent Marker"/>
              </a:rPr>
              <a:t>Ông lão náo nức …</a:t>
            </a:r>
            <a:r>
              <a:rPr lang="en" sz="2800" kern="0">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…đôi phần</a:t>
            </a:r>
            <a:endParaRPr lang="en" sz="2800" kern="0">
              <a:solidFill>
                <a:srgbClr val="7030A0"/>
              </a:solidFill>
              <a:latin typeface="Times New Roman" panose="02020603050405020304" pitchFamily="18" charset="0"/>
              <a:cs typeface="Times New Roman" panose="02020603050405020304" pitchFamily="18" charset="0"/>
              <a:sym typeface="Permanent Marker"/>
            </a:endParaRPr>
          </a:p>
          <a:p>
            <a:pPr algn="ctr">
              <a:buClr>
                <a:srgbClr val="000000"/>
              </a:buClr>
              <a:buFont typeface="Arial"/>
              <a:buNone/>
            </a:pPr>
            <a:r>
              <a:rPr lang="en" sz="2800" b="1" kern="0">
                <a:solidFill>
                  <a:srgbClr val="0070C0"/>
                </a:solidFill>
                <a:latin typeface="Times New Roman" panose="02020603050405020304" pitchFamily="18" charset="0"/>
                <a:cs typeface="Times New Roman" panose="02020603050405020304" pitchFamily="18" charset="0"/>
                <a:sym typeface="Permanent Marker"/>
              </a:rPr>
              <a:t>Khi nghe tin làng theo giặc</a:t>
            </a:r>
            <a:endParaRPr sz="3600" b="1" kern="0">
              <a:solidFill>
                <a:srgbClr val="0070C0"/>
              </a:solidFill>
              <a:latin typeface="Times New Roman" panose="02020603050405020304" pitchFamily="18" charset="0"/>
              <a:cs typeface="Times New Roman" panose="02020603050405020304" pitchFamily="18" charset="0"/>
              <a:sym typeface="Arial"/>
            </a:endParaRPr>
          </a:p>
        </p:txBody>
      </p:sp>
      <p:sp>
        <p:nvSpPr>
          <p:cNvPr id="7" name="Google Shape;1186;p39"/>
          <p:cNvSpPr/>
          <p:nvPr/>
        </p:nvSpPr>
        <p:spPr>
          <a:xfrm>
            <a:off x="3096756" y="4831828"/>
            <a:ext cx="5482468" cy="1211247"/>
          </a:xfrm>
          <a:custGeom>
            <a:avLst/>
            <a:gdLst/>
            <a:ahLst/>
            <a:cxnLst/>
            <a:rect l="l" t="t" r="r" b="b"/>
            <a:pathLst>
              <a:path w="57084" h="22136" extrusionOk="0">
                <a:moveTo>
                  <a:pt x="34113" y="1580"/>
                </a:moveTo>
                <a:cubicBezTo>
                  <a:pt x="34340" y="1580"/>
                  <a:pt x="34566" y="1581"/>
                  <a:pt x="34792" y="1585"/>
                </a:cubicBezTo>
                <a:cubicBezTo>
                  <a:pt x="37414" y="1632"/>
                  <a:pt x="40071" y="1584"/>
                  <a:pt x="42697" y="1660"/>
                </a:cubicBezTo>
                <a:cubicBezTo>
                  <a:pt x="45763" y="1750"/>
                  <a:pt x="48912" y="1563"/>
                  <a:pt x="51871" y="2511"/>
                </a:cubicBezTo>
                <a:cubicBezTo>
                  <a:pt x="53225" y="2943"/>
                  <a:pt x="54271" y="4099"/>
                  <a:pt x="54794" y="5543"/>
                </a:cubicBezTo>
                <a:cubicBezTo>
                  <a:pt x="55469" y="7412"/>
                  <a:pt x="55213" y="9358"/>
                  <a:pt x="55219" y="11275"/>
                </a:cubicBezTo>
                <a:cubicBezTo>
                  <a:pt x="55224" y="12924"/>
                  <a:pt x="55249" y="14594"/>
                  <a:pt x="55011" y="16217"/>
                </a:cubicBezTo>
                <a:cubicBezTo>
                  <a:pt x="54801" y="17648"/>
                  <a:pt x="52775" y="18942"/>
                  <a:pt x="51300" y="19058"/>
                </a:cubicBezTo>
                <a:cubicBezTo>
                  <a:pt x="49358" y="19210"/>
                  <a:pt x="47393" y="19603"/>
                  <a:pt x="45492" y="19640"/>
                </a:cubicBezTo>
                <a:cubicBezTo>
                  <a:pt x="43956" y="19670"/>
                  <a:pt x="42409" y="19788"/>
                  <a:pt x="40859" y="19788"/>
                </a:cubicBezTo>
                <a:cubicBezTo>
                  <a:pt x="40338" y="19788"/>
                  <a:pt x="39818" y="19775"/>
                  <a:pt x="39297" y="19740"/>
                </a:cubicBezTo>
                <a:cubicBezTo>
                  <a:pt x="38681" y="19700"/>
                  <a:pt x="38066" y="19683"/>
                  <a:pt x="37450" y="19683"/>
                </a:cubicBezTo>
                <a:cubicBezTo>
                  <a:pt x="35236" y="19683"/>
                  <a:pt x="33024" y="19904"/>
                  <a:pt x="30809" y="20046"/>
                </a:cubicBezTo>
                <a:cubicBezTo>
                  <a:pt x="26995" y="20288"/>
                  <a:pt x="23169" y="20405"/>
                  <a:pt x="19346" y="20455"/>
                </a:cubicBezTo>
                <a:cubicBezTo>
                  <a:pt x="18813" y="20461"/>
                  <a:pt x="18279" y="20465"/>
                  <a:pt x="17745" y="20465"/>
                </a:cubicBezTo>
                <a:cubicBezTo>
                  <a:pt x="15102" y="20465"/>
                  <a:pt x="12456" y="20386"/>
                  <a:pt x="9815" y="20276"/>
                </a:cubicBezTo>
                <a:cubicBezTo>
                  <a:pt x="8789" y="20234"/>
                  <a:pt x="7817" y="19888"/>
                  <a:pt x="6746" y="19888"/>
                </a:cubicBezTo>
                <a:cubicBezTo>
                  <a:pt x="6619" y="19888"/>
                  <a:pt x="6490" y="19893"/>
                  <a:pt x="6360" y="19904"/>
                </a:cubicBezTo>
                <a:cubicBezTo>
                  <a:pt x="6323" y="19907"/>
                  <a:pt x="6285" y="19908"/>
                  <a:pt x="6247" y="19908"/>
                </a:cubicBezTo>
                <a:cubicBezTo>
                  <a:pt x="4705" y="19908"/>
                  <a:pt x="2504" y="17429"/>
                  <a:pt x="2320" y="15887"/>
                </a:cubicBezTo>
                <a:cubicBezTo>
                  <a:pt x="2158" y="14529"/>
                  <a:pt x="1755" y="13187"/>
                  <a:pt x="1724" y="11832"/>
                </a:cubicBezTo>
                <a:cubicBezTo>
                  <a:pt x="1688" y="10266"/>
                  <a:pt x="1695" y="8689"/>
                  <a:pt x="1725" y="7123"/>
                </a:cubicBezTo>
                <a:cubicBezTo>
                  <a:pt x="1752" y="5666"/>
                  <a:pt x="4248" y="3333"/>
                  <a:pt x="5738" y="3333"/>
                </a:cubicBezTo>
                <a:cubicBezTo>
                  <a:pt x="5759" y="3333"/>
                  <a:pt x="5780" y="3333"/>
                  <a:pt x="5801" y="3334"/>
                </a:cubicBezTo>
                <a:cubicBezTo>
                  <a:pt x="6634" y="2880"/>
                  <a:pt x="7802" y="2735"/>
                  <a:pt x="8990" y="2638"/>
                </a:cubicBezTo>
                <a:cubicBezTo>
                  <a:pt x="12014" y="2385"/>
                  <a:pt x="15019" y="2021"/>
                  <a:pt x="18069" y="2021"/>
                </a:cubicBezTo>
                <a:cubicBezTo>
                  <a:pt x="18379" y="2021"/>
                  <a:pt x="18689" y="2025"/>
                  <a:pt x="19000" y="2033"/>
                </a:cubicBezTo>
                <a:cubicBezTo>
                  <a:pt x="19239" y="2039"/>
                  <a:pt x="19477" y="2042"/>
                  <a:pt x="19716" y="2042"/>
                </a:cubicBezTo>
                <a:cubicBezTo>
                  <a:pt x="22573" y="2042"/>
                  <a:pt x="25439" y="1645"/>
                  <a:pt x="28296" y="1645"/>
                </a:cubicBezTo>
                <a:cubicBezTo>
                  <a:pt x="28474" y="1645"/>
                  <a:pt x="28651" y="1646"/>
                  <a:pt x="28828" y="1650"/>
                </a:cubicBezTo>
                <a:cubicBezTo>
                  <a:pt x="29072" y="1654"/>
                  <a:pt x="29316" y="1656"/>
                  <a:pt x="29559" y="1656"/>
                </a:cubicBezTo>
                <a:cubicBezTo>
                  <a:pt x="31077" y="1656"/>
                  <a:pt x="32596" y="1580"/>
                  <a:pt x="34113" y="1580"/>
                </a:cubicBezTo>
                <a:close/>
                <a:moveTo>
                  <a:pt x="33111" y="1"/>
                </a:moveTo>
                <a:cubicBezTo>
                  <a:pt x="32885" y="1"/>
                  <a:pt x="32659" y="1"/>
                  <a:pt x="32434" y="2"/>
                </a:cubicBezTo>
                <a:cubicBezTo>
                  <a:pt x="31371" y="7"/>
                  <a:pt x="30307" y="201"/>
                  <a:pt x="29263" y="201"/>
                </a:cubicBezTo>
                <a:cubicBezTo>
                  <a:pt x="29001" y="201"/>
                  <a:pt x="28741" y="188"/>
                  <a:pt x="28482" y="158"/>
                </a:cubicBezTo>
                <a:cubicBezTo>
                  <a:pt x="28143" y="118"/>
                  <a:pt x="27806" y="103"/>
                  <a:pt x="27469" y="103"/>
                </a:cubicBezTo>
                <a:cubicBezTo>
                  <a:pt x="26504" y="103"/>
                  <a:pt x="25547" y="226"/>
                  <a:pt x="24596" y="226"/>
                </a:cubicBezTo>
                <a:cubicBezTo>
                  <a:pt x="24584" y="226"/>
                  <a:pt x="24571" y="225"/>
                  <a:pt x="24559" y="225"/>
                </a:cubicBezTo>
                <a:cubicBezTo>
                  <a:pt x="24542" y="225"/>
                  <a:pt x="24526" y="225"/>
                  <a:pt x="24510" y="225"/>
                </a:cubicBezTo>
                <a:cubicBezTo>
                  <a:pt x="23552" y="225"/>
                  <a:pt x="22439" y="353"/>
                  <a:pt x="21418" y="486"/>
                </a:cubicBezTo>
                <a:cubicBezTo>
                  <a:pt x="18970" y="803"/>
                  <a:pt x="16468" y="709"/>
                  <a:pt x="13987" y="768"/>
                </a:cubicBezTo>
                <a:cubicBezTo>
                  <a:pt x="11269" y="833"/>
                  <a:pt x="8621" y="1494"/>
                  <a:pt x="5941" y="1750"/>
                </a:cubicBezTo>
                <a:cubicBezTo>
                  <a:pt x="1610" y="2163"/>
                  <a:pt x="0" y="5157"/>
                  <a:pt x="144" y="8788"/>
                </a:cubicBezTo>
                <a:cubicBezTo>
                  <a:pt x="228" y="10884"/>
                  <a:pt x="312" y="12972"/>
                  <a:pt x="518" y="15071"/>
                </a:cubicBezTo>
                <a:cubicBezTo>
                  <a:pt x="844" y="18387"/>
                  <a:pt x="3684" y="21473"/>
                  <a:pt x="7034" y="21473"/>
                </a:cubicBezTo>
                <a:cubicBezTo>
                  <a:pt x="7044" y="21473"/>
                  <a:pt x="7055" y="21473"/>
                  <a:pt x="7065" y="21473"/>
                </a:cubicBezTo>
                <a:cubicBezTo>
                  <a:pt x="7119" y="21473"/>
                  <a:pt x="7173" y="21473"/>
                  <a:pt x="7226" y="21473"/>
                </a:cubicBezTo>
                <a:cubicBezTo>
                  <a:pt x="8567" y="21473"/>
                  <a:pt x="9905" y="21544"/>
                  <a:pt x="11237" y="21687"/>
                </a:cubicBezTo>
                <a:cubicBezTo>
                  <a:pt x="14045" y="21987"/>
                  <a:pt x="16874" y="21948"/>
                  <a:pt x="19684" y="22070"/>
                </a:cubicBezTo>
                <a:cubicBezTo>
                  <a:pt x="20658" y="22113"/>
                  <a:pt x="21641" y="22135"/>
                  <a:pt x="22627" y="22135"/>
                </a:cubicBezTo>
                <a:cubicBezTo>
                  <a:pt x="23987" y="22135"/>
                  <a:pt x="25354" y="22092"/>
                  <a:pt x="26712" y="21996"/>
                </a:cubicBezTo>
                <a:cubicBezTo>
                  <a:pt x="28442" y="21873"/>
                  <a:pt x="30233" y="22085"/>
                  <a:pt x="31899" y="21711"/>
                </a:cubicBezTo>
                <a:cubicBezTo>
                  <a:pt x="33920" y="21258"/>
                  <a:pt x="35950" y="21158"/>
                  <a:pt x="37980" y="21158"/>
                </a:cubicBezTo>
                <a:cubicBezTo>
                  <a:pt x="39596" y="21158"/>
                  <a:pt x="41213" y="21221"/>
                  <a:pt x="42827" y="21221"/>
                </a:cubicBezTo>
                <a:cubicBezTo>
                  <a:pt x="43898" y="21221"/>
                  <a:pt x="44968" y="21193"/>
                  <a:pt x="46035" y="21100"/>
                </a:cubicBezTo>
                <a:cubicBezTo>
                  <a:pt x="48488" y="20886"/>
                  <a:pt x="50966" y="21042"/>
                  <a:pt x="53410" y="20369"/>
                </a:cubicBezTo>
                <a:cubicBezTo>
                  <a:pt x="54855" y="19972"/>
                  <a:pt x="55904" y="19191"/>
                  <a:pt x="56338" y="17999"/>
                </a:cubicBezTo>
                <a:cubicBezTo>
                  <a:pt x="57084" y="15956"/>
                  <a:pt x="56666" y="13719"/>
                  <a:pt x="56798" y="11570"/>
                </a:cubicBezTo>
                <a:cubicBezTo>
                  <a:pt x="56922" y="9564"/>
                  <a:pt x="57043" y="7496"/>
                  <a:pt x="56480" y="5592"/>
                </a:cubicBezTo>
                <a:cubicBezTo>
                  <a:pt x="56630" y="3854"/>
                  <a:pt x="53629" y="962"/>
                  <a:pt x="51065" y="751"/>
                </a:cubicBezTo>
                <a:cubicBezTo>
                  <a:pt x="48407" y="532"/>
                  <a:pt x="45752" y="386"/>
                  <a:pt x="43088" y="260"/>
                </a:cubicBezTo>
                <a:cubicBezTo>
                  <a:pt x="39760" y="103"/>
                  <a:pt x="36440" y="1"/>
                  <a:pt x="33111" y="1"/>
                </a:cubicBezTo>
                <a:close/>
              </a:path>
            </a:pathLst>
          </a:custGeom>
          <a:solidFill>
            <a:srgbClr val="000000"/>
          </a:solidFill>
          <a:ln>
            <a:noFill/>
          </a:ln>
        </p:spPr>
        <p:txBody>
          <a:bodyPr spcFirstLastPara="1" wrap="square" lIns="91425" tIns="91425" rIns="91425" bIns="91425" anchor="ctr" anchorCtr="0">
            <a:noAutofit/>
          </a:bodyPr>
          <a:lstStyle/>
          <a:p>
            <a:pPr algn="ctr">
              <a:buClr>
                <a:srgbClr val="000000"/>
              </a:buClr>
              <a:buFont typeface="Arial"/>
              <a:buNone/>
            </a:pPr>
            <a:r>
              <a:rPr lang="en" sz="2800" kern="0">
                <a:solidFill>
                  <a:srgbClr val="7030A0"/>
                </a:solidFill>
                <a:latin typeface="Times New Roman" panose="02020603050405020304" pitchFamily="18" charset="0"/>
                <a:cs typeface="Times New Roman" panose="02020603050405020304" pitchFamily="18" charset="0"/>
                <a:sym typeface="Permanent Marker"/>
              </a:rPr>
              <a:t>“Khoảng ba bốn giờ chiều …hết”</a:t>
            </a:r>
          </a:p>
          <a:p>
            <a:pPr algn="ctr">
              <a:buClr>
                <a:srgbClr val="000000"/>
              </a:buClr>
              <a:buFont typeface="Arial"/>
              <a:buNone/>
            </a:pPr>
            <a:r>
              <a:rPr lang="en" sz="2800" b="1" kern="0">
                <a:solidFill>
                  <a:srgbClr val="0070C0"/>
                </a:solidFill>
                <a:latin typeface="Times New Roman" panose="02020603050405020304" pitchFamily="18" charset="0"/>
                <a:cs typeface="Times New Roman" panose="02020603050405020304" pitchFamily="18" charset="0"/>
                <a:sym typeface="Permanent Marker"/>
              </a:rPr>
              <a:t>Khi nghe tin cải chính</a:t>
            </a:r>
            <a:endParaRPr sz="3600" b="1" kern="0">
              <a:solidFill>
                <a:srgbClr val="0070C0"/>
              </a:solidFill>
              <a:latin typeface="Times New Roman" panose="02020603050405020304" pitchFamily="18" charset="0"/>
              <a:cs typeface="Times New Roman" panose="02020603050405020304" pitchFamily="18" charset="0"/>
              <a:sym typeface="Arial"/>
            </a:endParaRPr>
          </a:p>
        </p:txBody>
      </p:sp>
      <p:sp>
        <p:nvSpPr>
          <p:cNvPr id="8" name="TextBox 7"/>
          <p:cNvSpPr txBox="1"/>
          <p:nvPr/>
        </p:nvSpPr>
        <p:spPr bwMode="auto">
          <a:xfrm>
            <a:off x="8442" y="1550662"/>
            <a:ext cx="876012" cy="1292662"/>
          </a:xfrm>
          <a:prstGeom prst="rect">
            <a:avLst/>
          </a:prstGeom>
          <a:noFill/>
        </p:spPr>
        <p:txBody>
          <a:bodyPr>
            <a:spAutoFit/>
          </a:bodyPr>
          <a:lstStyle/>
          <a:p>
            <a:pPr algn="ctr" defTabSz="914377">
              <a:lnSpc>
                <a:spcPct val="130000"/>
              </a:lnSpc>
              <a:defRPr/>
            </a:pPr>
            <a:r>
              <a:rPr lang="en-US" altLang="zh-CN" sz="6000" b="1" kern="0">
                <a:solidFill>
                  <a:srgbClr val="FF0000"/>
                </a:solidFill>
                <a:latin typeface="Times New Roman" panose="02020603050405020304" pitchFamily="18" charset="0"/>
                <a:ea typeface="Fira Sans Medium Italic" panose="00000600000000000000" pitchFamily="50" charset="0"/>
                <a:cs typeface="Times New Roman" panose="02020603050405020304" pitchFamily="18" charset="0"/>
              </a:rPr>
              <a:t>1</a:t>
            </a:r>
          </a:p>
        </p:txBody>
      </p:sp>
      <p:sp>
        <p:nvSpPr>
          <p:cNvPr id="9" name="TextBox 8"/>
          <p:cNvSpPr txBox="1"/>
          <p:nvPr/>
        </p:nvSpPr>
        <p:spPr bwMode="auto">
          <a:xfrm>
            <a:off x="1011600" y="3265210"/>
            <a:ext cx="876012" cy="1292662"/>
          </a:xfrm>
          <a:prstGeom prst="rect">
            <a:avLst/>
          </a:prstGeom>
          <a:noFill/>
        </p:spPr>
        <p:txBody>
          <a:bodyPr>
            <a:spAutoFit/>
          </a:bodyPr>
          <a:lstStyle/>
          <a:p>
            <a:pPr algn="ctr" defTabSz="914377">
              <a:lnSpc>
                <a:spcPct val="130000"/>
              </a:lnSpc>
              <a:defRPr/>
            </a:pPr>
            <a:r>
              <a:rPr lang="en-US" altLang="zh-CN" sz="6000" b="1" kern="0">
                <a:solidFill>
                  <a:srgbClr val="FF0000"/>
                </a:solidFill>
                <a:latin typeface="Times New Roman" panose="02020603050405020304" pitchFamily="18" charset="0"/>
                <a:ea typeface="Fira Sans Medium Italic" panose="00000600000000000000" pitchFamily="50" charset="0"/>
                <a:cs typeface="Times New Roman" panose="02020603050405020304" pitchFamily="18" charset="0"/>
              </a:rPr>
              <a:t>2</a:t>
            </a:r>
          </a:p>
        </p:txBody>
      </p:sp>
      <p:sp>
        <p:nvSpPr>
          <p:cNvPr id="10" name="TextBox 9"/>
          <p:cNvSpPr txBox="1"/>
          <p:nvPr/>
        </p:nvSpPr>
        <p:spPr bwMode="auto">
          <a:xfrm>
            <a:off x="2220744" y="4831828"/>
            <a:ext cx="876012" cy="1292662"/>
          </a:xfrm>
          <a:prstGeom prst="rect">
            <a:avLst/>
          </a:prstGeom>
          <a:noFill/>
        </p:spPr>
        <p:txBody>
          <a:bodyPr>
            <a:spAutoFit/>
          </a:bodyPr>
          <a:lstStyle/>
          <a:p>
            <a:pPr algn="ctr" defTabSz="914377">
              <a:lnSpc>
                <a:spcPct val="130000"/>
              </a:lnSpc>
              <a:defRPr/>
            </a:pPr>
            <a:r>
              <a:rPr lang="en-US" altLang="zh-CN" sz="6000" b="1" kern="0">
                <a:solidFill>
                  <a:srgbClr val="FF0000"/>
                </a:solidFill>
                <a:latin typeface="Times New Roman" panose="02020603050405020304" pitchFamily="18" charset="0"/>
                <a:ea typeface="Fira Sans Medium Italic" panose="00000600000000000000" pitchFamily="50" charset="0"/>
                <a:cs typeface="Times New Roman" panose="02020603050405020304" pitchFamily="18" charset="0"/>
              </a:rPr>
              <a:t>3</a:t>
            </a:r>
          </a:p>
        </p:txBody>
      </p:sp>
      <p:sp>
        <p:nvSpPr>
          <p:cNvPr id="11" name="TextBox 10"/>
          <p:cNvSpPr txBox="1"/>
          <p:nvPr/>
        </p:nvSpPr>
        <p:spPr bwMode="auto">
          <a:xfrm>
            <a:off x="2220744" y="867545"/>
            <a:ext cx="9124956" cy="707886"/>
          </a:xfrm>
          <a:prstGeom prst="rect">
            <a:avLst/>
          </a:prstGeom>
          <a:noFill/>
        </p:spPr>
        <p:txBody>
          <a:bodyPr wrap="square">
            <a:spAutoFit/>
          </a:bodyPr>
          <a:lstStyle/>
          <a:p>
            <a:pPr defTabSz="914377">
              <a:defRPr/>
            </a:pPr>
            <a:r>
              <a:rPr lang="en-US" sz="4000" b="1" err="1">
                <a:solidFill>
                  <a:srgbClr val="FF0000"/>
                </a:solidFill>
                <a:latin typeface="Times New Roman" panose="02020603050405020304" pitchFamily="18" charset="0"/>
                <a:ea typeface="Open Sans" panose="020B0606030504020204" pitchFamily="34" charset="0"/>
                <a:cs typeface="Times New Roman" panose="02020603050405020304" pitchFamily="18" charset="0"/>
              </a:rPr>
              <a:t>Diễn</a:t>
            </a:r>
            <a:r>
              <a:rPr lang="en-US" sz="4000" b="1">
                <a:solidFill>
                  <a:srgbClr val="FF0000"/>
                </a:solidFill>
                <a:latin typeface="Times New Roman" panose="02020603050405020304" pitchFamily="18" charset="0"/>
                <a:ea typeface="Open Sans" panose="020B0606030504020204" pitchFamily="34" charset="0"/>
                <a:cs typeface="Times New Roman" panose="02020603050405020304" pitchFamily="18" charset="0"/>
              </a:rPr>
              <a:t> </a:t>
            </a:r>
            <a:r>
              <a:rPr lang="en-US" sz="4000" b="1" err="1">
                <a:solidFill>
                  <a:srgbClr val="FF0000"/>
                </a:solidFill>
                <a:latin typeface="Times New Roman" panose="02020603050405020304" pitchFamily="18" charset="0"/>
                <a:ea typeface="Open Sans" panose="020B0606030504020204" pitchFamily="34" charset="0"/>
                <a:cs typeface="Times New Roman" panose="02020603050405020304" pitchFamily="18" charset="0"/>
              </a:rPr>
              <a:t>biến</a:t>
            </a:r>
            <a:r>
              <a:rPr lang="en-US" sz="4000" b="1">
                <a:solidFill>
                  <a:srgbClr val="FF0000"/>
                </a:solidFill>
                <a:latin typeface="Times New Roman" panose="02020603050405020304" pitchFamily="18" charset="0"/>
                <a:ea typeface="Open Sans" panose="020B0606030504020204" pitchFamily="34" charset="0"/>
                <a:cs typeface="Times New Roman" panose="02020603050405020304" pitchFamily="18" charset="0"/>
              </a:rPr>
              <a:t> </a:t>
            </a:r>
            <a:r>
              <a:rPr lang="en-US" sz="4000" b="1" err="1">
                <a:solidFill>
                  <a:srgbClr val="FF0000"/>
                </a:solidFill>
                <a:latin typeface="Times New Roman" panose="02020603050405020304" pitchFamily="18" charset="0"/>
                <a:ea typeface="Open Sans" panose="020B0606030504020204" pitchFamily="34" charset="0"/>
                <a:cs typeface="Times New Roman" panose="02020603050405020304" pitchFamily="18" charset="0"/>
              </a:rPr>
              <a:t>tâm</a:t>
            </a:r>
            <a:r>
              <a:rPr lang="en-US" sz="4000" b="1">
                <a:solidFill>
                  <a:srgbClr val="FF0000"/>
                </a:solidFill>
                <a:latin typeface="Times New Roman" panose="02020603050405020304" pitchFamily="18" charset="0"/>
                <a:ea typeface="Open Sans" panose="020B0606030504020204" pitchFamily="34" charset="0"/>
                <a:cs typeface="Times New Roman" panose="02020603050405020304" pitchFamily="18" charset="0"/>
              </a:rPr>
              <a:t> </a:t>
            </a:r>
            <a:r>
              <a:rPr lang="en-US" sz="4000" b="1" err="1">
                <a:solidFill>
                  <a:srgbClr val="FF0000"/>
                </a:solidFill>
                <a:latin typeface="Times New Roman" panose="02020603050405020304" pitchFamily="18" charset="0"/>
                <a:ea typeface="Open Sans" panose="020B0606030504020204" pitchFamily="34" charset="0"/>
                <a:cs typeface="Times New Roman" panose="02020603050405020304" pitchFamily="18" charset="0"/>
              </a:rPr>
              <a:t>trạng</a:t>
            </a:r>
            <a:r>
              <a:rPr lang="en-US" sz="4000" b="1">
                <a:solidFill>
                  <a:srgbClr val="FF0000"/>
                </a:solidFill>
                <a:latin typeface="Times New Roman" panose="02020603050405020304" pitchFamily="18" charset="0"/>
                <a:ea typeface="Open Sans" panose="020B0606030504020204" pitchFamily="34" charset="0"/>
                <a:cs typeface="Times New Roman" panose="02020603050405020304" pitchFamily="18" charset="0"/>
              </a:rPr>
              <a:t> </a:t>
            </a:r>
            <a:r>
              <a:rPr lang="en-US" sz="4000" b="1" err="1">
                <a:solidFill>
                  <a:srgbClr val="FF0000"/>
                </a:solidFill>
                <a:latin typeface="Times New Roman" panose="02020603050405020304" pitchFamily="18" charset="0"/>
                <a:ea typeface="Open Sans" panose="020B0606030504020204" pitchFamily="34" charset="0"/>
                <a:cs typeface="Times New Roman" panose="02020603050405020304" pitchFamily="18" charset="0"/>
              </a:rPr>
              <a:t>nhân</a:t>
            </a:r>
            <a:r>
              <a:rPr lang="en-US" sz="4000" b="1">
                <a:solidFill>
                  <a:srgbClr val="FF0000"/>
                </a:solidFill>
                <a:latin typeface="Times New Roman" panose="02020603050405020304" pitchFamily="18" charset="0"/>
                <a:ea typeface="Open Sans" panose="020B0606030504020204" pitchFamily="34" charset="0"/>
                <a:cs typeface="Times New Roman" panose="02020603050405020304" pitchFamily="18" charset="0"/>
              </a:rPr>
              <a:t> </a:t>
            </a:r>
            <a:r>
              <a:rPr lang="en-US" sz="4000" b="1" err="1">
                <a:solidFill>
                  <a:srgbClr val="FF0000"/>
                </a:solidFill>
                <a:latin typeface="Times New Roman" panose="02020603050405020304" pitchFamily="18" charset="0"/>
                <a:ea typeface="Open Sans" panose="020B0606030504020204" pitchFamily="34" charset="0"/>
                <a:cs typeface="Times New Roman" panose="02020603050405020304" pitchFamily="18" charset="0"/>
              </a:rPr>
              <a:t>vật</a:t>
            </a:r>
            <a:r>
              <a:rPr lang="en-US" sz="4000" b="1">
                <a:solidFill>
                  <a:srgbClr val="FF0000"/>
                </a:solidFill>
                <a:latin typeface="Times New Roman" panose="02020603050405020304" pitchFamily="18" charset="0"/>
                <a:ea typeface="Open Sans" panose="020B0606030504020204" pitchFamily="34" charset="0"/>
                <a:cs typeface="Times New Roman" panose="02020603050405020304" pitchFamily="18" charset="0"/>
              </a:rPr>
              <a:t> </a:t>
            </a:r>
            <a:r>
              <a:rPr lang="en-US" sz="4000" b="1" err="1">
                <a:solidFill>
                  <a:srgbClr val="FF0000"/>
                </a:solidFill>
                <a:latin typeface="Times New Roman" panose="02020603050405020304" pitchFamily="18" charset="0"/>
                <a:ea typeface="Open Sans" panose="020B0606030504020204" pitchFamily="34" charset="0"/>
                <a:cs typeface="Times New Roman" panose="02020603050405020304" pitchFamily="18" charset="0"/>
              </a:rPr>
              <a:t>ông</a:t>
            </a:r>
            <a:r>
              <a:rPr lang="en-US" sz="4000" b="1">
                <a:solidFill>
                  <a:srgbClr val="FF0000"/>
                </a:solidFill>
                <a:latin typeface="Times New Roman" panose="02020603050405020304" pitchFamily="18" charset="0"/>
                <a:ea typeface="Open Sans" panose="020B0606030504020204" pitchFamily="34" charset="0"/>
                <a:cs typeface="Times New Roman" panose="02020603050405020304" pitchFamily="18" charset="0"/>
              </a:rPr>
              <a:t> Hai</a:t>
            </a:r>
          </a:p>
        </p:txBody>
      </p:sp>
    </p:spTree>
    <p:extLst>
      <p:ext uri="{BB962C8B-B14F-4D97-AF65-F5344CB8AC3E}">
        <p14:creationId xmlns:p14="http://schemas.microsoft.com/office/powerpoint/2010/main" val="12600315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down)">
                                      <p:cBhvr>
                                        <p:cTn id="20" dur="500"/>
                                        <p:tgtEl>
                                          <p:spTgt spid="9"/>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down)">
                                      <p:cBhvr>
                                        <p:cTn id="28" dur="500"/>
                                        <p:tgtEl>
                                          <p:spTgt spid="10"/>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down)">
                                      <p:cBhvr>
                                        <p:cTn id="31" dur="5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wipe(left)">
                                      <p:cBhvr>
                                        <p:cTn id="3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P spid="7" grpId="0" animBg="1"/>
      <p:bldP spid="8" grpId="0"/>
      <p:bldP spid="9" grpId="0"/>
      <p:bldP spid="10"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descr="A close up of a tree&#10;&#10;Description generated with high confidence">
            <a:extLst>
              <a:ext uri="{FF2B5EF4-FFF2-40B4-BE49-F238E27FC236}">
                <a16:creationId xmlns="" xmlns:a16="http://schemas.microsoft.com/office/drawing/2014/main" id="{F1D23484-6E94-41E1-9975-2AF35A169A00}"/>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717" r="1" b="1"/>
          <a:stretch/>
        </p:blipFill>
        <p:spPr>
          <a:xfrm>
            <a:off x="111436" y="103074"/>
            <a:ext cx="5910934" cy="412343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3" name="Picture 12" descr="A close up of a tree&#10;&#10;Description generated with high confidence">
            <a:extLst>
              <a:ext uri="{FF2B5EF4-FFF2-40B4-BE49-F238E27FC236}">
                <a16:creationId xmlns="" xmlns:a16="http://schemas.microsoft.com/office/drawing/2014/main" id="{0C704EE0-1939-4EE6-8D3A-730EC8087327}"/>
              </a:ext>
            </a:extLst>
          </p:cNvPr>
          <p:cNvPicPr>
            <a:picLocks noChangeAspect="1"/>
          </p:cNvPicPr>
          <p:nvPr/>
        </p:nvPicPr>
        <p:blipFill rotWithShape="1">
          <a:blip r:embed="rId4">
            <a:extLst>
              <a:ext uri="{28A0092B-C50C-407E-A947-70E740481C1C}">
                <a14:useLocalDpi xmlns:a14="http://schemas.microsoft.com/office/drawing/2010/main" val="0"/>
              </a:ext>
            </a:extLst>
          </a:blip>
          <a:srcRect t="328"/>
          <a:stretch/>
        </p:blipFill>
        <p:spPr>
          <a:xfrm>
            <a:off x="6259286" y="103074"/>
            <a:ext cx="5821278" cy="412409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6" name="Text Box 22">
            <a:extLst>
              <a:ext uri="{FF2B5EF4-FFF2-40B4-BE49-F238E27FC236}">
                <a16:creationId xmlns="" xmlns:a16="http://schemas.microsoft.com/office/drawing/2014/main" id="{EB02E2F3-DA18-45B7-A9E0-1F46A580C234}"/>
              </a:ext>
            </a:extLst>
          </p:cNvPr>
          <p:cNvSpPr txBox="1">
            <a:spLocks noGrp="1" noChangeArrowheads="1"/>
          </p:cNvSpPr>
          <p:nvPr>
            <p:ph type="title"/>
          </p:nvPr>
        </p:nvSpPr>
        <p:spPr bwMode="auto">
          <a:xfrm>
            <a:off x="316700" y="5120086"/>
            <a:ext cx="11558588" cy="123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8000" b="1" dirty="0">
                <a:latin typeface="Times New Roman" pitchFamily="18" charset="0"/>
                <a:cs typeface="Times New Roman" pitchFamily="18" charset="0"/>
              </a:rPr>
              <a:t>II. </a:t>
            </a:r>
            <a:r>
              <a:rPr lang="en-US" altLang="en-US" sz="8000" b="1" dirty="0" smtClean="0">
                <a:latin typeface="Times New Roman" pitchFamily="18" charset="0"/>
                <a:cs typeface="Times New Roman" pitchFamily="18" charset="0"/>
              </a:rPr>
              <a:t>TÌM HIỂU VĂN BẢN</a:t>
            </a:r>
            <a:endParaRPr lang="en-US" altLang="en-US" sz="8000" b="1" dirty="0">
              <a:latin typeface="Times New Roman" pitchFamily="18" charset="0"/>
              <a:cs typeface="Times New Roman" pitchFamily="18" charset="0"/>
            </a:endParaRPr>
          </a:p>
        </p:txBody>
      </p:sp>
    </p:spTree>
    <p:extLst>
      <p:ext uri="{BB962C8B-B14F-4D97-AF65-F5344CB8AC3E}">
        <p14:creationId xmlns:p14="http://schemas.microsoft.com/office/powerpoint/2010/main" val="193311253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3915</TotalTime>
  <Words>2739</Words>
  <Application>Microsoft Office PowerPoint</Application>
  <PresentationFormat>Custom</PresentationFormat>
  <Paragraphs>155</Paragraphs>
  <Slides>36</Slides>
  <Notes>4</Notes>
  <HiddenSlides>0</HiddenSlides>
  <MMClips>0</MMClips>
  <ScaleCrop>false</ScaleCrop>
  <HeadingPairs>
    <vt:vector size="6" baseType="variant">
      <vt:variant>
        <vt:lpstr>Fonts Used</vt:lpstr>
      </vt:variant>
      <vt:variant>
        <vt:i4>10</vt:i4>
      </vt:variant>
      <vt:variant>
        <vt:lpstr>Theme</vt:lpstr>
      </vt:variant>
      <vt:variant>
        <vt:i4>5</vt:i4>
      </vt:variant>
      <vt:variant>
        <vt:lpstr>Slide Titles</vt:lpstr>
      </vt:variant>
      <vt:variant>
        <vt:i4>36</vt:i4>
      </vt:variant>
    </vt:vector>
  </HeadingPairs>
  <TitlesOfParts>
    <vt:vector size="51" baseType="lpstr">
      <vt:lpstr>Arial</vt:lpstr>
      <vt:lpstr>Calibri</vt:lpstr>
      <vt:lpstr>맑은 고딕</vt:lpstr>
      <vt:lpstr>Times New Roman</vt:lpstr>
      <vt:lpstr>Calibri Light</vt:lpstr>
      <vt:lpstr>Open Sans</vt:lpstr>
      <vt:lpstr>Wingdings</vt:lpstr>
      <vt:lpstr>.VnTime</vt:lpstr>
      <vt:lpstr>Fira Sans Medium Italic</vt:lpstr>
      <vt:lpstr>Permanent Marker</vt:lpstr>
      <vt:lpstr>Office Theme</vt:lpstr>
      <vt:lpstr>2_Office Theme</vt:lpstr>
      <vt:lpstr>3_Office Theme</vt:lpstr>
      <vt:lpstr>Default Design</vt:lpstr>
      <vt:lpstr>4_Office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II. TÌM HIỂU VĂN BẢN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Windows User</cp:lastModifiedBy>
  <cp:revision>100</cp:revision>
  <dcterms:created xsi:type="dcterms:W3CDTF">2021-03-22T07:55:32Z</dcterms:created>
  <dcterms:modified xsi:type="dcterms:W3CDTF">2023-12-04T15:12:12Z</dcterms:modified>
</cp:coreProperties>
</file>