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0" r:id="rId3"/>
  </p:sldMasterIdLst>
  <p:notesMasterIdLst>
    <p:notesMasterId r:id="rId26"/>
  </p:notesMasterIdLst>
  <p:sldIdLst>
    <p:sldId id="320" r:id="rId4"/>
    <p:sldId id="321" r:id="rId5"/>
    <p:sldId id="306" r:id="rId6"/>
    <p:sldId id="322" r:id="rId7"/>
    <p:sldId id="310" r:id="rId8"/>
    <p:sldId id="313" r:id="rId9"/>
    <p:sldId id="276" r:id="rId10"/>
    <p:sldId id="271" r:id="rId11"/>
    <p:sldId id="272" r:id="rId12"/>
    <p:sldId id="278" r:id="rId13"/>
    <p:sldId id="279" r:id="rId14"/>
    <p:sldId id="283" r:id="rId15"/>
    <p:sldId id="260" r:id="rId16"/>
    <p:sldId id="280" r:id="rId17"/>
    <p:sldId id="282" r:id="rId18"/>
    <p:sldId id="262" r:id="rId19"/>
    <p:sldId id="281" r:id="rId20"/>
    <p:sldId id="273" r:id="rId21"/>
    <p:sldId id="274" r:id="rId22"/>
    <p:sldId id="284" r:id="rId23"/>
    <p:sldId id="268" r:id="rId24"/>
    <p:sldId id="275" r:id="rId25"/>
  </p:sldIdLst>
  <p:sldSz cx="12192000" cy="6858000"/>
  <p:notesSz cx="6858000" cy="9144000"/>
  <p:custShowLst>
    <p:custShow name="kiem tra bai cu" id="0">
      <p:sldLst/>
    </p:custShow>
    <p:custShow name="bai moi" id="1">
      <p:sldLst/>
    </p:custShow>
    <p:custShow name="doc hieu chu thich" id="2">
      <p:sldLst/>
    </p:custShow>
    <p:custShow name="doc hieu van ban" id="3">
      <p:sldLst/>
    </p:custShow>
    <p:custShow name="ghi nho" id="4">
      <p:sldLst/>
    </p:custShow>
    <p:custShow name="luyen tap" id="5">
      <p:sldLst/>
    </p:custShow>
    <p:custShow name="cung co dan do" id="6">
      <p:sldLst/>
    </p:custShow>
  </p:custShowLst>
  <p:defaultTextStyle>
    <a:defPPr>
      <a:defRPr lang="en-US"/>
    </a:defPPr>
    <a:lvl1pPr algn="l" rtl="0" fontAlgn="base">
      <a:spcBef>
        <a:spcPct val="0"/>
      </a:spcBef>
      <a:spcAft>
        <a:spcPct val="0"/>
      </a:spcAft>
      <a:defRPr sz="2400" kern="1200">
        <a:solidFill>
          <a:srgbClr val="000000"/>
        </a:solidFill>
        <a:latin typeface="Arial" panose="020B0604020202020204" pitchFamily="34" charset="0"/>
        <a:ea typeface="+mn-ea"/>
        <a:cs typeface="+mn-cs"/>
      </a:defRPr>
    </a:lvl1pPr>
    <a:lvl2pPr marL="457200" algn="l" rtl="0" fontAlgn="base">
      <a:spcBef>
        <a:spcPct val="0"/>
      </a:spcBef>
      <a:spcAft>
        <a:spcPct val="0"/>
      </a:spcAft>
      <a:defRPr sz="2400" kern="1200">
        <a:solidFill>
          <a:srgbClr val="000000"/>
        </a:solidFill>
        <a:latin typeface="Arial" panose="020B0604020202020204" pitchFamily="34" charset="0"/>
        <a:ea typeface="+mn-ea"/>
        <a:cs typeface="+mn-cs"/>
      </a:defRPr>
    </a:lvl2pPr>
    <a:lvl3pPr marL="914400" algn="l" rtl="0" fontAlgn="base">
      <a:spcBef>
        <a:spcPct val="0"/>
      </a:spcBef>
      <a:spcAft>
        <a:spcPct val="0"/>
      </a:spcAft>
      <a:defRPr sz="2400" kern="1200">
        <a:solidFill>
          <a:srgbClr val="000000"/>
        </a:solidFill>
        <a:latin typeface="Arial" panose="020B0604020202020204" pitchFamily="34" charset="0"/>
        <a:ea typeface="+mn-ea"/>
        <a:cs typeface="+mn-cs"/>
      </a:defRPr>
    </a:lvl3pPr>
    <a:lvl4pPr marL="1371600" algn="l" rtl="0" fontAlgn="base">
      <a:spcBef>
        <a:spcPct val="0"/>
      </a:spcBef>
      <a:spcAft>
        <a:spcPct val="0"/>
      </a:spcAft>
      <a:defRPr sz="2400" kern="1200">
        <a:solidFill>
          <a:srgbClr val="000000"/>
        </a:solidFill>
        <a:latin typeface="Arial" panose="020B0604020202020204" pitchFamily="34" charset="0"/>
        <a:ea typeface="+mn-ea"/>
        <a:cs typeface="+mn-cs"/>
      </a:defRPr>
    </a:lvl4pPr>
    <a:lvl5pPr marL="1828800" algn="l" rtl="0" fontAlgn="base">
      <a:spcBef>
        <a:spcPct val="0"/>
      </a:spcBef>
      <a:spcAft>
        <a:spcPct val="0"/>
      </a:spcAft>
      <a:defRPr sz="2400" kern="1200">
        <a:solidFill>
          <a:srgbClr val="000000"/>
        </a:solidFill>
        <a:latin typeface="Arial" panose="020B0604020202020204" pitchFamily="34" charset="0"/>
        <a:ea typeface="+mn-ea"/>
        <a:cs typeface="+mn-cs"/>
      </a:defRPr>
    </a:lvl5pPr>
    <a:lvl6pPr marL="2286000" algn="l" defTabSz="914400" rtl="0" eaLnBrk="1" latinLnBrk="0" hangingPunct="1">
      <a:defRPr sz="2400" kern="1200">
        <a:solidFill>
          <a:srgbClr val="000000"/>
        </a:solidFill>
        <a:latin typeface="Arial" panose="020B0604020202020204" pitchFamily="34" charset="0"/>
        <a:ea typeface="+mn-ea"/>
        <a:cs typeface="+mn-cs"/>
      </a:defRPr>
    </a:lvl6pPr>
    <a:lvl7pPr marL="2743200" algn="l" defTabSz="914400" rtl="0" eaLnBrk="1" latinLnBrk="0" hangingPunct="1">
      <a:defRPr sz="2400" kern="1200">
        <a:solidFill>
          <a:srgbClr val="000000"/>
        </a:solidFill>
        <a:latin typeface="Arial" panose="020B0604020202020204" pitchFamily="34" charset="0"/>
        <a:ea typeface="+mn-ea"/>
        <a:cs typeface="+mn-cs"/>
      </a:defRPr>
    </a:lvl7pPr>
    <a:lvl8pPr marL="3200400" algn="l" defTabSz="914400" rtl="0" eaLnBrk="1" latinLnBrk="0" hangingPunct="1">
      <a:defRPr sz="2400" kern="1200">
        <a:solidFill>
          <a:srgbClr val="000000"/>
        </a:solidFill>
        <a:latin typeface="Arial" panose="020B0604020202020204" pitchFamily="34" charset="0"/>
        <a:ea typeface="+mn-ea"/>
        <a:cs typeface="+mn-cs"/>
      </a:defRPr>
    </a:lvl8pPr>
    <a:lvl9pPr marL="3657600" algn="l" defTabSz="914400" rtl="0" eaLnBrk="1" latinLnBrk="0" hangingPunct="1">
      <a:defRPr sz="24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FF0066"/>
    <a:srgbClr val="FFFF00"/>
    <a:srgbClr val="3333FF"/>
    <a:srgbClr val="FF99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83" autoAdjust="0"/>
  </p:normalViewPr>
  <p:slideViewPr>
    <p:cSldViewPr>
      <p:cViewPr varScale="1">
        <p:scale>
          <a:sx n="62" d="100"/>
          <a:sy n="62" d="100"/>
        </p:scale>
        <p:origin x="764"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33FBDB4-9F1F-0078-A32C-32DDB96F0CD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71683" name="Rectangle 3">
            <a:extLst>
              <a:ext uri="{FF2B5EF4-FFF2-40B4-BE49-F238E27FC236}">
                <a16:creationId xmlns:a16="http://schemas.microsoft.com/office/drawing/2014/main" id="{0297B434-723B-81A7-920C-1DDD92F8A98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71684" name="Rectangle 4">
            <a:extLst>
              <a:ext uri="{FF2B5EF4-FFF2-40B4-BE49-F238E27FC236}">
                <a16:creationId xmlns:a16="http://schemas.microsoft.com/office/drawing/2014/main" id="{9C0BCB91-86E7-09D8-3CDE-8A175DC2F4A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a:extLst>
              <a:ext uri="{FF2B5EF4-FFF2-40B4-BE49-F238E27FC236}">
                <a16:creationId xmlns:a16="http://schemas.microsoft.com/office/drawing/2014/main" id="{3FCF32D8-75B1-C745-91DF-85ABB8A4572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686" name="Rectangle 6">
            <a:extLst>
              <a:ext uri="{FF2B5EF4-FFF2-40B4-BE49-F238E27FC236}">
                <a16:creationId xmlns:a16="http://schemas.microsoft.com/office/drawing/2014/main" id="{1E610EF4-C41A-A421-0132-485FF197C91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71687" name="Rectangle 7">
            <a:extLst>
              <a:ext uri="{FF2B5EF4-FFF2-40B4-BE49-F238E27FC236}">
                <a16:creationId xmlns:a16="http://schemas.microsoft.com/office/drawing/2014/main" id="{CD1596EA-F922-1B38-C19F-EDF629EE6E9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4316FD-9DF1-4F65-BDC5-B532B1EB8AA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0CD362-4DFB-AB8D-D3DD-4A8C1C7B96FD}"/>
              </a:ext>
            </a:extLst>
          </p:cNvPr>
          <p:cNvSpPr>
            <a:spLocks noGrp="1" noChangeArrowheads="1"/>
          </p:cNvSpPr>
          <p:nvPr>
            <p:ph type="sldNum" sz="quarter" idx="5"/>
          </p:nvPr>
        </p:nvSpPr>
        <p:spPr>
          <a:ln/>
        </p:spPr>
        <p:txBody>
          <a:bodyPr/>
          <a:lstStyle/>
          <a:p>
            <a:fld id="{69755510-E940-477F-8419-D2287EE74EFC}" type="slidenum">
              <a:rPr lang="en-US" altLang="en-US"/>
              <a:pPr/>
              <a:t>3</a:t>
            </a:fld>
            <a:endParaRPr lang="en-US" altLang="en-US"/>
          </a:p>
        </p:txBody>
      </p:sp>
      <p:sp>
        <p:nvSpPr>
          <p:cNvPr id="128002" name="Rectangle 2">
            <a:extLst>
              <a:ext uri="{FF2B5EF4-FFF2-40B4-BE49-F238E27FC236}">
                <a16:creationId xmlns:a16="http://schemas.microsoft.com/office/drawing/2014/main" id="{B894598A-B339-8DA2-0591-7C187CA72BD4}"/>
              </a:ext>
            </a:extLst>
          </p:cNvPr>
          <p:cNvSpPr>
            <a:spLocks noGrp="1" noRot="1" noChangeAspect="1" noChangeArrowheads="1" noTextEdit="1"/>
          </p:cNvSpPr>
          <p:nvPr>
            <p:ph type="sldImg"/>
          </p:nvPr>
        </p:nvSpPr>
        <p:spPr>
          <a:xfrm>
            <a:off x="381000" y="685800"/>
            <a:ext cx="6096000" cy="3429000"/>
          </a:xfrm>
          <a:ln/>
        </p:spPr>
      </p:sp>
      <p:sp>
        <p:nvSpPr>
          <p:cNvPr id="128003" name="Rectangle 3">
            <a:extLst>
              <a:ext uri="{FF2B5EF4-FFF2-40B4-BE49-F238E27FC236}">
                <a16:creationId xmlns:a16="http://schemas.microsoft.com/office/drawing/2014/main" id="{340259AF-2820-6E30-11C9-4998D55BF48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1791CF4-6261-65E0-0E45-6085909E55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C5729A-288E-4656-8599-E0E3F1285734}" type="slidenum">
              <a:rPr lang="en-US" altLang="en-US">
                <a:solidFill>
                  <a:srgbClr val="000000"/>
                </a:solidFill>
              </a:rPr>
              <a:pPr eaLnBrk="1" hangingPunct="1"/>
              <a:t>20</a:t>
            </a:fld>
            <a:endParaRPr lang="en-US" altLang="en-US">
              <a:solidFill>
                <a:srgbClr val="000000"/>
              </a:solidFill>
            </a:endParaRPr>
          </a:p>
        </p:txBody>
      </p:sp>
      <p:sp>
        <p:nvSpPr>
          <p:cNvPr id="77827" name="Rectangle 2">
            <a:extLst>
              <a:ext uri="{FF2B5EF4-FFF2-40B4-BE49-F238E27FC236}">
                <a16:creationId xmlns:a16="http://schemas.microsoft.com/office/drawing/2014/main" id="{B1ECE8A6-A30F-922E-9E59-7965333DC04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F299F93D-0039-1AA4-8CEE-7365D66931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98537EF-81EE-BC8D-F551-CFE34C022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1332A1-E3E0-4888-A5AE-3CC25917CF22}" type="slidenum">
              <a:rPr lang="en-US" altLang="en-US">
                <a:solidFill>
                  <a:srgbClr val="000000"/>
                </a:solidFill>
              </a:rPr>
              <a:pPr eaLnBrk="1" hangingPunct="1"/>
              <a:t>21</a:t>
            </a:fld>
            <a:endParaRPr lang="en-US" altLang="en-US">
              <a:solidFill>
                <a:srgbClr val="000000"/>
              </a:solidFill>
            </a:endParaRPr>
          </a:p>
        </p:txBody>
      </p:sp>
      <p:sp>
        <p:nvSpPr>
          <p:cNvPr id="78851" name="Rectangle 2">
            <a:extLst>
              <a:ext uri="{FF2B5EF4-FFF2-40B4-BE49-F238E27FC236}">
                <a16:creationId xmlns:a16="http://schemas.microsoft.com/office/drawing/2014/main" id="{2A773C89-3298-B9B9-6C05-98CAD2E0122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77237CA5-2E48-211B-68C9-C537B742E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371544-409A-9F30-4090-748D87200F96}"/>
              </a:ext>
            </a:extLst>
          </p:cNvPr>
          <p:cNvSpPr>
            <a:spLocks noGrp="1" noChangeArrowheads="1"/>
          </p:cNvSpPr>
          <p:nvPr>
            <p:ph type="sldNum" sz="quarter" idx="5"/>
          </p:nvPr>
        </p:nvSpPr>
        <p:spPr>
          <a:ln/>
        </p:spPr>
        <p:txBody>
          <a:bodyPr/>
          <a:lstStyle/>
          <a:p>
            <a:fld id="{44B33B06-C59C-44A6-86A6-621D9A1AC09E}" type="slidenum">
              <a:rPr lang="en-US" altLang="en-US"/>
              <a:pPr/>
              <a:t>4</a:t>
            </a:fld>
            <a:endParaRPr lang="en-US" altLang="en-US"/>
          </a:p>
        </p:txBody>
      </p:sp>
      <p:sp>
        <p:nvSpPr>
          <p:cNvPr id="138242" name="Rectangle 2">
            <a:extLst>
              <a:ext uri="{FF2B5EF4-FFF2-40B4-BE49-F238E27FC236}">
                <a16:creationId xmlns:a16="http://schemas.microsoft.com/office/drawing/2014/main" id="{E57D314D-8345-AB94-4981-5CB8E2FA303D}"/>
              </a:ext>
            </a:extLst>
          </p:cNvPr>
          <p:cNvSpPr>
            <a:spLocks noGrp="1" noRot="1" noChangeAspect="1" noChangeArrowheads="1" noTextEdit="1"/>
          </p:cNvSpPr>
          <p:nvPr>
            <p:ph type="sldImg"/>
          </p:nvPr>
        </p:nvSpPr>
        <p:spPr>
          <a:xfrm>
            <a:off x="381000" y="685800"/>
            <a:ext cx="6096000" cy="3429000"/>
          </a:xfrm>
          <a:ln/>
        </p:spPr>
      </p:sp>
      <p:sp>
        <p:nvSpPr>
          <p:cNvPr id="138243" name="Rectangle 3">
            <a:extLst>
              <a:ext uri="{FF2B5EF4-FFF2-40B4-BE49-F238E27FC236}">
                <a16:creationId xmlns:a16="http://schemas.microsoft.com/office/drawing/2014/main" id="{54CD6175-DCB8-D964-A21E-6A5F7BCCB1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371544-409A-9F30-4090-748D87200F96}"/>
              </a:ext>
            </a:extLst>
          </p:cNvPr>
          <p:cNvSpPr>
            <a:spLocks noGrp="1" noChangeArrowheads="1"/>
          </p:cNvSpPr>
          <p:nvPr>
            <p:ph type="sldNum" sz="quarter" idx="5"/>
          </p:nvPr>
        </p:nvSpPr>
        <p:spPr>
          <a:ln/>
        </p:spPr>
        <p:txBody>
          <a:bodyPr/>
          <a:lstStyle/>
          <a:p>
            <a:fld id="{44B33B06-C59C-44A6-86A6-621D9A1AC09E}" type="slidenum">
              <a:rPr lang="en-US" altLang="en-US"/>
              <a:pPr/>
              <a:t>5</a:t>
            </a:fld>
            <a:endParaRPr lang="en-US" altLang="en-US"/>
          </a:p>
        </p:txBody>
      </p:sp>
      <p:sp>
        <p:nvSpPr>
          <p:cNvPr id="138242" name="Rectangle 2">
            <a:extLst>
              <a:ext uri="{FF2B5EF4-FFF2-40B4-BE49-F238E27FC236}">
                <a16:creationId xmlns:a16="http://schemas.microsoft.com/office/drawing/2014/main" id="{E57D314D-8345-AB94-4981-5CB8E2FA303D}"/>
              </a:ext>
            </a:extLst>
          </p:cNvPr>
          <p:cNvSpPr>
            <a:spLocks noGrp="1" noRot="1" noChangeAspect="1" noChangeArrowheads="1" noTextEdit="1"/>
          </p:cNvSpPr>
          <p:nvPr>
            <p:ph type="sldImg"/>
          </p:nvPr>
        </p:nvSpPr>
        <p:spPr>
          <a:xfrm>
            <a:off x="381000" y="685800"/>
            <a:ext cx="6096000" cy="3429000"/>
          </a:xfrm>
          <a:ln/>
        </p:spPr>
      </p:sp>
      <p:sp>
        <p:nvSpPr>
          <p:cNvPr id="138243" name="Rectangle 3">
            <a:extLst>
              <a:ext uri="{FF2B5EF4-FFF2-40B4-BE49-F238E27FC236}">
                <a16:creationId xmlns:a16="http://schemas.microsoft.com/office/drawing/2014/main" id="{54CD6175-DCB8-D964-A21E-6A5F7BCCB1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38B76E-B1C1-FA8C-822F-AA8E88F3D239}"/>
              </a:ext>
            </a:extLst>
          </p:cNvPr>
          <p:cNvSpPr>
            <a:spLocks noGrp="1" noChangeArrowheads="1"/>
          </p:cNvSpPr>
          <p:nvPr>
            <p:ph type="sldNum" sz="quarter" idx="5"/>
          </p:nvPr>
        </p:nvSpPr>
        <p:spPr>
          <a:ln/>
        </p:spPr>
        <p:txBody>
          <a:bodyPr/>
          <a:lstStyle/>
          <a:p>
            <a:fld id="{73040AAD-B490-4CEC-86F1-1ACE4F245464}" type="slidenum">
              <a:rPr lang="en-US" altLang="en-US"/>
              <a:pPr/>
              <a:t>6</a:t>
            </a:fld>
            <a:endParaRPr lang="en-US" altLang="en-US"/>
          </a:p>
        </p:txBody>
      </p:sp>
      <p:sp>
        <p:nvSpPr>
          <p:cNvPr id="156674" name="Rectangle 2">
            <a:extLst>
              <a:ext uri="{FF2B5EF4-FFF2-40B4-BE49-F238E27FC236}">
                <a16:creationId xmlns:a16="http://schemas.microsoft.com/office/drawing/2014/main" id="{9B88C9E1-57A2-45B4-3C8E-1DE9EA543062}"/>
              </a:ext>
            </a:extLst>
          </p:cNvPr>
          <p:cNvSpPr>
            <a:spLocks noGrp="1" noRot="1" noChangeAspect="1" noChangeArrowheads="1" noTextEdit="1"/>
          </p:cNvSpPr>
          <p:nvPr>
            <p:ph type="sldImg"/>
          </p:nvPr>
        </p:nvSpPr>
        <p:spPr>
          <a:xfrm>
            <a:off x="381000" y="685800"/>
            <a:ext cx="6096000" cy="3429000"/>
          </a:xfrm>
          <a:ln/>
        </p:spPr>
      </p:sp>
      <p:sp>
        <p:nvSpPr>
          <p:cNvPr id="156675" name="Rectangle 3">
            <a:extLst>
              <a:ext uri="{FF2B5EF4-FFF2-40B4-BE49-F238E27FC236}">
                <a16:creationId xmlns:a16="http://schemas.microsoft.com/office/drawing/2014/main" id="{AA31E097-79E2-9ED5-4CDD-7E821D3568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1C3AF82-DB65-EBFE-C981-B187BEC984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9E844C-2D09-42C4-AA6B-8D64A61ACAEF}" type="slidenum">
              <a:rPr lang="en-US" altLang="en-US">
                <a:solidFill>
                  <a:srgbClr val="000000"/>
                </a:solidFill>
              </a:rPr>
              <a:pPr eaLnBrk="1" hangingPunct="1"/>
              <a:t>8</a:t>
            </a:fld>
            <a:endParaRPr lang="en-US" altLang="en-US">
              <a:solidFill>
                <a:srgbClr val="000000"/>
              </a:solidFill>
            </a:endParaRPr>
          </a:p>
        </p:txBody>
      </p:sp>
      <p:sp>
        <p:nvSpPr>
          <p:cNvPr id="72707" name="Rectangle 2">
            <a:extLst>
              <a:ext uri="{FF2B5EF4-FFF2-40B4-BE49-F238E27FC236}">
                <a16:creationId xmlns:a16="http://schemas.microsoft.com/office/drawing/2014/main" id="{1C31C06F-4A10-FFC0-BAF3-C2142E32225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E6594228-2198-643F-F9FB-09C825208B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4C920A3-F64F-2E3B-FE17-21DDDC4603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856607-C3F4-4159-9AA3-51D800ED01DC}" type="slidenum">
              <a:rPr lang="en-US" altLang="en-US">
                <a:solidFill>
                  <a:srgbClr val="000000"/>
                </a:solidFill>
              </a:rPr>
              <a:pPr eaLnBrk="1" hangingPunct="1"/>
              <a:t>9</a:t>
            </a:fld>
            <a:endParaRPr lang="en-US" altLang="en-US">
              <a:solidFill>
                <a:srgbClr val="000000"/>
              </a:solidFill>
            </a:endParaRPr>
          </a:p>
        </p:txBody>
      </p:sp>
      <p:sp>
        <p:nvSpPr>
          <p:cNvPr id="73731" name="Rectangle 2">
            <a:extLst>
              <a:ext uri="{FF2B5EF4-FFF2-40B4-BE49-F238E27FC236}">
                <a16:creationId xmlns:a16="http://schemas.microsoft.com/office/drawing/2014/main" id="{EC361913-2B3B-9688-BDB8-5407B29032A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82C027C7-2386-40A6-A37A-31840F43EF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7A196F4-AE6B-6DEE-EA34-29796F6F3A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79D8C2-CC9A-4F5E-BCA1-C9D69FAB1C36}" type="slidenum">
              <a:rPr lang="en-US" altLang="en-US">
                <a:solidFill>
                  <a:srgbClr val="000000"/>
                </a:solidFill>
              </a:rPr>
              <a:pPr eaLnBrk="1" hangingPunct="1"/>
              <a:t>11</a:t>
            </a:fld>
            <a:endParaRPr lang="en-US" altLang="en-US">
              <a:solidFill>
                <a:srgbClr val="000000"/>
              </a:solidFill>
            </a:endParaRPr>
          </a:p>
        </p:txBody>
      </p:sp>
      <p:sp>
        <p:nvSpPr>
          <p:cNvPr id="74755" name="Rectangle 2">
            <a:extLst>
              <a:ext uri="{FF2B5EF4-FFF2-40B4-BE49-F238E27FC236}">
                <a16:creationId xmlns:a16="http://schemas.microsoft.com/office/drawing/2014/main" id="{2452A0C2-9116-BB7F-9F12-EADBDCF7E76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B49DAB0C-CCE1-BD6D-8A1C-C487293B4D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13A0B3B-8FF8-02E6-959B-3126A9609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ED19FA-89EE-4AEC-B945-B693F2814AF3}" type="slidenum">
              <a:rPr lang="en-US" altLang="en-US">
                <a:solidFill>
                  <a:srgbClr val="000000"/>
                </a:solidFill>
              </a:rPr>
              <a:pPr eaLnBrk="1" hangingPunct="1"/>
              <a:t>12</a:t>
            </a:fld>
            <a:endParaRPr lang="en-US" altLang="en-US">
              <a:solidFill>
                <a:srgbClr val="000000"/>
              </a:solidFill>
            </a:endParaRPr>
          </a:p>
        </p:txBody>
      </p:sp>
      <p:sp>
        <p:nvSpPr>
          <p:cNvPr id="75779" name="Rectangle 2">
            <a:extLst>
              <a:ext uri="{FF2B5EF4-FFF2-40B4-BE49-F238E27FC236}">
                <a16:creationId xmlns:a16="http://schemas.microsoft.com/office/drawing/2014/main" id="{4F8BDE0E-C379-0D96-F270-0FA32EF1838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772B4380-11F6-0534-616B-E2B805DF4C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D8EEB70-EC8F-5EB8-4A13-C08380F8A9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8F4975-9138-458E-AB00-7FBE8F5CD0E6}" type="slidenum">
              <a:rPr lang="en-US" altLang="en-US">
                <a:solidFill>
                  <a:srgbClr val="000000"/>
                </a:solidFill>
              </a:rPr>
              <a:pPr eaLnBrk="1" hangingPunct="1"/>
              <a:t>15</a:t>
            </a:fld>
            <a:endParaRPr lang="en-US" altLang="en-US">
              <a:solidFill>
                <a:srgbClr val="000000"/>
              </a:solidFill>
            </a:endParaRPr>
          </a:p>
        </p:txBody>
      </p:sp>
      <p:sp>
        <p:nvSpPr>
          <p:cNvPr id="76803" name="Rectangle 2">
            <a:extLst>
              <a:ext uri="{FF2B5EF4-FFF2-40B4-BE49-F238E27FC236}">
                <a16:creationId xmlns:a16="http://schemas.microsoft.com/office/drawing/2014/main" id="{4F5FD4AA-6683-1A04-4364-9EDC0E47927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19E5B27C-0269-E315-6099-82E0B04A0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442A-28A3-963D-6271-A112823F4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BE8CE1-DC9A-4368-892D-FB8E3051F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52BEB-2386-DFCF-C694-7A6D49BA5B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5B5FED-B119-0C41-7A42-0F5C4FD172B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04BA9F-251E-FD6E-945B-EA5DC4BEA9A0}"/>
              </a:ext>
            </a:extLst>
          </p:cNvPr>
          <p:cNvSpPr>
            <a:spLocks noGrp="1"/>
          </p:cNvSpPr>
          <p:nvPr>
            <p:ph type="sldNum" sz="quarter" idx="12"/>
          </p:nvPr>
        </p:nvSpPr>
        <p:spPr/>
        <p:txBody>
          <a:bodyPr/>
          <a:lstStyle>
            <a:lvl1pPr>
              <a:defRPr/>
            </a:lvl1pPr>
          </a:lstStyle>
          <a:p>
            <a:fld id="{DBC3BFF2-DF5E-4669-B726-0F0F9F2D050D}" type="slidenum">
              <a:rPr lang="en-US" altLang="en-US"/>
              <a:pPr/>
              <a:t>‹#›</a:t>
            </a:fld>
            <a:endParaRPr lang="en-US" altLang="en-US"/>
          </a:p>
        </p:txBody>
      </p:sp>
    </p:spTree>
    <p:extLst>
      <p:ext uri="{BB962C8B-B14F-4D97-AF65-F5344CB8AC3E}">
        <p14:creationId xmlns:p14="http://schemas.microsoft.com/office/powerpoint/2010/main" val="23439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4C2F-3E19-3A95-42C7-DF84058D0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F9DA7-BE1F-25B6-B915-B82B4A26A8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DE728-6B23-D988-C1DD-8E9A37B89C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C1CEA3-7C10-44F2-3C76-A428B2BB52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5C8AB7E-0332-AF8F-0141-D01855BDC2E8}"/>
              </a:ext>
            </a:extLst>
          </p:cNvPr>
          <p:cNvSpPr>
            <a:spLocks noGrp="1"/>
          </p:cNvSpPr>
          <p:nvPr>
            <p:ph type="sldNum" sz="quarter" idx="12"/>
          </p:nvPr>
        </p:nvSpPr>
        <p:spPr/>
        <p:txBody>
          <a:bodyPr/>
          <a:lstStyle>
            <a:lvl1pPr>
              <a:defRPr/>
            </a:lvl1pPr>
          </a:lstStyle>
          <a:p>
            <a:fld id="{940DDC27-FCF8-40D8-83CC-F87A755B5D84}" type="slidenum">
              <a:rPr lang="en-US" altLang="en-US"/>
              <a:pPr/>
              <a:t>‹#›</a:t>
            </a:fld>
            <a:endParaRPr lang="en-US" altLang="en-US"/>
          </a:p>
        </p:txBody>
      </p:sp>
    </p:spTree>
    <p:extLst>
      <p:ext uri="{BB962C8B-B14F-4D97-AF65-F5344CB8AC3E}">
        <p14:creationId xmlns:p14="http://schemas.microsoft.com/office/powerpoint/2010/main" val="35171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8DE0F-DF53-48E3-0CBC-3D1675D94C90}"/>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51620-5EC1-F302-5F17-597BCC4CED6B}"/>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B11DA-DB10-BC0D-B60F-91291B1AA91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A607DE-E150-AF82-D13F-419672EE74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F288CDD-34FA-550F-C3BC-74645C50284D}"/>
              </a:ext>
            </a:extLst>
          </p:cNvPr>
          <p:cNvSpPr>
            <a:spLocks noGrp="1"/>
          </p:cNvSpPr>
          <p:nvPr>
            <p:ph type="sldNum" sz="quarter" idx="12"/>
          </p:nvPr>
        </p:nvSpPr>
        <p:spPr/>
        <p:txBody>
          <a:bodyPr/>
          <a:lstStyle>
            <a:lvl1pPr>
              <a:defRPr/>
            </a:lvl1pPr>
          </a:lstStyle>
          <a:p>
            <a:fld id="{00425C5A-0737-4190-9FFD-55BA600A896F}" type="slidenum">
              <a:rPr lang="en-US" altLang="en-US"/>
              <a:pPr/>
              <a:t>‹#›</a:t>
            </a:fld>
            <a:endParaRPr lang="en-US" altLang="en-US"/>
          </a:p>
        </p:txBody>
      </p:sp>
    </p:spTree>
    <p:extLst>
      <p:ext uri="{BB962C8B-B14F-4D97-AF65-F5344CB8AC3E}">
        <p14:creationId xmlns:p14="http://schemas.microsoft.com/office/powerpoint/2010/main" val="1335364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56DD-8E76-32AA-D139-36D7CEEE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CF6FB-0B0B-70B7-0CF6-D1210345B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D629C6-FF5D-81D8-3E1F-4613AF071ADD}"/>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E185AC9C-CE6B-F72B-3F10-198F6A276997}"/>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69F7F34B-8133-1BF3-8882-EB5BC02922FD}"/>
              </a:ext>
            </a:extLst>
          </p:cNvPr>
          <p:cNvSpPr>
            <a:spLocks noGrp="1"/>
          </p:cNvSpPr>
          <p:nvPr>
            <p:ph type="sldNum" sz="quarter" idx="12"/>
          </p:nvPr>
        </p:nvSpPr>
        <p:spPr/>
        <p:txBody>
          <a:bodyPr/>
          <a:lstStyle>
            <a:lvl1pPr>
              <a:defRPr/>
            </a:lvl1pPr>
          </a:lstStyle>
          <a:p>
            <a:fld id="{F7358A77-427B-4978-9388-76982C546707}" type="slidenum">
              <a:rPr lang="vi-VN" altLang="en-US"/>
              <a:pPr/>
              <a:t>‹#›</a:t>
            </a:fld>
            <a:endParaRPr lang="vi-VN" altLang="en-US"/>
          </a:p>
        </p:txBody>
      </p:sp>
    </p:spTree>
    <p:extLst>
      <p:ext uri="{BB962C8B-B14F-4D97-AF65-F5344CB8AC3E}">
        <p14:creationId xmlns:p14="http://schemas.microsoft.com/office/powerpoint/2010/main" val="3035643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B8D1-908A-9A85-BFCD-AA62A80AD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B0034-B4F4-D8ED-0AF0-EB17920F8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6AF84-6F1B-5404-08AE-5A7E761DDF27}"/>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B1B94FC1-B547-7A26-D443-FDC27D1A9972}"/>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A66C31C8-3210-2FFE-4651-E59716A73493}"/>
              </a:ext>
            </a:extLst>
          </p:cNvPr>
          <p:cNvSpPr>
            <a:spLocks noGrp="1"/>
          </p:cNvSpPr>
          <p:nvPr>
            <p:ph type="sldNum" sz="quarter" idx="12"/>
          </p:nvPr>
        </p:nvSpPr>
        <p:spPr/>
        <p:txBody>
          <a:bodyPr/>
          <a:lstStyle>
            <a:lvl1pPr>
              <a:defRPr/>
            </a:lvl1pPr>
          </a:lstStyle>
          <a:p>
            <a:fld id="{DAEE6692-963B-4BDF-959E-78B962ECBB92}" type="slidenum">
              <a:rPr lang="vi-VN" altLang="en-US"/>
              <a:pPr/>
              <a:t>‹#›</a:t>
            </a:fld>
            <a:endParaRPr lang="vi-VN" altLang="en-US"/>
          </a:p>
        </p:txBody>
      </p:sp>
    </p:spTree>
    <p:extLst>
      <p:ext uri="{BB962C8B-B14F-4D97-AF65-F5344CB8AC3E}">
        <p14:creationId xmlns:p14="http://schemas.microsoft.com/office/powerpoint/2010/main" val="772981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84DD-A1BE-7C6C-57CC-058F48FC0BEE}"/>
              </a:ext>
            </a:extLst>
          </p:cNvPr>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C07A36-3FD2-E33F-11B0-93D8E860D6C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5F83533-AA54-E5CF-A871-DF8F54BD05FD}"/>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B58865B1-B759-F163-4FC8-E5567DE32B9E}"/>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7A2415A7-ACD6-3834-04AF-B598E686DF4A}"/>
              </a:ext>
            </a:extLst>
          </p:cNvPr>
          <p:cNvSpPr>
            <a:spLocks noGrp="1"/>
          </p:cNvSpPr>
          <p:nvPr>
            <p:ph type="sldNum" sz="quarter" idx="12"/>
          </p:nvPr>
        </p:nvSpPr>
        <p:spPr/>
        <p:txBody>
          <a:bodyPr/>
          <a:lstStyle>
            <a:lvl1pPr>
              <a:defRPr/>
            </a:lvl1pPr>
          </a:lstStyle>
          <a:p>
            <a:fld id="{903E868C-A240-4B44-8B16-B5A2B387C4F2}" type="slidenum">
              <a:rPr lang="vi-VN" altLang="en-US"/>
              <a:pPr/>
              <a:t>‹#›</a:t>
            </a:fld>
            <a:endParaRPr lang="vi-VN" altLang="en-US"/>
          </a:p>
        </p:txBody>
      </p:sp>
    </p:spTree>
    <p:extLst>
      <p:ext uri="{BB962C8B-B14F-4D97-AF65-F5344CB8AC3E}">
        <p14:creationId xmlns:p14="http://schemas.microsoft.com/office/powerpoint/2010/main" val="125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C618-5D9C-AE6C-3F31-49D0E4A32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4A339-5770-05ED-3420-48C941DE7EDC}"/>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A191BA-D7FD-C2FE-A4F3-AD69877F6D6A}"/>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60940-FD09-0745-B8CD-B5D71E4D599A}"/>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08280AA3-D0BF-2D61-D0D8-E531FBBD5F24}"/>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79AFA8EE-0E4B-186F-435C-063E6B86AF2C}"/>
              </a:ext>
            </a:extLst>
          </p:cNvPr>
          <p:cNvSpPr>
            <a:spLocks noGrp="1"/>
          </p:cNvSpPr>
          <p:nvPr>
            <p:ph type="sldNum" sz="quarter" idx="12"/>
          </p:nvPr>
        </p:nvSpPr>
        <p:spPr/>
        <p:txBody>
          <a:bodyPr/>
          <a:lstStyle>
            <a:lvl1pPr>
              <a:defRPr/>
            </a:lvl1pPr>
          </a:lstStyle>
          <a:p>
            <a:fld id="{CF22BE13-34EB-4A7A-99B2-CB2FBA8A43BB}" type="slidenum">
              <a:rPr lang="vi-VN" altLang="en-US"/>
              <a:pPr/>
              <a:t>‹#›</a:t>
            </a:fld>
            <a:endParaRPr lang="vi-VN" altLang="en-US"/>
          </a:p>
        </p:txBody>
      </p:sp>
    </p:spTree>
    <p:extLst>
      <p:ext uri="{BB962C8B-B14F-4D97-AF65-F5344CB8AC3E}">
        <p14:creationId xmlns:p14="http://schemas.microsoft.com/office/powerpoint/2010/main" val="102577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267C-53FE-AB16-DC03-5CBE8F1EACD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99D542-5C98-539F-D67A-CFF96EE1A0C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8B79EC-F651-6C73-60D6-4377533110B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DD8E0-9667-9661-C578-4F1238A6BB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4ECD3-F4B1-D475-FB4B-0501CDD04B5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08D69-022B-B8D3-050C-19E107FE181E}"/>
              </a:ext>
            </a:extLst>
          </p:cNvPr>
          <p:cNvSpPr>
            <a:spLocks noGrp="1"/>
          </p:cNvSpPr>
          <p:nvPr>
            <p:ph type="dt" sz="half" idx="10"/>
          </p:nvPr>
        </p:nvSpPr>
        <p:spPr/>
        <p:txBody>
          <a:bodyPr/>
          <a:lstStyle>
            <a:lvl1pPr>
              <a:defRPr/>
            </a:lvl1pPr>
          </a:lstStyle>
          <a:p>
            <a:endParaRPr lang="vi-VN" altLang="en-US"/>
          </a:p>
        </p:txBody>
      </p:sp>
      <p:sp>
        <p:nvSpPr>
          <p:cNvPr id="8" name="Footer Placeholder 7">
            <a:extLst>
              <a:ext uri="{FF2B5EF4-FFF2-40B4-BE49-F238E27FC236}">
                <a16:creationId xmlns:a16="http://schemas.microsoft.com/office/drawing/2014/main" id="{504DDE1F-5891-11E7-7966-DDCD5E13DFC2}"/>
              </a:ext>
            </a:extLst>
          </p:cNvPr>
          <p:cNvSpPr>
            <a:spLocks noGrp="1"/>
          </p:cNvSpPr>
          <p:nvPr>
            <p:ph type="ftr" sz="quarter" idx="11"/>
          </p:nvPr>
        </p:nvSpPr>
        <p:spPr/>
        <p:txBody>
          <a:bodyPr/>
          <a:lstStyle>
            <a:lvl1pPr>
              <a:defRPr/>
            </a:lvl1pPr>
          </a:lstStyle>
          <a:p>
            <a:endParaRPr lang="vi-VN" altLang="en-US"/>
          </a:p>
        </p:txBody>
      </p:sp>
      <p:sp>
        <p:nvSpPr>
          <p:cNvPr id="9" name="Slide Number Placeholder 8">
            <a:extLst>
              <a:ext uri="{FF2B5EF4-FFF2-40B4-BE49-F238E27FC236}">
                <a16:creationId xmlns:a16="http://schemas.microsoft.com/office/drawing/2014/main" id="{519E703A-54C1-2BEC-E252-46E22CFC4101}"/>
              </a:ext>
            </a:extLst>
          </p:cNvPr>
          <p:cNvSpPr>
            <a:spLocks noGrp="1"/>
          </p:cNvSpPr>
          <p:nvPr>
            <p:ph type="sldNum" sz="quarter" idx="12"/>
          </p:nvPr>
        </p:nvSpPr>
        <p:spPr/>
        <p:txBody>
          <a:bodyPr/>
          <a:lstStyle>
            <a:lvl1pPr>
              <a:defRPr/>
            </a:lvl1pPr>
          </a:lstStyle>
          <a:p>
            <a:fld id="{69058C32-AEC2-4D57-8D9E-0343193A3C19}" type="slidenum">
              <a:rPr lang="vi-VN" altLang="en-US"/>
              <a:pPr/>
              <a:t>‹#›</a:t>
            </a:fld>
            <a:endParaRPr lang="vi-VN" altLang="en-US"/>
          </a:p>
        </p:txBody>
      </p:sp>
    </p:spTree>
    <p:extLst>
      <p:ext uri="{BB962C8B-B14F-4D97-AF65-F5344CB8AC3E}">
        <p14:creationId xmlns:p14="http://schemas.microsoft.com/office/powerpoint/2010/main" val="9753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B488-B2ED-FCA7-4205-4336ED199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4D0AE-7684-0CE2-566E-FEF9E0AE6D15}"/>
              </a:ext>
            </a:extLst>
          </p:cNvPr>
          <p:cNvSpPr>
            <a:spLocks noGrp="1"/>
          </p:cNvSpPr>
          <p:nvPr>
            <p:ph type="dt" sz="half" idx="10"/>
          </p:nvPr>
        </p:nvSpPr>
        <p:spPr/>
        <p:txBody>
          <a:bodyPr/>
          <a:lstStyle>
            <a:lvl1pPr>
              <a:defRPr/>
            </a:lvl1pPr>
          </a:lstStyle>
          <a:p>
            <a:endParaRPr lang="vi-VN" altLang="en-US"/>
          </a:p>
        </p:txBody>
      </p:sp>
      <p:sp>
        <p:nvSpPr>
          <p:cNvPr id="4" name="Footer Placeholder 3">
            <a:extLst>
              <a:ext uri="{FF2B5EF4-FFF2-40B4-BE49-F238E27FC236}">
                <a16:creationId xmlns:a16="http://schemas.microsoft.com/office/drawing/2014/main" id="{7EEBDF7B-5ABC-9162-8A6D-4227EDAAD68E}"/>
              </a:ext>
            </a:extLst>
          </p:cNvPr>
          <p:cNvSpPr>
            <a:spLocks noGrp="1"/>
          </p:cNvSpPr>
          <p:nvPr>
            <p:ph type="ftr" sz="quarter" idx="11"/>
          </p:nvPr>
        </p:nvSpPr>
        <p:spPr/>
        <p:txBody>
          <a:bodyPr/>
          <a:lstStyle>
            <a:lvl1pPr>
              <a:defRPr/>
            </a:lvl1pPr>
          </a:lstStyle>
          <a:p>
            <a:endParaRPr lang="vi-VN" altLang="en-US"/>
          </a:p>
        </p:txBody>
      </p:sp>
      <p:sp>
        <p:nvSpPr>
          <p:cNvPr id="5" name="Slide Number Placeholder 4">
            <a:extLst>
              <a:ext uri="{FF2B5EF4-FFF2-40B4-BE49-F238E27FC236}">
                <a16:creationId xmlns:a16="http://schemas.microsoft.com/office/drawing/2014/main" id="{7C4BC964-7042-07C9-FCB6-7EB3BC80B7F7}"/>
              </a:ext>
            </a:extLst>
          </p:cNvPr>
          <p:cNvSpPr>
            <a:spLocks noGrp="1"/>
          </p:cNvSpPr>
          <p:nvPr>
            <p:ph type="sldNum" sz="quarter" idx="12"/>
          </p:nvPr>
        </p:nvSpPr>
        <p:spPr/>
        <p:txBody>
          <a:bodyPr/>
          <a:lstStyle>
            <a:lvl1pPr>
              <a:defRPr/>
            </a:lvl1pPr>
          </a:lstStyle>
          <a:p>
            <a:fld id="{62EC598F-C138-45DF-83A5-40A0B3F278F6}" type="slidenum">
              <a:rPr lang="vi-VN" altLang="en-US"/>
              <a:pPr/>
              <a:t>‹#›</a:t>
            </a:fld>
            <a:endParaRPr lang="vi-VN" altLang="en-US"/>
          </a:p>
        </p:txBody>
      </p:sp>
    </p:spTree>
    <p:extLst>
      <p:ext uri="{BB962C8B-B14F-4D97-AF65-F5344CB8AC3E}">
        <p14:creationId xmlns:p14="http://schemas.microsoft.com/office/powerpoint/2010/main" val="146671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1126A-9CE9-822D-7A08-D9E91193F36A}"/>
              </a:ext>
            </a:extLst>
          </p:cNvPr>
          <p:cNvSpPr>
            <a:spLocks noGrp="1"/>
          </p:cNvSpPr>
          <p:nvPr>
            <p:ph type="dt" sz="half" idx="10"/>
          </p:nvPr>
        </p:nvSpPr>
        <p:spPr/>
        <p:txBody>
          <a:bodyPr/>
          <a:lstStyle>
            <a:lvl1pPr>
              <a:defRPr/>
            </a:lvl1pPr>
          </a:lstStyle>
          <a:p>
            <a:endParaRPr lang="vi-VN" altLang="en-US"/>
          </a:p>
        </p:txBody>
      </p:sp>
      <p:sp>
        <p:nvSpPr>
          <p:cNvPr id="3" name="Footer Placeholder 2">
            <a:extLst>
              <a:ext uri="{FF2B5EF4-FFF2-40B4-BE49-F238E27FC236}">
                <a16:creationId xmlns:a16="http://schemas.microsoft.com/office/drawing/2014/main" id="{6FFA0D51-51BF-0B47-6A1B-32DDD09A9255}"/>
              </a:ext>
            </a:extLst>
          </p:cNvPr>
          <p:cNvSpPr>
            <a:spLocks noGrp="1"/>
          </p:cNvSpPr>
          <p:nvPr>
            <p:ph type="ftr" sz="quarter" idx="11"/>
          </p:nvPr>
        </p:nvSpPr>
        <p:spPr/>
        <p:txBody>
          <a:bodyPr/>
          <a:lstStyle>
            <a:lvl1pPr>
              <a:defRPr/>
            </a:lvl1pPr>
          </a:lstStyle>
          <a:p>
            <a:endParaRPr lang="vi-VN" altLang="en-US"/>
          </a:p>
        </p:txBody>
      </p:sp>
      <p:sp>
        <p:nvSpPr>
          <p:cNvPr id="4" name="Slide Number Placeholder 3">
            <a:extLst>
              <a:ext uri="{FF2B5EF4-FFF2-40B4-BE49-F238E27FC236}">
                <a16:creationId xmlns:a16="http://schemas.microsoft.com/office/drawing/2014/main" id="{087B3FBE-19BC-272F-A079-4E07C5C66009}"/>
              </a:ext>
            </a:extLst>
          </p:cNvPr>
          <p:cNvSpPr>
            <a:spLocks noGrp="1"/>
          </p:cNvSpPr>
          <p:nvPr>
            <p:ph type="sldNum" sz="quarter" idx="12"/>
          </p:nvPr>
        </p:nvSpPr>
        <p:spPr/>
        <p:txBody>
          <a:bodyPr/>
          <a:lstStyle>
            <a:lvl1pPr>
              <a:defRPr/>
            </a:lvl1pPr>
          </a:lstStyle>
          <a:p>
            <a:fld id="{8F2F8546-9400-427E-B283-1C00B870FF7A}" type="slidenum">
              <a:rPr lang="vi-VN" altLang="en-US"/>
              <a:pPr/>
              <a:t>‹#›</a:t>
            </a:fld>
            <a:endParaRPr lang="vi-VN" altLang="en-US"/>
          </a:p>
        </p:txBody>
      </p:sp>
    </p:spTree>
    <p:extLst>
      <p:ext uri="{BB962C8B-B14F-4D97-AF65-F5344CB8AC3E}">
        <p14:creationId xmlns:p14="http://schemas.microsoft.com/office/powerpoint/2010/main" val="118879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6169-701A-9B49-0468-CDA9B26D7AF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222AB9-519E-1923-0F95-74D548AD583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03A1F-D5B0-4E1F-6A3D-3595612946A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4ADF8-EE2D-F9FE-6194-F5923A937C9C}"/>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2B0EAE26-4B7C-60E5-03A9-6C415859E21E}"/>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833FCB8B-7A9B-0998-B844-1F493B9906F0}"/>
              </a:ext>
            </a:extLst>
          </p:cNvPr>
          <p:cNvSpPr>
            <a:spLocks noGrp="1"/>
          </p:cNvSpPr>
          <p:nvPr>
            <p:ph type="sldNum" sz="quarter" idx="12"/>
          </p:nvPr>
        </p:nvSpPr>
        <p:spPr/>
        <p:txBody>
          <a:bodyPr/>
          <a:lstStyle>
            <a:lvl1pPr>
              <a:defRPr/>
            </a:lvl1pPr>
          </a:lstStyle>
          <a:p>
            <a:fld id="{887F938C-C7E1-46C7-B6F5-F570882CEE61}" type="slidenum">
              <a:rPr lang="vi-VN" altLang="en-US"/>
              <a:pPr/>
              <a:t>‹#›</a:t>
            </a:fld>
            <a:endParaRPr lang="vi-VN" altLang="en-US"/>
          </a:p>
        </p:txBody>
      </p:sp>
    </p:spTree>
    <p:extLst>
      <p:ext uri="{BB962C8B-B14F-4D97-AF65-F5344CB8AC3E}">
        <p14:creationId xmlns:p14="http://schemas.microsoft.com/office/powerpoint/2010/main" val="90037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D405-A1DB-93B2-EDAF-36BA1DD4B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30D36-1624-0676-5DC4-1B95ABFCB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75B64-3A65-DF7A-3688-86052444689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6B501C-AF7D-4136-584F-4D50DB908C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9F93D3-2F16-1F3C-10D1-F2C87C540C12}"/>
              </a:ext>
            </a:extLst>
          </p:cNvPr>
          <p:cNvSpPr>
            <a:spLocks noGrp="1"/>
          </p:cNvSpPr>
          <p:nvPr>
            <p:ph type="sldNum" sz="quarter" idx="12"/>
          </p:nvPr>
        </p:nvSpPr>
        <p:spPr/>
        <p:txBody>
          <a:bodyPr/>
          <a:lstStyle>
            <a:lvl1pPr>
              <a:defRPr/>
            </a:lvl1pPr>
          </a:lstStyle>
          <a:p>
            <a:fld id="{C4E52889-AE3C-40F8-8394-F71396BF6167}" type="slidenum">
              <a:rPr lang="en-US" altLang="en-US"/>
              <a:pPr/>
              <a:t>‹#›</a:t>
            </a:fld>
            <a:endParaRPr lang="en-US" altLang="en-US"/>
          </a:p>
        </p:txBody>
      </p:sp>
    </p:spTree>
    <p:extLst>
      <p:ext uri="{BB962C8B-B14F-4D97-AF65-F5344CB8AC3E}">
        <p14:creationId xmlns:p14="http://schemas.microsoft.com/office/powerpoint/2010/main" val="219903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5335-09F9-1CC7-CE95-04D52A986AC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5760B-9942-7AC9-D7AD-D203D2BD245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1862A6-3C40-4E62-D718-D951D995CEF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6788F2-356C-76A9-9504-16D606EC8ABB}"/>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0402DFCC-BEB8-C114-A7CB-6566A84725C9}"/>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691DA314-0BBC-0C8D-4DC6-FC9B6989ADC7}"/>
              </a:ext>
            </a:extLst>
          </p:cNvPr>
          <p:cNvSpPr>
            <a:spLocks noGrp="1"/>
          </p:cNvSpPr>
          <p:nvPr>
            <p:ph type="sldNum" sz="quarter" idx="12"/>
          </p:nvPr>
        </p:nvSpPr>
        <p:spPr/>
        <p:txBody>
          <a:bodyPr/>
          <a:lstStyle>
            <a:lvl1pPr>
              <a:defRPr/>
            </a:lvl1pPr>
          </a:lstStyle>
          <a:p>
            <a:fld id="{673D97A1-4234-495E-B48A-01C8C44B8474}" type="slidenum">
              <a:rPr lang="vi-VN" altLang="en-US"/>
              <a:pPr/>
              <a:t>‹#›</a:t>
            </a:fld>
            <a:endParaRPr lang="vi-VN" altLang="en-US"/>
          </a:p>
        </p:txBody>
      </p:sp>
    </p:spTree>
    <p:extLst>
      <p:ext uri="{BB962C8B-B14F-4D97-AF65-F5344CB8AC3E}">
        <p14:creationId xmlns:p14="http://schemas.microsoft.com/office/powerpoint/2010/main" val="220451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1AB0-73F5-A890-FC6D-1189F7ACC4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A26B71-EFB0-EDA0-24E3-0273F7A53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E6874-72F4-EA08-1927-0ED9E627C9CA}"/>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580C8EDF-86FD-BE8A-30C8-C2F702C6C10F}"/>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CC743AD4-8D6E-11AD-3C36-B3CDBB835EE6}"/>
              </a:ext>
            </a:extLst>
          </p:cNvPr>
          <p:cNvSpPr>
            <a:spLocks noGrp="1"/>
          </p:cNvSpPr>
          <p:nvPr>
            <p:ph type="sldNum" sz="quarter" idx="12"/>
          </p:nvPr>
        </p:nvSpPr>
        <p:spPr/>
        <p:txBody>
          <a:bodyPr/>
          <a:lstStyle>
            <a:lvl1pPr>
              <a:defRPr/>
            </a:lvl1pPr>
          </a:lstStyle>
          <a:p>
            <a:fld id="{4C4C497A-A9C0-4605-AB6F-157BC7B26A61}" type="slidenum">
              <a:rPr lang="vi-VN" altLang="en-US"/>
              <a:pPr/>
              <a:t>‹#›</a:t>
            </a:fld>
            <a:endParaRPr lang="vi-VN" altLang="en-US"/>
          </a:p>
        </p:txBody>
      </p:sp>
    </p:spTree>
    <p:extLst>
      <p:ext uri="{BB962C8B-B14F-4D97-AF65-F5344CB8AC3E}">
        <p14:creationId xmlns:p14="http://schemas.microsoft.com/office/powerpoint/2010/main" val="2429834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64EBD9-5AB7-44D0-BFBA-5FE6DE7F79CF}"/>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23220-644F-A2BA-FE47-484542373F20}"/>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447AE-D892-2371-AAC9-7717F6022F44}"/>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766CD2CC-828F-743F-0741-4D683BDA9D4D}"/>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9A6B7D28-6BF3-3D8F-00CE-C4E55FBCC394}"/>
              </a:ext>
            </a:extLst>
          </p:cNvPr>
          <p:cNvSpPr>
            <a:spLocks noGrp="1"/>
          </p:cNvSpPr>
          <p:nvPr>
            <p:ph type="sldNum" sz="quarter" idx="12"/>
          </p:nvPr>
        </p:nvSpPr>
        <p:spPr/>
        <p:txBody>
          <a:bodyPr/>
          <a:lstStyle>
            <a:lvl1pPr>
              <a:defRPr/>
            </a:lvl1pPr>
          </a:lstStyle>
          <a:p>
            <a:fld id="{AA697265-8823-4048-87C3-2C3DC4F46586}" type="slidenum">
              <a:rPr lang="vi-VN" altLang="en-US"/>
              <a:pPr/>
              <a:t>‹#›</a:t>
            </a:fld>
            <a:endParaRPr lang="vi-VN" altLang="en-US"/>
          </a:p>
        </p:txBody>
      </p:sp>
    </p:spTree>
    <p:extLst>
      <p:ext uri="{BB962C8B-B14F-4D97-AF65-F5344CB8AC3E}">
        <p14:creationId xmlns:p14="http://schemas.microsoft.com/office/powerpoint/2010/main" val="1942895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182E055-007F-D45A-4F46-6DC58108E006}"/>
              </a:ext>
            </a:extLst>
          </p:cNvPr>
          <p:cNvSpPr>
            <a:spLocks noGrp="1" noChangeArrowheads="1"/>
          </p:cNvSpPr>
          <p:nvPr>
            <p:ph type="ctrTitle"/>
          </p:nvPr>
        </p:nvSpPr>
        <p:spPr bwMode="white">
          <a:xfrm>
            <a:off x="609600" y="762000"/>
            <a:ext cx="7518400" cy="1752600"/>
          </a:xfrm>
        </p:spPr>
        <p:txBody>
          <a:bodyPr/>
          <a:lstStyle>
            <a:lvl1pPr>
              <a:defRPr sz="4000" b="1">
                <a:solidFill>
                  <a:schemeClr val="bg1"/>
                </a:solidFill>
              </a:defRPr>
            </a:lvl1pPr>
          </a:lstStyle>
          <a:p>
            <a:pPr lvl="0"/>
            <a:r>
              <a:rPr lang="en-US" altLang="en-US" noProof="0"/>
              <a:t>Click to edit Master title style</a:t>
            </a:r>
          </a:p>
        </p:txBody>
      </p:sp>
      <p:sp>
        <p:nvSpPr>
          <p:cNvPr id="69635" name="Rectangle 3">
            <a:extLst>
              <a:ext uri="{FF2B5EF4-FFF2-40B4-BE49-F238E27FC236}">
                <a16:creationId xmlns:a16="http://schemas.microsoft.com/office/drawing/2014/main" id="{5970E57F-1F85-1F06-E1DD-2B686CB4A981}"/>
              </a:ext>
            </a:extLst>
          </p:cNvPr>
          <p:cNvSpPr>
            <a:spLocks noGrp="1" noChangeArrowheads="1"/>
          </p:cNvSpPr>
          <p:nvPr>
            <p:ph type="subTitle" idx="1"/>
          </p:nvPr>
        </p:nvSpPr>
        <p:spPr bwMode="white">
          <a:xfrm>
            <a:off x="304800" y="5334000"/>
            <a:ext cx="11582400" cy="381000"/>
          </a:xfrm>
        </p:spPr>
        <p:txBody>
          <a:bodyPr/>
          <a:lstStyle>
            <a:lvl1pPr marL="0" indent="0" algn="ctr">
              <a:buFont typeface="Wingdings" panose="05000000000000000000" pitchFamily="2" charset="2"/>
              <a:buNone/>
              <a:defRPr sz="1800"/>
            </a:lvl1pPr>
          </a:lstStyle>
          <a:p>
            <a:pPr lvl="0"/>
            <a:r>
              <a:rPr lang="en-US" altLang="en-US" noProof="0"/>
              <a:t>Click to edit Master subtitle style</a:t>
            </a:r>
          </a:p>
        </p:txBody>
      </p:sp>
      <p:sp>
        <p:nvSpPr>
          <p:cNvPr id="69636" name="Text Box 4">
            <a:extLst>
              <a:ext uri="{FF2B5EF4-FFF2-40B4-BE49-F238E27FC236}">
                <a16:creationId xmlns:a16="http://schemas.microsoft.com/office/drawing/2014/main" id="{C707B27F-30F7-262A-E221-02A1FD369836}"/>
              </a:ext>
            </a:extLst>
          </p:cNvPr>
          <p:cNvSpPr txBox="1">
            <a:spLocks noChangeArrowheads="1"/>
          </p:cNvSpPr>
          <p:nvPr/>
        </p:nvSpPr>
        <p:spPr bwMode="auto">
          <a:xfrm>
            <a:off x="5181600" y="6015038"/>
            <a:ext cx="17441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a:solidFill>
                  <a:schemeClr val="tx1"/>
                </a:solidFill>
                <a:latin typeface="Verdana" panose="020B0604030504040204" pitchFamily="34" charset="0"/>
              </a:rPr>
              <a:t>LOGO</a:t>
            </a:r>
          </a:p>
        </p:txBody>
      </p:sp>
    </p:spTree>
  </p:cSld>
  <p:clrMapOvr>
    <a:masterClrMapping/>
  </p:clrMapOvr>
  <p:transition advClick="0">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3F41-9013-5C32-148D-77131E902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A41E9-E2DE-1A1C-7B1A-FF731B55A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D372A-21BC-95F8-86D9-F15A66B2EB16}"/>
              </a:ext>
            </a:extLst>
          </p:cNvPr>
          <p:cNvSpPr>
            <a:spLocks noGrp="1"/>
          </p:cNvSpPr>
          <p:nvPr>
            <p:ph type="dt" sz="half" idx="10"/>
          </p:nvPr>
        </p:nvSpPr>
        <p:spPr/>
        <p:txBody>
          <a:bodyPr/>
          <a:lstStyle>
            <a:lvl1pPr>
              <a:defRPr/>
            </a:lvl1pPr>
          </a:lstStyle>
          <a:p>
            <a:r>
              <a:rPr lang="en-US" altLang="en-US"/>
              <a:t>www.themegallery.com</a:t>
            </a:r>
          </a:p>
        </p:txBody>
      </p:sp>
      <p:sp>
        <p:nvSpPr>
          <p:cNvPr id="5" name="Footer Placeholder 4">
            <a:extLst>
              <a:ext uri="{FF2B5EF4-FFF2-40B4-BE49-F238E27FC236}">
                <a16:creationId xmlns:a16="http://schemas.microsoft.com/office/drawing/2014/main" id="{39605A28-F7ED-AB4D-8D09-B12B2D5AE628}"/>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a16="http://schemas.microsoft.com/office/drawing/2014/main" id="{8CDAE36B-DD91-76F3-BACA-67957DB7706E}"/>
              </a:ext>
            </a:extLst>
          </p:cNvPr>
          <p:cNvSpPr>
            <a:spLocks noGrp="1"/>
          </p:cNvSpPr>
          <p:nvPr>
            <p:ph type="sldNum" sz="quarter" idx="12"/>
          </p:nvPr>
        </p:nvSpPr>
        <p:spPr/>
        <p:txBody>
          <a:bodyPr/>
          <a:lstStyle>
            <a:lvl1pPr>
              <a:defRPr/>
            </a:lvl1pPr>
          </a:lstStyle>
          <a:p>
            <a:fld id="{E9B1603B-9247-4C0F-812B-C40C6E5134D1}" type="slidenum">
              <a:rPr lang="en-US" altLang="en-US"/>
              <a:pPr/>
              <a:t>‹#›</a:t>
            </a:fld>
            <a:endParaRPr lang="en-US" altLang="en-US"/>
          </a:p>
        </p:txBody>
      </p:sp>
    </p:spTree>
    <p:extLst>
      <p:ext uri="{BB962C8B-B14F-4D97-AF65-F5344CB8AC3E}">
        <p14:creationId xmlns:p14="http://schemas.microsoft.com/office/powerpoint/2010/main" val="2199363031"/>
      </p:ext>
    </p:extLst>
  </p:cSld>
  <p:clrMapOvr>
    <a:masterClrMapping/>
  </p:clrMapOvr>
  <p:transition advClick="0">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0FBD-FAAA-2A78-E532-2001BDE0B53A}"/>
              </a:ext>
            </a:extLst>
          </p:cNvPr>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3928AB-3C71-84DF-E409-15C0F7EFC90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98FF098-E3FC-2DE5-E3C0-5F4993C66737}"/>
              </a:ext>
            </a:extLst>
          </p:cNvPr>
          <p:cNvSpPr>
            <a:spLocks noGrp="1"/>
          </p:cNvSpPr>
          <p:nvPr>
            <p:ph type="dt" sz="half" idx="10"/>
          </p:nvPr>
        </p:nvSpPr>
        <p:spPr/>
        <p:txBody>
          <a:bodyPr/>
          <a:lstStyle>
            <a:lvl1pPr>
              <a:defRPr/>
            </a:lvl1pPr>
          </a:lstStyle>
          <a:p>
            <a:r>
              <a:rPr lang="en-US" altLang="en-US"/>
              <a:t>www.themegallery.com</a:t>
            </a:r>
          </a:p>
        </p:txBody>
      </p:sp>
      <p:sp>
        <p:nvSpPr>
          <p:cNvPr id="5" name="Footer Placeholder 4">
            <a:extLst>
              <a:ext uri="{FF2B5EF4-FFF2-40B4-BE49-F238E27FC236}">
                <a16:creationId xmlns:a16="http://schemas.microsoft.com/office/drawing/2014/main" id="{4FEDC157-312E-EFC7-0693-EEBE54598FDE}"/>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a16="http://schemas.microsoft.com/office/drawing/2014/main" id="{BB8073B2-D991-1E14-FC12-CB3270661AC3}"/>
              </a:ext>
            </a:extLst>
          </p:cNvPr>
          <p:cNvSpPr>
            <a:spLocks noGrp="1"/>
          </p:cNvSpPr>
          <p:nvPr>
            <p:ph type="sldNum" sz="quarter" idx="12"/>
          </p:nvPr>
        </p:nvSpPr>
        <p:spPr/>
        <p:txBody>
          <a:bodyPr/>
          <a:lstStyle>
            <a:lvl1pPr>
              <a:defRPr/>
            </a:lvl1pPr>
          </a:lstStyle>
          <a:p>
            <a:fld id="{F9F94C07-F9EB-4B7E-B200-6814469F0DA8}" type="slidenum">
              <a:rPr lang="en-US" altLang="en-US"/>
              <a:pPr/>
              <a:t>‹#›</a:t>
            </a:fld>
            <a:endParaRPr lang="en-US" altLang="en-US"/>
          </a:p>
        </p:txBody>
      </p:sp>
    </p:spTree>
    <p:extLst>
      <p:ext uri="{BB962C8B-B14F-4D97-AF65-F5344CB8AC3E}">
        <p14:creationId xmlns:p14="http://schemas.microsoft.com/office/powerpoint/2010/main" val="844117415"/>
      </p:ext>
    </p:extLst>
  </p:cSld>
  <p:clrMapOvr>
    <a:masterClrMapping/>
  </p:clrMapOvr>
  <p:transition advClick="0">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80C6-9F0F-A900-075F-7176273ED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62A8F-D3FF-F92F-EB84-3643C489D845}"/>
              </a:ext>
            </a:extLst>
          </p:cNvPr>
          <p:cNvSpPr>
            <a:spLocks noGrp="1"/>
          </p:cNvSpPr>
          <p:nvPr>
            <p:ph sz="half" idx="1"/>
          </p:nvPr>
        </p:nvSpPr>
        <p:spPr>
          <a:xfrm>
            <a:off x="609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2A7660-B5D2-0E54-DF58-B47961DC5152}"/>
              </a:ext>
            </a:extLst>
          </p:cNvPr>
          <p:cNvSpPr>
            <a:spLocks noGrp="1"/>
          </p:cNvSpPr>
          <p:nvPr>
            <p:ph sz="half" idx="2"/>
          </p:nvPr>
        </p:nvSpPr>
        <p:spPr>
          <a:xfrm>
            <a:off x="6197600" y="1076325"/>
            <a:ext cx="53848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C3BF35-8FA4-437D-AB14-D876A92676E2}"/>
              </a:ext>
            </a:extLst>
          </p:cNvPr>
          <p:cNvSpPr>
            <a:spLocks noGrp="1"/>
          </p:cNvSpPr>
          <p:nvPr>
            <p:ph type="dt" sz="half" idx="10"/>
          </p:nvPr>
        </p:nvSpPr>
        <p:spPr/>
        <p:txBody>
          <a:bodyPr/>
          <a:lstStyle>
            <a:lvl1pPr>
              <a:defRPr/>
            </a:lvl1pPr>
          </a:lstStyle>
          <a:p>
            <a:r>
              <a:rPr lang="en-US" altLang="en-US"/>
              <a:t>www.themegallery.com</a:t>
            </a:r>
          </a:p>
        </p:txBody>
      </p:sp>
      <p:sp>
        <p:nvSpPr>
          <p:cNvPr id="6" name="Footer Placeholder 5">
            <a:extLst>
              <a:ext uri="{FF2B5EF4-FFF2-40B4-BE49-F238E27FC236}">
                <a16:creationId xmlns:a16="http://schemas.microsoft.com/office/drawing/2014/main" id="{35B6D411-27AA-A39D-4690-77567B0349CD}"/>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a16="http://schemas.microsoft.com/office/drawing/2014/main" id="{2B0CFC4E-05D3-E55D-8F24-8011D64730F2}"/>
              </a:ext>
            </a:extLst>
          </p:cNvPr>
          <p:cNvSpPr>
            <a:spLocks noGrp="1"/>
          </p:cNvSpPr>
          <p:nvPr>
            <p:ph type="sldNum" sz="quarter" idx="12"/>
          </p:nvPr>
        </p:nvSpPr>
        <p:spPr/>
        <p:txBody>
          <a:bodyPr/>
          <a:lstStyle>
            <a:lvl1pPr>
              <a:defRPr/>
            </a:lvl1pPr>
          </a:lstStyle>
          <a:p>
            <a:fld id="{F8B8373B-E520-48A5-B006-46E0D2A69891}" type="slidenum">
              <a:rPr lang="en-US" altLang="en-US"/>
              <a:pPr/>
              <a:t>‹#›</a:t>
            </a:fld>
            <a:endParaRPr lang="en-US" altLang="en-US"/>
          </a:p>
        </p:txBody>
      </p:sp>
    </p:spTree>
    <p:extLst>
      <p:ext uri="{BB962C8B-B14F-4D97-AF65-F5344CB8AC3E}">
        <p14:creationId xmlns:p14="http://schemas.microsoft.com/office/powerpoint/2010/main" val="2143727186"/>
      </p:ext>
    </p:extLst>
  </p:cSld>
  <p:clrMapOvr>
    <a:masterClrMapping/>
  </p:clrMapOvr>
  <p:transition advClick="0">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D7FE-6095-25C2-594F-D664D8C7A29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D157E-DCA3-0DEC-8511-3816BDD023D4}"/>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604D8-7392-2636-5A62-5C64A49E0CF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FCD1A4-02F5-9623-4B92-E3FADCEE4D0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F19C9-CF1D-F51D-D290-5A5F353A924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95FDC-E316-E088-0EF3-E5A1CE6BA04D}"/>
              </a:ext>
            </a:extLst>
          </p:cNvPr>
          <p:cNvSpPr>
            <a:spLocks noGrp="1"/>
          </p:cNvSpPr>
          <p:nvPr>
            <p:ph type="dt" sz="half" idx="10"/>
          </p:nvPr>
        </p:nvSpPr>
        <p:spPr/>
        <p:txBody>
          <a:bodyPr/>
          <a:lstStyle>
            <a:lvl1pPr>
              <a:defRPr/>
            </a:lvl1pPr>
          </a:lstStyle>
          <a:p>
            <a:r>
              <a:rPr lang="en-US" altLang="en-US"/>
              <a:t>www.themegallery.com</a:t>
            </a:r>
          </a:p>
        </p:txBody>
      </p:sp>
      <p:sp>
        <p:nvSpPr>
          <p:cNvPr id="8" name="Footer Placeholder 7">
            <a:extLst>
              <a:ext uri="{FF2B5EF4-FFF2-40B4-BE49-F238E27FC236}">
                <a16:creationId xmlns:a16="http://schemas.microsoft.com/office/drawing/2014/main" id="{EC9459EE-9BFB-118A-546F-2E1FEBFF455F}"/>
              </a:ext>
            </a:extLst>
          </p:cNvPr>
          <p:cNvSpPr>
            <a:spLocks noGrp="1"/>
          </p:cNvSpPr>
          <p:nvPr>
            <p:ph type="ftr" sz="quarter" idx="11"/>
          </p:nvPr>
        </p:nvSpPr>
        <p:spPr/>
        <p:txBody>
          <a:bodyPr/>
          <a:lstStyle>
            <a:lvl1pPr>
              <a:defRPr/>
            </a:lvl1pPr>
          </a:lstStyle>
          <a:p>
            <a:r>
              <a:rPr lang="en-US" altLang="en-US"/>
              <a:t>Company Logo</a:t>
            </a:r>
          </a:p>
        </p:txBody>
      </p:sp>
      <p:sp>
        <p:nvSpPr>
          <p:cNvPr id="9" name="Slide Number Placeholder 8">
            <a:extLst>
              <a:ext uri="{FF2B5EF4-FFF2-40B4-BE49-F238E27FC236}">
                <a16:creationId xmlns:a16="http://schemas.microsoft.com/office/drawing/2014/main" id="{AF07C6C0-7CD2-9375-E844-6D0CD8AB3879}"/>
              </a:ext>
            </a:extLst>
          </p:cNvPr>
          <p:cNvSpPr>
            <a:spLocks noGrp="1"/>
          </p:cNvSpPr>
          <p:nvPr>
            <p:ph type="sldNum" sz="quarter" idx="12"/>
          </p:nvPr>
        </p:nvSpPr>
        <p:spPr/>
        <p:txBody>
          <a:bodyPr/>
          <a:lstStyle>
            <a:lvl1pPr>
              <a:defRPr/>
            </a:lvl1pPr>
          </a:lstStyle>
          <a:p>
            <a:fld id="{7471F2A8-7D69-4CF3-8C20-1DF54D06AFC4}" type="slidenum">
              <a:rPr lang="en-US" altLang="en-US"/>
              <a:pPr/>
              <a:t>‹#›</a:t>
            </a:fld>
            <a:endParaRPr lang="en-US" altLang="en-US"/>
          </a:p>
        </p:txBody>
      </p:sp>
    </p:spTree>
    <p:extLst>
      <p:ext uri="{BB962C8B-B14F-4D97-AF65-F5344CB8AC3E}">
        <p14:creationId xmlns:p14="http://schemas.microsoft.com/office/powerpoint/2010/main" val="126695933"/>
      </p:ext>
    </p:extLst>
  </p:cSld>
  <p:clrMapOvr>
    <a:masterClrMapping/>
  </p:clrMapOvr>
  <p:transition advClick="0">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3492-45BE-6F48-7AF5-4A0D28F0C2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A7120-CB85-E829-8A05-08F80AE08066}"/>
              </a:ext>
            </a:extLst>
          </p:cNvPr>
          <p:cNvSpPr>
            <a:spLocks noGrp="1"/>
          </p:cNvSpPr>
          <p:nvPr>
            <p:ph type="dt" sz="half" idx="10"/>
          </p:nvPr>
        </p:nvSpPr>
        <p:spPr/>
        <p:txBody>
          <a:bodyPr/>
          <a:lstStyle>
            <a:lvl1pPr>
              <a:defRPr/>
            </a:lvl1pPr>
          </a:lstStyle>
          <a:p>
            <a:r>
              <a:rPr lang="en-US" altLang="en-US"/>
              <a:t>www.themegallery.com</a:t>
            </a:r>
          </a:p>
        </p:txBody>
      </p:sp>
      <p:sp>
        <p:nvSpPr>
          <p:cNvPr id="4" name="Footer Placeholder 3">
            <a:extLst>
              <a:ext uri="{FF2B5EF4-FFF2-40B4-BE49-F238E27FC236}">
                <a16:creationId xmlns:a16="http://schemas.microsoft.com/office/drawing/2014/main" id="{6ABDBEAB-EB8A-B8E6-8DB5-0A01B8268D94}"/>
              </a:ext>
            </a:extLst>
          </p:cNvPr>
          <p:cNvSpPr>
            <a:spLocks noGrp="1"/>
          </p:cNvSpPr>
          <p:nvPr>
            <p:ph type="ftr" sz="quarter" idx="11"/>
          </p:nvPr>
        </p:nvSpPr>
        <p:spPr/>
        <p:txBody>
          <a:bodyPr/>
          <a:lstStyle>
            <a:lvl1pPr>
              <a:defRPr/>
            </a:lvl1pPr>
          </a:lstStyle>
          <a:p>
            <a:r>
              <a:rPr lang="en-US" altLang="en-US"/>
              <a:t>Company Logo</a:t>
            </a:r>
          </a:p>
        </p:txBody>
      </p:sp>
      <p:sp>
        <p:nvSpPr>
          <p:cNvPr id="5" name="Slide Number Placeholder 4">
            <a:extLst>
              <a:ext uri="{FF2B5EF4-FFF2-40B4-BE49-F238E27FC236}">
                <a16:creationId xmlns:a16="http://schemas.microsoft.com/office/drawing/2014/main" id="{3DA65685-90C5-6C04-2A30-C5F07E54BF20}"/>
              </a:ext>
            </a:extLst>
          </p:cNvPr>
          <p:cNvSpPr>
            <a:spLocks noGrp="1"/>
          </p:cNvSpPr>
          <p:nvPr>
            <p:ph type="sldNum" sz="quarter" idx="12"/>
          </p:nvPr>
        </p:nvSpPr>
        <p:spPr/>
        <p:txBody>
          <a:bodyPr/>
          <a:lstStyle>
            <a:lvl1pPr>
              <a:defRPr/>
            </a:lvl1pPr>
          </a:lstStyle>
          <a:p>
            <a:fld id="{48906FF2-F942-4FDB-8678-F071128755D3}" type="slidenum">
              <a:rPr lang="en-US" altLang="en-US"/>
              <a:pPr/>
              <a:t>‹#›</a:t>
            </a:fld>
            <a:endParaRPr lang="en-US" altLang="en-US"/>
          </a:p>
        </p:txBody>
      </p:sp>
    </p:spTree>
    <p:extLst>
      <p:ext uri="{BB962C8B-B14F-4D97-AF65-F5344CB8AC3E}">
        <p14:creationId xmlns:p14="http://schemas.microsoft.com/office/powerpoint/2010/main" val="1452221103"/>
      </p:ext>
    </p:extLst>
  </p:cSld>
  <p:clrMapOvr>
    <a:masterClrMapping/>
  </p:clrMapOvr>
  <p:transition advClick="0">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BC14F-B0C4-6A5F-C54C-19021F3F0441}"/>
              </a:ext>
            </a:extLst>
          </p:cNvPr>
          <p:cNvSpPr>
            <a:spLocks noGrp="1"/>
          </p:cNvSpPr>
          <p:nvPr>
            <p:ph type="dt" sz="half" idx="10"/>
          </p:nvPr>
        </p:nvSpPr>
        <p:spPr/>
        <p:txBody>
          <a:bodyPr/>
          <a:lstStyle>
            <a:lvl1pPr>
              <a:defRPr/>
            </a:lvl1pPr>
          </a:lstStyle>
          <a:p>
            <a:r>
              <a:rPr lang="en-US" altLang="en-US"/>
              <a:t>www.themegallery.com</a:t>
            </a:r>
          </a:p>
        </p:txBody>
      </p:sp>
      <p:sp>
        <p:nvSpPr>
          <p:cNvPr id="3" name="Footer Placeholder 2">
            <a:extLst>
              <a:ext uri="{FF2B5EF4-FFF2-40B4-BE49-F238E27FC236}">
                <a16:creationId xmlns:a16="http://schemas.microsoft.com/office/drawing/2014/main" id="{AF58FC1A-1D0E-F8D0-97F7-CEA374013597}"/>
              </a:ext>
            </a:extLst>
          </p:cNvPr>
          <p:cNvSpPr>
            <a:spLocks noGrp="1"/>
          </p:cNvSpPr>
          <p:nvPr>
            <p:ph type="ftr" sz="quarter" idx="11"/>
          </p:nvPr>
        </p:nvSpPr>
        <p:spPr/>
        <p:txBody>
          <a:bodyPr/>
          <a:lstStyle>
            <a:lvl1pPr>
              <a:defRPr/>
            </a:lvl1pPr>
          </a:lstStyle>
          <a:p>
            <a:r>
              <a:rPr lang="en-US" altLang="en-US"/>
              <a:t>Company Logo</a:t>
            </a:r>
          </a:p>
        </p:txBody>
      </p:sp>
      <p:sp>
        <p:nvSpPr>
          <p:cNvPr id="4" name="Slide Number Placeholder 3">
            <a:extLst>
              <a:ext uri="{FF2B5EF4-FFF2-40B4-BE49-F238E27FC236}">
                <a16:creationId xmlns:a16="http://schemas.microsoft.com/office/drawing/2014/main" id="{9F3D952E-2C2C-5DBA-A350-B8C64302E211}"/>
              </a:ext>
            </a:extLst>
          </p:cNvPr>
          <p:cNvSpPr>
            <a:spLocks noGrp="1"/>
          </p:cNvSpPr>
          <p:nvPr>
            <p:ph type="sldNum" sz="quarter" idx="12"/>
          </p:nvPr>
        </p:nvSpPr>
        <p:spPr/>
        <p:txBody>
          <a:bodyPr/>
          <a:lstStyle>
            <a:lvl1pPr>
              <a:defRPr/>
            </a:lvl1pPr>
          </a:lstStyle>
          <a:p>
            <a:fld id="{EAF4F836-077D-4820-BD27-B526A783012E}" type="slidenum">
              <a:rPr lang="en-US" altLang="en-US"/>
              <a:pPr/>
              <a:t>‹#›</a:t>
            </a:fld>
            <a:endParaRPr lang="en-US" altLang="en-US"/>
          </a:p>
        </p:txBody>
      </p:sp>
    </p:spTree>
    <p:extLst>
      <p:ext uri="{BB962C8B-B14F-4D97-AF65-F5344CB8AC3E}">
        <p14:creationId xmlns:p14="http://schemas.microsoft.com/office/powerpoint/2010/main" val="1324989459"/>
      </p:ext>
    </p:extLst>
  </p:cSld>
  <p:clrMapOvr>
    <a:masterClrMapping/>
  </p:clrMapOvr>
  <p:transition advClick="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3D64-9596-6B0D-0276-F4AF140A1360}"/>
              </a:ext>
            </a:extLst>
          </p:cNvPr>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23A56E-8BEF-28EB-61CB-AC4C36609A6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23EFEA7-67BE-0F5E-577B-EC6B9217ED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38254A-DCFB-CE67-01FF-5357289A15E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A0038DD-0BF0-D8AD-22FB-8EBBED837F83}"/>
              </a:ext>
            </a:extLst>
          </p:cNvPr>
          <p:cNvSpPr>
            <a:spLocks noGrp="1"/>
          </p:cNvSpPr>
          <p:nvPr>
            <p:ph type="sldNum" sz="quarter" idx="12"/>
          </p:nvPr>
        </p:nvSpPr>
        <p:spPr/>
        <p:txBody>
          <a:bodyPr/>
          <a:lstStyle>
            <a:lvl1pPr>
              <a:defRPr/>
            </a:lvl1pPr>
          </a:lstStyle>
          <a:p>
            <a:fld id="{27B5E348-E2C9-46B5-AC1A-19F038D5C36D}" type="slidenum">
              <a:rPr lang="en-US" altLang="en-US"/>
              <a:pPr/>
              <a:t>‹#›</a:t>
            </a:fld>
            <a:endParaRPr lang="en-US" altLang="en-US"/>
          </a:p>
        </p:txBody>
      </p:sp>
    </p:spTree>
    <p:extLst>
      <p:ext uri="{BB962C8B-B14F-4D97-AF65-F5344CB8AC3E}">
        <p14:creationId xmlns:p14="http://schemas.microsoft.com/office/powerpoint/2010/main" val="550835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B54E-E59E-2A2C-62C0-6A61A73DF1F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F9BAA8-2F58-E3A6-5D67-802E8FE417A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A1145-AC81-A183-B13A-31E24C943DB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0C0D9-4FEC-1784-0421-8CAA5AB60FF3}"/>
              </a:ext>
            </a:extLst>
          </p:cNvPr>
          <p:cNvSpPr>
            <a:spLocks noGrp="1"/>
          </p:cNvSpPr>
          <p:nvPr>
            <p:ph type="dt" sz="half" idx="10"/>
          </p:nvPr>
        </p:nvSpPr>
        <p:spPr/>
        <p:txBody>
          <a:bodyPr/>
          <a:lstStyle>
            <a:lvl1pPr>
              <a:defRPr/>
            </a:lvl1pPr>
          </a:lstStyle>
          <a:p>
            <a:r>
              <a:rPr lang="en-US" altLang="en-US"/>
              <a:t>www.themegallery.com</a:t>
            </a:r>
          </a:p>
        </p:txBody>
      </p:sp>
      <p:sp>
        <p:nvSpPr>
          <p:cNvPr id="6" name="Footer Placeholder 5">
            <a:extLst>
              <a:ext uri="{FF2B5EF4-FFF2-40B4-BE49-F238E27FC236}">
                <a16:creationId xmlns:a16="http://schemas.microsoft.com/office/drawing/2014/main" id="{0387C2C9-BE88-8674-8DE1-76D61C97114C}"/>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a16="http://schemas.microsoft.com/office/drawing/2014/main" id="{FB06C2A7-4806-C7E9-869E-C0DC208A7389}"/>
              </a:ext>
            </a:extLst>
          </p:cNvPr>
          <p:cNvSpPr>
            <a:spLocks noGrp="1"/>
          </p:cNvSpPr>
          <p:nvPr>
            <p:ph type="sldNum" sz="quarter" idx="12"/>
          </p:nvPr>
        </p:nvSpPr>
        <p:spPr/>
        <p:txBody>
          <a:bodyPr/>
          <a:lstStyle>
            <a:lvl1pPr>
              <a:defRPr/>
            </a:lvl1pPr>
          </a:lstStyle>
          <a:p>
            <a:fld id="{6201CACD-D8E7-4417-A89F-962BBFEF3A3D}" type="slidenum">
              <a:rPr lang="en-US" altLang="en-US"/>
              <a:pPr/>
              <a:t>‹#›</a:t>
            </a:fld>
            <a:endParaRPr lang="en-US" altLang="en-US"/>
          </a:p>
        </p:txBody>
      </p:sp>
    </p:spTree>
    <p:extLst>
      <p:ext uri="{BB962C8B-B14F-4D97-AF65-F5344CB8AC3E}">
        <p14:creationId xmlns:p14="http://schemas.microsoft.com/office/powerpoint/2010/main" val="17735049"/>
      </p:ext>
    </p:extLst>
  </p:cSld>
  <p:clrMapOvr>
    <a:masterClrMapping/>
  </p:clrMapOvr>
  <p:transition advClick="0">
    <p:push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DF80-A1AB-3458-55E0-D9235FD86D1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8FA49-BCAD-95B8-34B2-F05B8B3F5D9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9FE49-1211-10D7-58E5-12ADCD14575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418D9-E2D9-D065-855D-D94A6665CA91}"/>
              </a:ext>
            </a:extLst>
          </p:cNvPr>
          <p:cNvSpPr>
            <a:spLocks noGrp="1"/>
          </p:cNvSpPr>
          <p:nvPr>
            <p:ph type="dt" sz="half" idx="10"/>
          </p:nvPr>
        </p:nvSpPr>
        <p:spPr/>
        <p:txBody>
          <a:bodyPr/>
          <a:lstStyle>
            <a:lvl1pPr>
              <a:defRPr/>
            </a:lvl1pPr>
          </a:lstStyle>
          <a:p>
            <a:r>
              <a:rPr lang="en-US" altLang="en-US"/>
              <a:t>www.themegallery.com</a:t>
            </a:r>
          </a:p>
        </p:txBody>
      </p:sp>
      <p:sp>
        <p:nvSpPr>
          <p:cNvPr id="6" name="Footer Placeholder 5">
            <a:extLst>
              <a:ext uri="{FF2B5EF4-FFF2-40B4-BE49-F238E27FC236}">
                <a16:creationId xmlns:a16="http://schemas.microsoft.com/office/drawing/2014/main" id="{5A69C4B7-F828-802D-0530-DBBDCC4B667C}"/>
              </a:ext>
            </a:extLst>
          </p:cNvPr>
          <p:cNvSpPr>
            <a:spLocks noGrp="1"/>
          </p:cNvSpPr>
          <p:nvPr>
            <p:ph type="ftr" sz="quarter" idx="11"/>
          </p:nvPr>
        </p:nvSpPr>
        <p:spPr/>
        <p:txBody>
          <a:bodyPr/>
          <a:lstStyle>
            <a:lvl1pPr>
              <a:defRPr/>
            </a:lvl1pPr>
          </a:lstStyle>
          <a:p>
            <a:r>
              <a:rPr lang="en-US" altLang="en-US"/>
              <a:t>Company Logo</a:t>
            </a:r>
          </a:p>
        </p:txBody>
      </p:sp>
      <p:sp>
        <p:nvSpPr>
          <p:cNvPr id="7" name="Slide Number Placeholder 6">
            <a:extLst>
              <a:ext uri="{FF2B5EF4-FFF2-40B4-BE49-F238E27FC236}">
                <a16:creationId xmlns:a16="http://schemas.microsoft.com/office/drawing/2014/main" id="{5CA0A321-A43A-20F4-E0FB-236FF6E1FA0E}"/>
              </a:ext>
            </a:extLst>
          </p:cNvPr>
          <p:cNvSpPr>
            <a:spLocks noGrp="1"/>
          </p:cNvSpPr>
          <p:nvPr>
            <p:ph type="sldNum" sz="quarter" idx="12"/>
          </p:nvPr>
        </p:nvSpPr>
        <p:spPr/>
        <p:txBody>
          <a:bodyPr/>
          <a:lstStyle>
            <a:lvl1pPr>
              <a:defRPr/>
            </a:lvl1pPr>
          </a:lstStyle>
          <a:p>
            <a:fld id="{D03DE37F-E56C-46FC-88E3-AB894AF744E9}" type="slidenum">
              <a:rPr lang="en-US" altLang="en-US"/>
              <a:pPr/>
              <a:t>‹#›</a:t>
            </a:fld>
            <a:endParaRPr lang="en-US" altLang="en-US"/>
          </a:p>
        </p:txBody>
      </p:sp>
    </p:spTree>
    <p:extLst>
      <p:ext uri="{BB962C8B-B14F-4D97-AF65-F5344CB8AC3E}">
        <p14:creationId xmlns:p14="http://schemas.microsoft.com/office/powerpoint/2010/main" val="1661243588"/>
      </p:ext>
    </p:extLst>
  </p:cSld>
  <p:clrMapOvr>
    <a:masterClrMapping/>
  </p:clrMapOvr>
  <p:transition advClick="0">
    <p:push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6E86-94CD-86E5-7B43-F6C0AFCA3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97AF27-23D2-EF18-0971-B7C63C89D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54603-B856-3CE4-687C-BD0103684D10}"/>
              </a:ext>
            </a:extLst>
          </p:cNvPr>
          <p:cNvSpPr>
            <a:spLocks noGrp="1"/>
          </p:cNvSpPr>
          <p:nvPr>
            <p:ph type="dt" sz="half" idx="10"/>
          </p:nvPr>
        </p:nvSpPr>
        <p:spPr/>
        <p:txBody>
          <a:bodyPr/>
          <a:lstStyle>
            <a:lvl1pPr>
              <a:defRPr/>
            </a:lvl1pPr>
          </a:lstStyle>
          <a:p>
            <a:r>
              <a:rPr lang="en-US" altLang="en-US"/>
              <a:t>www.themegallery.com</a:t>
            </a:r>
          </a:p>
        </p:txBody>
      </p:sp>
      <p:sp>
        <p:nvSpPr>
          <p:cNvPr id="5" name="Footer Placeholder 4">
            <a:extLst>
              <a:ext uri="{FF2B5EF4-FFF2-40B4-BE49-F238E27FC236}">
                <a16:creationId xmlns:a16="http://schemas.microsoft.com/office/drawing/2014/main" id="{F61C6EA3-E8A7-C2C0-8269-B1D0DFC26BD6}"/>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a16="http://schemas.microsoft.com/office/drawing/2014/main" id="{9BBF3711-15C7-ADA9-8A35-FB467A152439}"/>
              </a:ext>
            </a:extLst>
          </p:cNvPr>
          <p:cNvSpPr>
            <a:spLocks noGrp="1"/>
          </p:cNvSpPr>
          <p:nvPr>
            <p:ph type="sldNum" sz="quarter" idx="12"/>
          </p:nvPr>
        </p:nvSpPr>
        <p:spPr/>
        <p:txBody>
          <a:bodyPr/>
          <a:lstStyle>
            <a:lvl1pPr>
              <a:defRPr/>
            </a:lvl1pPr>
          </a:lstStyle>
          <a:p>
            <a:fld id="{DA473E8E-C56F-4939-91E6-94BEE7A615B7}" type="slidenum">
              <a:rPr lang="en-US" altLang="en-US"/>
              <a:pPr/>
              <a:t>‹#›</a:t>
            </a:fld>
            <a:endParaRPr lang="en-US" altLang="en-US"/>
          </a:p>
        </p:txBody>
      </p:sp>
    </p:spTree>
    <p:extLst>
      <p:ext uri="{BB962C8B-B14F-4D97-AF65-F5344CB8AC3E}">
        <p14:creationId xmlns:p14="http://schemas.microsoft.com/office/powerpoint/2010/main" val="3483152448"/>
      </p:ext>
    </p:extLst>
  </p:cSld>
  <p:clrMapOvr>
    <a:masterClrMapping/>
  </p:clrMapOvr>
  <p:transition advClick="0">
    <p:push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36CC1-0D4D-84B0-025E-301E5097B535}"/>
              </a:ext>
            </a:extLst>
          </p:cNvPr>
          <p:cNvSpPr>
            <a:spLocks noGrp="1"/>
          </p:cNvSpPr>
          <p:nvPr>
            <p:ph type="title" orient="vert"/>
          </p:nvPr>
        </p:nvSpPr>
        <p:spPr>
          <a:xfrm>
            <a:off x="8839200" y="319088"/>
            <a:ext cx="2743200" cy="60055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BE9B9-FF6A-F3C8-9E5D-8AF75F0D3729}"/>
              </a:ext>
            </a:extLst>
          </p:cNvPr>
          <p:cNvSpPr>
            <a:spLocks noGrp="1"/>
          </p:cNvSpPr>
          <p:nvPr>
            <p:ph type="body" orient="vert" idx="1"/>
          </p:nvPr>
        </p:nvSpPr>
        <p:spPr>
          <a:xfrm>
            <a:off x="609600" y="319088"/>
            <a:ext cx="8026400" cy="6005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C8D75-8D08-B877-8AA4-2BB34E0AA6EA}"/>
              </a:ext>
            </a:extLst>
          </p:cNvPr>
          <p:cNvSpPr>
            <a:spLocks noGrp="1"/>
          </p:cNvSpPr>
          <p:nvPr>
            <p:ph type="dt" sz="half" idx="10"/>
          </p:nvPr>
        </p:nvSpPr>
        <p:spPr/>
        <p:txBody>
          <a:bodyPr/>
          <a:lstStyle>
            <a:lvl1pPr>
              <a:defRPr/>
            </a:lvl1pPr>
          </a:lstStyle>
          <a:p>
            <a:r>
              <a:rPr lang="en-US" altLang="en-US"/>
              <a:t>www.themegallery.com</a:t>
            </a:r>
          </a:p>
        </p:txBody>
      </p:sp>
      <p:sp>
        <p:nvSpPr>
          <p:cNvPr id="5" name="Footer Placeholder 4">
            <a:extLst>
              <a:ext uri="{FF2B5EF4-FFF2-40B4-BE49-F238E27FC236}">
                <a16:creationId xmlns:a16="http://schemas.microsoft.com/office/drawing/2014/main" id="{B92BC898-1071-013B-86C7-867F596D2061}"/>
              </a:ext>
            </a:extLst>
          </p:cNvPr>
          <p:cNvSpPr>
            <a:spLocks noGrp="1"/>
          </p:cNvSpPr>
          <p:nvPr>
            <p:ph type="ftr" sz="quarter" idx="11"/>
          </p:nvPr>
        </p:nvSpPr>
        <p:spPr/>
        <p:txBody>
          <a:bodyPr/>
          <a:lstStyle>
            <a:lvl1pPr>
              <a:defRPr/>
            </a:lvl1pPr>
          </a:lstStyle>
          <a:p>
            <a:r>
              <a:rPr lang="en-US" altLang="en-US"/>
              <a:t>Company Logo</a:t>
            </a:r>
          </a:p>
        </p:txBody>
      </p:sp>
      <p:sp>
        <p:nvSpPr>
          <p:cNvPr id="6" name="Slide Number Placeholder 5">
            <a:extLst>
              <a:ext uri="{FF2B5EF4-FFF2-40B4-BE49-F238E27FC236}">
                <a16:creationId xmlns:a16="http://schemas.microsoft.com/office/drawing/2014/main" id="{9ECFC2D3-9FF5-E63E-F8EB-9AB363949322}"/>
              </a:ext>
            </a:extLst>
          </p:cNvPr>
          <p:cNvSpPr>
            <a:spLocks noGrp="1"/>
          </p:cNvSpPr>
          <p:nvPr>
            <p:ph type="sldNum" sz="quarter" idx="12"/>
          </p:nvPr>
        </p:nvSpPr>
        <p:spPr/>
        <p:txBody>
          <a:bodyPr/>
          <a:lstStyle>
            <a:lvl1pPr>
              <a:defRPr/>
            </a:lvl1pPr>
          </a:lstStyle>
          <a:p>
            <a:fld id="{3EE06511-4D5A-4FFB-8817-DA8D0799A18F}" type="slidenum">
              <a:rPr lang="en-US" altLang="en-US"/>
              <a:pPr/>
              <a:t>‹#›</a:t>
            </a:fld>
            <a:endParaRPr lang="en-US" altLang="en-US"/>
          </a:p>
        </p:txBody>
      </p:sp>
    </p:spTree>
    <p:extLst>
      <p:ext uri="{BB962C8B-B14F-4D97-AF65-F5344CB8AC3E}">
        <p14:creationId xmlns:p14="http://schemas.microsoft.com/office/powerpoint/2010/main" val="2281729303"/>
      </p:ext>
    </p:extLst>
  </p:cSld>
  <p:clrMapOvr>
    <a:masterClrMapping/>
  </p:clrMapOvr>
  <p:transition advClick="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3931-0271-1379-6590-05C5BEB0C3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F0CDC-9E63-A5EE-FB3D-2BB0A658C86B}"/>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4D384-2FCE-3293-237B-A038689DDCE1}"/>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84C5B-E62B-068B-2D4E-AAB5099D371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94F9FEC-40D3-9027-03EE-F7DA3AC576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F48DF2C-D636-7011-DE5C-7E79E13C9833}"/>
              </a:ext>
            </a:extLst>
          </p:cNvPr>
          <p:cNvSpPr>
            <a:spLocks noGrp="1"/>
          </p:cNvSpPr>
          <p:nvPr>
            <p:ph type="sldNum" sz="quarter" idx="12"/>
          </p:nvPr>
        </p:nvSpPr>
        <p:spPr/>
        <p:txBody>
          <a:bodyPr/>
          <a:lstStyle>
            <a:lvl1pPr>
              <a:defRPr/>
            </a:lvl1pPr>
          </a:lstStyle>
          <a:p>
            <a:fld id="{8BAF1A5E-A732-41C7-8629-9758329E856B}" type="slidenum">
              <a:rPr lang="en-US" altLang="en-US"/>
              <a:pPr/>
              <a:t>‹#›</a:t>
            </a:fld>
            <a:endParaRPr lang="en-US" altLang="en-US"/>
          </a:p>
        </p:txBody>
      </p:sp>
    </p:spTree>
    <p:extLst>
      <p:ext uri="{BB962C8B-B14F-4D97-AF65-F5344CB8AC3E}">
        <p14:creationId xmlns:p14="http://schemas.microsoft.com/office/powerpoint/2010/main" val="393037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8176-79F8-A785-E860-91F42DA817D1}"/>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E0CD31-C1AD-A3B2-0F19-E85AF628581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F025D-44DD-2E6A-3E60-5FDFBC8A264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261A0-D8AD-A8E2-E7BF-C7D63A898AD9}"/>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B9B58-A5BA-735B-D7BF-AF96ECA1286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005E3-6A09-6009-537D-A0B2AE97D97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28A7CF6-4173-8565-70B5-A9EBAE1DF21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8C0D73D-EEE9-B0A3-EC94-6E9497348D9E}"/>
              </a:ext>
            </a:extLst>
          </p:cNvPr>
          <p:cNvSpPr>
            <a:spLocks noGrp="1"/>
          </p:cNvSpPr>
          <p:nvPr>
            <p:ph type="sldNum" sz="quarter" idx="12"/>
          </p:nvPr>
        </p:nvSpPr>
        <p:spPr/>
        <p:txBody>
          <a:bodyPr/>
          <a:lstStyle>
            <a:lvl1pPr>
              <a:defRPr/>
            </a:lvl1pPr>
          </a:lstStyle>
          <a:p>
            <a:fld id="{0DEED7FD-9737-4B61-8B9B-2C9E528D3158}" type="slidenum">
              <a:rPr lang="en-US" altLang="en-US"/>
              <a:pPr/>
              <a:t>‹#›</a:t>
            </a:fld>
            <a:endParaRPr lang="en-US" altLang="en-US"/>
          </a:p>
        </p:txBody>
      </p:sp>
    </p:spTree>
    <p:extLst>
      <p:ext uri="{BB962C8B-B14F-4D97-AF65-F5344CB8AC3E}">
        <p14:creationId xmlns:p14="http://schemas.microsoft.com/office/powerpoint/2010/main" val="413276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FDA2-D0D1-AC28-5D7B-F501D31FF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1C0547-A67A-3A5C-A262-2F8C2042823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34A0AC2-8B55-5779-3E71-BB6E0FC8CC6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17FEDCD-EC55-84FF-5605-03CF8AFA4FDE}"/>
              </a:ext>
            </a:extLst>
          </p:cNvPr>
          <p:cNvSpPr>
            <a:spLocks noGrp="1"/>
          </p:cNvSpPr>
          <p:nvPr>
            <p:ph type="sldNum" sz="quarter" idx="12"/>
          </p:nvPr>
        </p:nvSpPr>
        <p:spPr/>
        <p:txBody>
          <a:bodyPr/>
          <a:lstStyle>
            <a:lvl1pPr>
              <a:defRPr/>
            </a:lvl1pPr>
          </a:lstStyle>
          <a:p>
            <a:fld id="{5EDA79E2-094E-4C35-84B5-FD9F6C0CA533}" type="slidenum">
              <a:rPr lang="en-US" altLang="en-US"/>
              <a:pPr/>
              <a:t>‹#›</a:t>
            </a:fld>
            <a:endParaRPr lang="en-US" altLang="en-US"/>
          </a:p>
        </p:txBody>
      </p:sp>
    </p:spTree>
    <p:extLst>
      <p:ext uri="{BB962C8B-B14F-4D97-AF65-F5344CB8AC3E}">
        <p14:creationId xmlns:p14="http://schemas.microsoft.com/office/powerpoint/2010/main" val="27096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64F52-F1C3-25A9-F7BA-5E22874C036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7511B3F-5125-DA62-643F-E444C8EFBD3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DC7E3AF-9D6C-1053-D5E0-4B0D187ED039}"/>
              </a:ext>
            </a:extLst>
          </p:cNvPr>
          <p:cNvSpPr>
            <a:spLocks noGrp="1"/>
          </p:cNvSpPr>
          <p:nvPr>
            <p:ph type="sldNum" sz="quarter" idx="12"/>
          </p:nvPr>
        </p:nvSpPr>
        <p:spPr/>
        <p:txBody>
          <a:bodyPr/>
          <a:lstStyle>
            <a:lvl1pPr>
              <a:defRPr/>
            </a:lvl1pPr>
          </a:lstStyle>
          <a:p>
            <a:fld id="{1E77C316-CCE5-431B-B7F2-E2FA521128E9}" type="slidenum">
              <a:rPr lang="en-US" altLang="en-US"/>
              <a:pPr/>
              <a:t>‹#›</a:t>
            </a:fld>
            <a:endParaRPr lang="en-US" altLang="en-US"/>
          </a:p>
        </p:txBody>
      </p:sp>
    </p:spTree>
    <p:extLst>
      <p:ext uri="{BB962C8B-B14F-4D97-AF65-F5344CB8AC3E}">
        <p14:creationId xmlns:p14="http://schemas.microsoft.com/office/powerpoint/2010/main" val="51407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CD8A-2420-07C4-6BA1-C7E084A5547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5B30C3-4F00-9CAF-FB23-F83F88E2E0D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2E61C-D291-4649-6F7A-3199722E8D5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5C674-C555-E5A8-29F3-F310A5BA3D1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6F88CC0-69ED-EFB9-0FDD-4A18B1399C9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7BF4EB-A530-B5C9-965B-22E4D34C458F}"/>
              </a:ext>
            </a:extLst>
          </p:cNvPr>
          <p:cNvSpPr>
            <a:spLocks noGrp="1"/>
          </p:cNvSpPr>
          <p:nvPr>
            <p:ph type="sldNum" sz="quarter" idx="12"/>
          </p:nvPr>
        </p:nvSpPr>
        <p:spPr/>
        <p:txBody>
          <a:bodyPr/>
          <a:lstStyle>
            <a:lvl1pPr>
              <a:defRPr/>
            </a:lvl1pPr>
          </a:lstStyle>
          <a:p>
            <a:fld id="{44337D04-5D7C-4795-A6B0-2445B35603ED}" type="slidenum">
              <a:rPr lang="en-US" altLang="en-US"/>
              <a:pPr/>
              <a:t>‹#›</a:t>
            </a:fld>
            <a:endParaRPr lang="en-US" altLang="en-US"/>
          </a:p>
        </p:txBody>
      </p:sp>
    </p:spTree>
    <p:extLst>
      <p:ext uri="{BB962C8B-B14F-4D97-AF65-F5344CB8AC3E}">
        <p14:creationId xmlns:p14="http://schemas.microsoft.com/office/powerpoint/2010/main" val="32802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A090-588E-CA74-5A7C-7E203EBF45B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1935F-064A-CDBA-1284-089E62B113E5}"/>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2EFECC-582D-CB6A-A103-E7D8626BA86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00294-4B7E-C4DE-79B1-1B6DD1EA099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8E1BBE-43A1-32C3-7773-B8084442A78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E1F3311-2111-7569-1CF4-A3ED3CB4F38A}"/>
              </a:ext>
            </a:extLst>
          </p:cNvPr>
          <p:cNvSpPr>
            <a:spLocks noGrp="1"/>
          </p:cNvSpPr>
          <p:nvPr>
            <p:ph type="sldNum" sz="quarter" idx="12"/>
          </p:nvPr>
        </p:nvSpPr>
        <p:spPr/>
        <p:txBody>
          <a:bodyPr/>
          <a:lstStyle>
            <a:lvl1pPr>
              <a:defRPr/>
            </a:lvl1pPr>
          </a:lstStyle>
          <a:p>
            <a:fld id="{6E1E2C8E-D204-4BA2-8EE0-CC369D8CFDE2}" type="slidenum">
              <a:rPr lang="en-US" altLang="en-US"/>
              <a:pPr/>
              <a:t>‹#›</a:t>
            </a:fld>
            <a:endParaRPr lang="en-US" altLang="en-US"/>
          </a:p>
        </p:txBody>
      </p:sp>
    </p:spTree>
    <p:extLst>
      <p:ext uri="{BB962C8B-B14F-4D97-AF65-F5344CB8AC3E}">
        <p14:creationId xmlns:p14="http://schemas.microsoft.com/office/powerpoint/2010/main" val="383426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531A93-E67E-1C1B-092E-DD56FF7DCF4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566C01-AB32-33E4-A176-B256A46DD249}"/>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7D92DBA-D4A6-12C5-F899-7C13FCF4F01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89A146A3-FA9B-637F-7216-11B80EDE8F6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F1DB9A3F-2DDB-9BB3-FB57-AFC9FEF5D01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5F9165C7-204A-451A-B26C-669E3F02D7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9ED66A6-0EFA-E4C5-9258-51B5DD4B1C5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51203" name="Rectangle 3">
            <a:extLst>
              <a:ext uri="{FF2B5EF4-FFF2-40B4-BE49-F238E27FC236}">
                <a16:creationId xmlns:a16="http://schemas.microsoft.com/office/drawing/2014/main" id="{5D9EEAD4-D8CC-B98E-D175-2A4FB6E531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51204" name="Rectangle 4">
            <a:extLst>
              <a:ext uri="{FF2B5EF4-FFF2-40B4-BE49-F238E27FC236}">
                <a16:creationId xmlns:a16="http://schemas.microsoft.com/office/drawing/2014/main" id="{5320AE65-581F-D173-F4C5-F88D957F6C8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vi-VN" altLang="en-US"/>
          </a:p>
        </p:txBody>
      </p:sp>
      <p:sp>
        <p:nvSpPr>
          <p:cNvPr id="51205" name="Rectangle 5">
            <a:extLst>
              <a:ext uri="{FF2B5EF4-FFF2-40B4-BE49-F238E27FC236}">
                <a16:creationId xmlns:a16="http://schemas.microsoft.com/office/drawing/2014/main" id="{B1B14CAE-DF68-6CB9-602F-11671DD604B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vi-VN" altLang="en-US"/>
          </a:p>
        </p:txBody>
      </p:sp>
      <p:sp>
        <p:nvSpPr>
          <p:cNvPr id="51206" name="Rectangle 6">
            <a:extLst>
              <a:ext uri="{FF2B5EF4-FFF2-40B4-BE49-F238E27FC236}">
                <a16:creationId xmlns:a16="http://schemas.microsoft.com/office/drawing/2014/main" id="{D89B940B-066D-3AE1-3E03-DE2702A3815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035358B1-5EE5-4BBD-8A8B-119D82FF2B9E}"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171D660-0D2C-DC52-49E5-7A2075C4331A}"/>
              </a:ext>
            </a:extLst>
          </p:cNvPr>
          <p:cNvSpPr>
            <a:spLocks noChangeArrowheads="1"/>
          </p:cNvSpPr>
          <p:nvPr/>
        </p:nvSpPr>
        <p:spPr bwMode="gray">
          <a:xfrm>
            <a:off x="0" y="6524626"/>
            <a:ext cx="12192000" cy="333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68612" name="Rectangle 4">
            <a:extLst>
              <a:ext uri="{FF2B5EF4-FFF2-40B4-BE49-F238E27FC236}">
                <a16:creationId xmlns:a16="http://schemas.microsoft.com/office/drawing/2014/main" id="{2A815B4F-6873-D70C-22FB-E692AD8E7B35}"/>
              </a:ext>
            </a:extLst>
          </p:cNvPr>
          <p:cNvSpPr>
            <a:spLocks noChangeArrowheads="1"/>
          </p:cNvSpPr>
          <p:nvPr/>
        </p:nvSpPr>
        <p:spPr bwMode="ltGray">
          <a:xfrm>
            <a:off x="0" y="0"/>
            <a:ext cx="12192000" cy="241300"/>
          </a:xfrm>
          <a:prstGeom prst="rect">
            <a:avLst/>
          </a:prstGeom>
          <a:gradFill rotWithShape="1">
            <a:gsLst>
              <a:gs pos="0">
                <a:schemeClr val="tx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68613" name="Rectangle 5">
            <a:extLst>
              <a:ext uri="{FF2B5EF4-FFF2-40B4-BE49-F238E27FC236}">
                <a16:creationId xmlns:a16="http://schemas.microsoft.com/office/drawing/2014/main" id="{E07E78FE-218E-B6E1-98AB-808CAA2B0BA0}"/>
              </a:ext>
            </a:extLst>
          </p:cNvPr>
          <p:cNvSpPr>
            <a:spLocks noGrp="1" noChangeArrowheads="1"/>
          </p:cNvSpPr>
          <p:nvPr>
            <p:ph type="body" idx="1"/>
          </p:nvPr>
        </p:nvSpPr>
        <p:spPr bwMode="auto">
          <a:xfrm>
            <a:off x="609600" y="1076325"/>
            <a:ext cx="109728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4" name="Rectangle 6">
            <a:extLst>
              <a:ext uri="{FF2B5EF4-FFF2-40B4-BE49-F238E27FC236}">
                <a16:creationId xmlns:a16="http://schemas.microsoft.com/office/drawing/2014/main" id="{4CFE953C-BD21-D352-1A55-797E65F349B9}"/>
              </a:ext>
            </a:extLst>
          </p:cNvPr>
          <p:cNvSpPr>
            <a:spLocks noGrp="1" noChangeArrowheads="1"/>
          </p:cNvSpPr>
          <p:nvPr>
            <p:ph type="dt" sz="half" idx="2"/>
          </p:nvPr>
        </p:nvSpPr>
        <p:spPr bwMode="auto">
          <a:xfrm>
            <a:off x="9144000" y="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r>
              <a:rPr lang="en-US" altLang="en-US"/>
              <a:t>www.themegallery.com</a:t>
            </a:r>
          </a:p>
        </p:txBody>
      </p:sp>
      <p:sp>
        <p:nvSpPr>
          <p:cNvPr id="68615" name="Rectangle 7">
            <a:extLst>
              <a:ext uri="{FF2B5EF4-FFF2-40B4-BE49-F238E27FC236}">
                <a16:creationId xmlns:a16="http://schemas.microsoft.com/office/drawing/2014/main" id="{002AE0D3-665F-D209-CA61-19E336E52316}"/>
              </a:ext>
            </a:extLst>
          </p:cNvPr>
          <p:cNvSpPr>
            <a:spLocks noGrp="1" noChangeArrowheads="1"/>
          </p:cNvSpPr>
          <p:nvPr>
            <p:ph type="ftr" sz="quarter" idx="3"/>
          </p:nvPr>
        </p:nvSpPr>
        <p:spPr bwMode="auto">
          <a:xfrm>
            <a:off x="7924800" y="6508751"/>
            <a:ext cx="38608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1"/>
                </a:solidFill>
                <a:latin typeface="+mn-lt"/>
              </a:defRPr>
            </a:lvl1pPr>
          </a:lstStyle>
          <a:p>
            <a:r>
              <a:rPr lang="en-US" altLang="en-US"/>
              <a:t>Company Logo</a:t>
            </a:r>
          </a:p>
        </p:txBody>
      </p:sp>
      <p:sp>
        <p:nvSpPr>
          <p:cNvPr id="68616" name="Rectangle 8">
            <a:extLst>
              <a:ext uri="{FF2B5EF4-FFF2-40B4-BE49-F238E27FC236}">
                <a16:creationId xmlns:a16="http://schemas.microsoft.com/office/drawing/2014/main" id="{588C38AD-E36C-1C44-8632-B3F26A054A49}"/>
              </a:ext>
            </a:extLst>
          </p:cNvPr>
          <p:cNvSpPr>
            <a:spLocks noGrp="1" noChangeArrowheads="1"/>
          </p:cNvSpPr>
          <p:nvPr>
            <p:ph type="sldNum" sz="quarter" idx="4"/>
          </p:nvPr>
        </p:nvSpPr>
        <p:spPr bwMode="auto">
          <a:xfrm>
            <a:off x="4572000" y="6537326"/>
            <a:ext cx="28448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tx1"/>
                </a:solidFill>
                <a:latin typeface="+mn-lt"/>
              </a:defRPr>
            </a:lvl1pPr>
          </a:lstStyle>
          <a:p>
            <a:fld id="{19F2656D-BC84-4509-B391-8366421BF1C2}" type="slidenum">
              <a:rPr lang="en-US" altLang="en-US"/>
              <a:pPr/>
              <a:t>‹#›</a:t>
            </a:fld>
            <a:endParaRPr lang="en-US" altLang="en-US"/>
          </a:p>
        </p:txBody>
      </p:sp>
      <p:sp>
        <p:nvSpPr>
          <p:cNvPr id="68617" name="Rectangle 9">
            <a:extLst>
              <a:ext uri="{FF2B5EF4-FFF2-40B4-BE49-F238E27FC236}">
                <a16:creationId xmlns:a16="http://schemas.microsoft.com/office/drawing/2014/main" id="{F2010D65-2412-7493-F87C-3EED5C59C6FB}"/>
              </a:ext>
            </a:extLst>
          </p:cNvPr>
          <p:cNvSpPr>
            <a:spLocks noGrp="1" noChangeArrowheads="1"/>
          </p:cNvSpPr>
          <p:nvPr>
            <p:ph type="title"/>
          </p:nvPr>
        </p:nvSpPr>
        <p:spPr bwMode="black">
          <a:xfrm>
            <a:off x="609600" y="31908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68618" name="Picture 10">
            <a:extLst>
              <a:ext uri="{FF2B5EF4-FFF2-40B4-BE49-F238E27FC236}">
                <a16:creationId xmlns:a16="http://schemas.microsoft.com/office/drawing/2014/main" id="{AF7AD269-B0CD-1FE3-7928-1DD0CF14C5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88913"/>
            <a:ext cx="12192000" cy="7921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advClick="0">
    <p:push dir="d"/>
  </p:transition>
  <p:hf sldNum="0" hdr="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Verdana" panose="020B0604030504040204" pitchFamily="34" charset="0"/>
        </a:defRPr>
      </a:lvl2pPr>
      <a:lvl3pPr algn="l" rtl="0" fontAlgn="base">
        <a:spcBef>
          <a:spcPct val="0"/>
        </a:spcBef>
        <a:spcAft>
          <a:spcPct val="0"/>
        </a:spcAft>
        <a:defRPr sz="3200">
          <a:solidFill>
            <a:schemeClr val="tx2"/>
          </a:solidFill>
          <a:latin typeface="Verdana" panose="020B0604030504040204" pitchFamily="34" charset="0"/>
        </a:defRPr>
      </a:lvl3pPr>
      <a:lvl4pPr algn="l" rtl="0" fontAlgn="base">
        <a:spcBef>
          <a:spcPct val="0"/>
        </a:spcBef>
        <a:spcAft>
          <a:spcPct val="0"/>
        </a:spcAft>
        <a:defRPr sz="3200">
          <a:solidFill>
            <a:schemeClr val="tx2"/>
          </a:solidFill>
          <a:latin typeface="Verdana" panose="020B0604030504040204" pitchFamily="34" charset="0"/>
        </a:defRPr>
      </a:lvl4pPr>
      <a:lvl5pPr algn="l" rtl="0" fontAlgn="base">
        <a:spcBef>
          <a:spcPct val="0"/>
        </a:spcBef>
        <a:spcAft>
          <a:spcPct val="0"/>
        </a:spcAft>
        <a:defRPr sz="3200">
          <a:solidFill>
            <a:schemeClr val="tx2"/>
          </a:solidFill>
          <a:latin typeface="Verdana" panose="020B0604030504040204" pitchFamily="34" charset="0"/>
        </a:defRPr>
      </a:lvl5pPr>
      <a:lvl6pPr marL="457200" algn="l" rtl="0" fontAlgn="base">
        <a:spcBef>
          <a:spcPct val="0"/>
        </a:spcBef>
        <a:spcAft>
          <a:spcPct val="0"/>
        </a:spcAft>
        <a:defRPr sz="3200">
          <a:solidFill>
            <a:schemeClr val="tx2"/>
          </a:solidFill>
          <a:latin typeface="Verdana" panose="020B0604030504040204" pitchFamily="34" charset="0"/>
        </a:defRPr>
      </a:lvl6pPr>
      <a:lvl7pPr marL="914400" algn="l" rtl="0" fontAlgn="base">
        <a:spcBef>
          <a:spcPct val="0"/>
        </a:spcBef>
        <a:spcAft>
          <a:spcPct val="0"/>
        </a:spcAft>
        <a:defRPr sz="3200">
          <a:solidFill>
            <a:schemeClr val="tx2"/>
          </a:solidFill>
          <a:latin typeface="Verdana" panose="020B0604030504040204" pitchFamily="34" charset="0"/>
        </a:defRPr>
      </a:lvl7pPr>
      <a:lvl8pPr marL="1371600" algn="l" rtl="0" fontAlgn="base">
        <a:spcBef>
          <a:spcPct val="0"/>
        </a:spcBef>
        <a:spcAft>
          <a:spcPct val="0"/>
        </a:spcAft>
        <a:defRPr sz="3200">
          <a:solidFill>
            <a:schemeClr val="tx2"/>
          </a:solidFill>
          <a:latin typeface="Verdana" panose="020B0604030504040204" pitchFamily="34" charset="0"/>
        </a:defRPr>
      </a:lvl8pPr>
      <a:lvl9pPr marL="1828800" algn="l" rtl="0" fontAlgn="base">
        <a:spcBef>
          <a:spcPct val="0"/>
        </a:spcBef>
        <a:spcAft>
          <a:spcPct val="0"/>
        </a:spcAft>
        <a:defRPr sz="3200">
          <a:solidFill>
            <a:schemeClr val="tx2"/>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gif"/><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20.gif"/><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DAF394-B9B8-8D45-F6CE-A9907D20BFB5}"/>
              </a:ext>
            </a:extLst>
          </p:cNvPr>
          <p:cNvSpPr>
            <a:spLocks noGrp="1"/>
          </p:cNvSpPr>
          <p:nvPr>
            <p:ph type="title"/>
          </p:nvPr>
        </p:nvSpPr>
        <p:spPr/>
        <p:txBody>
          <a:bodyPr/>
          <a:lstStyle/>
          <a:p>
            <a:endParaRPr lang="vi-VN"/>
          </a:p>
        </p:txBody>
      </p:sp>
      <p:sp>
        <p:nvSpPr>
          <p:cNvPr id="3" name="Chỗ dành sẵn cho Nội dung 2">
            <a:extLst>
              <a:ext uri="{FF2B5EF4-FFF2-40B4-BE49-F238E27FC236}">
                <a16:creationId xmlns:a16="http://schemas.microsoft.com/office/drawing/2014/main" id="{285B0C11-E15D-6064-99B6-B57FD4540215}"/>
              </a:ext>
            </a:extLst>
          </p:cNvPr>
          <p:cNvSpPr>
            <a:spLocks noGrp="1"/>
          </p:cNvSpPr>
          <p:nvPr>
            <p:ph idx="1"/>
          </p:nvPr>
        </p:nvSpPr>
        <p:spPr/>
        <p:txBody>
          <a:bodyPr/>
          <a:lstStyle/>
          <a:p>
            <a:endParaRPr lang="vi-VN"/>
          </a:p>
        </p:txBody>
      </p:sp>
      <p:pic>
        <p:nvPicPr>
          <p:cNvPr id="5" name="Picture 8">
            <a:extLst>
              <a:ext uri="{FF2B5EF4-FFF2-40B4-BE49-F238E27FC236}">
                <a16:creationId xmlns:a16="http://schemas.microsoft.com/office/drawing/2014/main" id="{4E39C774-B9C4-8EE1-0092-C6C9A78F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8">
            <a:extLst>
              <a:ext uri="{FF2B5EF4-FFF2-40B4-BE49-F238E27FC236}">
                <a16:creationId xmlns:a16="http://schemas.microsoft.com/office/drawing/2014/main" id="{1EE59CED-FDC2-41EE-9DDE-6CA041AAE99D}"/>
              </a:ext>
            </a:extLst>
          </p:cNvPr>
          <p:cNvSpPr>
            <a:spLocks noChangeArrowheads="1"/>
          </p:cNvSpPr>
          <p:nvPr/>
        </p:nvSpPr>
        <p:spPr bwMode="black">
          <a:xfrm>
            <a:off x="1676400" y="46038"/>
            <a:ext cx="3467100" cy="115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Verdana" panose="020B0604030504040204" pitchFamily="34" charset="0"/>
              </a:defRPr>
            </a:lvl1pPr>
            <a:lvl2pPr>
              <a:defRPr sz="3200">
                <a:solidFill>
                  <a:schemeClr val="tx2"/>
                </a:solidFill>
                <a:latin typeface="Verdana" panose="020B0604030504040204" pitchFamily="34" charset="0"/>
              </a:defRPr>
            </a:lvl2pPr>
            <a:lvl3pPr>
              <a:defRPr sz="3200">
                <a:solidFill>
                  <a:schemeClr val="tx2"/>
                </a:solidFill>
                <a:latin typeface="Verdana" panose="020B0604030504040204" pitchFamily="34" charset="0"/>
              </a:defRPr>
            </a:lvl3pPr>
            <a:lvl4pPr>
              <a:defRPr sz="3200">
                <a:solidFill>
                  <a:schemeClr val="tx2"/>
                </a:solidFill>
                <a:latin typeface="Verdana" panose="020B0604030504040204" pitchFamily="34" charset="0"/>
              </a:defRPr>
            </a:lvl4pPr>
            <a:lvl5pPr>
              <a:defRPr sz="3200">
                <a:solidFill>
                  <a:schemeClr val="tx2"/>
                </a:solidFill>
                <a:latin typeface="Verdana" panose="020B0604030504040204" pitchFamily="34" charset="0"/>
              </a:defRPr>
            </a:lvl5pPr>
            <a:lvl6pPr marL="457200" fontAlgn="base">
              <a:spcBef>
                <a:spcPct val="0"/>
              </a:spcBef>
              <a:spcAft>
                <a:spcPct val="0"/>
              </a:spcAft>
              <a:defRPr sz="3200">
                <a:solidFill>
                  <a:schemeClr val="tx2"/>
                </a:solidFill>
                <a:latin typeface="Verdana" panose="020B0604030504040204" pitchFamily="34" charset="0"/>
              </a:defRPr>
            </a:lvl6pPr>
            <a:lvl7pPr marL="914400" fontAlgn="base">
              <a:spcBef>
                <a:spcPct val="0"/>
              </a:spcBef>
              <a:spcAft>
                <a:spcPct val="0"/>
              </a:spcAft>
              <a:defRPr sz="3200">
                <a:solidFill>
                  <a:schemeClr val="tx2"/>
                </a:solidFill>
                <a:latin typeface="Verdana" panose="020B0604030504040204" pitchFamily="34" charset="0"/>
              </a:defRPr>
            </a:lvl7pPr>
            <a:lvl8pPr marL="1371600" fontAlgn="base">
              <a:spcBef>
                <a:spcPct val="0"/>
              </a:spcBef>
              <a:spcAft>
                <a:spcPct val="0"/>
              </a:spcAft>
              <a:defRPr sz="3200">
                <a:solidFill>
                  <a:schemeClr val="tx2"/>
                </a:solidFill>
                <a:latin typeface="Verdana" panose="020B0604030504040204" pitchFamily="34" charset="0"/>
              </a:defRPr>
            </a:lvl8pPr>
            <a:lvl9pPr marL="1828800" fontAlgn="base">
              <a:spcBef>
                <a:spcPct val="0"/>
              </a:spcBef>
              <a:spcAft>
                <a:spcPct val="0"/>
              </a:spcAft>
              <a:defRPr sz="3200">
                <a:solidFill>
                  <a:schemeClr val="tx2"/>
                </a:solidFill>
                <a:latin typeface="Verdana" panose="020B0604030504040204" pitchFamily="34" charset="0"/>
              </a:defRPr>
            </a:lvl9pPr>
          </a:lstStyle>
          <a:p>
            <a:r>
              <a:rPr lang="en-US" altLang="en-US" sz="5400" b="1" u="sng" dirty="0">
                <a:solidFill>
                  <a:srgbClr val="FFFF00"/>
                </a:solidFill>
                <a:latin typeface="Arial" panose="020B0604020202020204" pitchFamily="34" charset="0"/>
              </a:rPr>
              <a:t>TIẾT 83:</a:t>
            </a:r>
          </a:p>
        </p:txBody>
      </p:sp>
      <p:sp>
        <p:nvSpPr>
          <p:cNvPr id="9" name="Rectangle 2">
            <a:extLst>
              <a:ext uri="{FF2B5EF4-FFF2-40B4-BE49-F238E27FC236}">
                <a16:creationId xmlns:a16="http://schemas.microsoft.com/office/drawing/2014/main" id="{88C391D6-E27F-4911-F799-B69EB306C58A}"/>
              </a:ext>
            </a:extLst>
          </p:cNvPr>
          <p:cNvSpPr txBox="1">
            <a:spLocks noChangeArrowheads="1"/>
          </p:cNvSpPr>
          <p:nvPr/>
        </p:nvSpPr>
        <p:spPr bwMode="auto">
          <a:xfrm>
            <a:off x="609599" y="2323703"/>
            <a:ext cx="9766697" cy="74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sz="5400" b="1" dirty="0">
                <a:solidFill>
                  <a:schemeClr val="accent3"/>
                </a:solidFill>
              </a:rPr>
              <a:t>VIẾT ĐOẠN TRONG VĂN BẢN THUYẾT MINH</a:t>
            </a:r>
          </a:p>
        </p:txBody>
      </p:sp>
      <p:pic>
        <p:nvPicPr>
          <p:cNvPr id="6" name="Picture 2">
            <a:extLst>
              <a:ext uri="{FF2B5EF4-FFF2-40B4-BE49-F238E27FC236}">
                <a16:creationId xmlns:a16="http://schemas.microsoft.com/office/drawing/2014/main" id="{EC92242B-4460-99B8-80DB-FD558D5A5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508" y="4182669"/>
            <a:ext cx="2756692" cy="27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68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4D6B812F-A009-B26B-2486-05ED6B933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1049339"/>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12">
            <a:extLst>
              <a:ext uri="{FF2B5EF4-FFF2-40B4-BE49-F238E27FC236}">
                <a16:creationId xmlns:a16="http://schemas.microsoft.com/office/drawing/2014/main" id="{B3F5EE48-9F70-770E-5C5D-F955DD234B8B}"/>
              </a:ext>
            </a:extLst>
          </p:cNvPr>
          <p:cNvSpPr txBox="1">
            <a:spLocks noChangeArrowheads="1"/>
          </p:cNvSpPr>
          <p:nvPr/>
        </p:nvSpPr>
        <p:spPr bwMode="auto">
          <a:xfrm>
            <a:off x="26987" y="1587502"/>
            <a:ext cx="64198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000000"/>
                </a:solidFill>
                <a:latin typeface="Times New Roman" panose="02020603050405020304" pitchFamily="18" charset="0"/>
                <a:cs typeface="Arial" panose="020B0604020202020204" pitchFamily="34" charset="0"/>
              </a:rPr>
              <a:t>1. Nhận dạng các đoạn văn thuyết minh</a:t>
            </a:r>
          </a:p>
          <a:p>
            <a:pPr eaLnBrk="1" hangingPunct="1">
              <a:spcBef>
                <a:spcPct val="50000"/>
              </a:spcBef>
            </a:pPr>
            <a:r>
              <a:rPr lang="en-US" altLang="en-US" sz="2400" b="1" u="sng">
                <a:solidFill>
                  <a:srgbClr val="000000"/>
                </a:solidFill>
                <a:latin typeface="Times New Roman" panose="02020603050405020304" pitchFamily="18" charset="0"/>
                <a:cs typeface="Arial" panose="020B0604020202020204" pitchFamily="34" charset="0"/>
              </a:rPr>
              <a:t>* Tìm hiểu ví dụ</a:t>
            </a:r>
            <a:endParaRPr lang="en-US" altLang="en-US" sz="2400" i="1" u="sng">
              <a:solidFill>
                <a:srgbClr val="000000"/>
              </a:solidFill>
              <a:latin typeface="Times New Roman" panose="02020603050405020304" pitchFamily="18" charset="0"/>
              <a:cs typeface="Arial" panose="020B0604020202020204" pitchFamily="34" charset="0"/>
            </a:endParaRPr>
          </a:p>
        </p:txBody>
      </p:sp>
      <p:sp>
        <p:nvSpPr>
          <p:cNvPr id="58373" name="Text Box 16">
            <a:extLst>
              <a:ext uri="{FF2B5EF4-FFF2-40B4-BE49-F238E27FC236}">
                <a16:creationId xmlns:a16="http://schemas.microsoft.com/office/drawing/2014/main" id="{AF106BD9-D5D4-BBD4-90F4-9D79C38AEF8F}"/>
              </a:ext>
            </a:extLst>
          </p:cNvPr>
          <p:cNvSpPr txBox="1">
            <a:spLocks noChangeArrowheads="1"/>
          </p:cNvSpPr>
          <p:nvPr/>
        </p:nvSpPr>
        <p:spPr bwMode="auto">
          <a:xfrm>
            <a:off x="-509588" y="2601915"/>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Arial" panose="020B0604020202020204" pitchFamily="34" charset="0"/>
              </a:rPr>
              <a:t>	* </a:t>
            </a:r>
            <a:r>
              <a:rPr lang="en-US" altLang="en-US" sz="2400" b="1" u="sng">
                <a:solidFill>
                  <a:srgbClr val="000000"/>
                </a:solidFill>
                <a:latin typeface="Times New Roman" panose="02020603050405020304" pitchFamily="18" charset="0"/>
                <a:cs typeface="Arial" panose="020B0604020202020204" pitchFamily="34" charset="0"/>
              </a:rPr>
              <a:t>Ghi nhớ:</a:t>
            </a:r>
            <a:endParaRPr lang="en-US" altLang="en-US" sz="2400" b="1">
              <a:solidFill>
                <a:srgbClr val="000000"/>
              </a:solidFill>
              <a:latin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F437582-1284-9DAB-314C-0FD6E9CFD928}"/>
              </a:ext>
            </a:extLst>
          </p:cNvPr>
          <p:cNvSpPr>
            <a:spLocks noChangeArrowheads="1"/>
          </p:cNvSpPr>
          <p:nvPr/>
        </p:nvSpPr>
        <p:spPr bwMode="auto">
          <a:xfrm>
            <a:off x="26987" y="3144839"/>
            <a:ext cx="120280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990033"/>
                </a:solidFill>
                <a:latin typeface="Times New Roman" panose="02020603050405020304" pitchFamily="18" charset="0"/>
                <a:cs typeface="Times New Roman" panose="02020603050405020304" pitchFamily="18" charset="0"/>
              </a:rPr>
              <a:t>- Khi làm bài văn thuyết minh, cần xác định các ý lớn, mỗi ý viết thành một đoạn văn.</a:t>
            </a:r>
          </a:p>
        </p:txBody>
      </p:sp>
      <p:sp>
        <p:nvSpPr>
          <p:cNvPr id="4" name="Rectangle 3">
            <a:extLst>
              <a:ext uri="{FF2B5EF4-FFF2-40B4-BE49-F238E27FC236}">
                <a16:creationId xmlns:a16="http://schemas.microsoft.com/office/drawing/2014/main" id="{CEC76B2C-299D-A505-C591-496A307010A6}"/>
              </a:ext>
            </a:extLst>
          </p:cNvPr>
          <p:cNvSpPr>
            <a:spLocks noChangeArrowheads="1"/>
          </p:cNvSpPr>
          <p:nvPr/>
        </p:nvSpPr>
        <p:spPr bwMode="auto">
          <a:xfrm>
            <a:off x="136922" y="4051302"/>
            <a:ext cx="11918156" cy="2677656"/>
          </a:xfrm>
          <a:prstGeom prst="rect">
            <a:avLst/>
          </a:prstGeom>
          <a:noFill/>
          <a:ln>
            <a:noFill/>
          </a:ln>
        </p:spPr>
        <p:txBody>
          <a:bodyPr wrap="square">
            <a:spAutoFit/>
          </a:bodyPr>
          <a:lstStyle/>
          <a:p>
            <a:pPr marL="342900" indent="-342900">
              <a:spcBef>
                <a:spcPct val="50000"/>
              </a:spcBef>
              <a:buFontTx/>
              <a:buChar char="-"/>
              <a:defRPr/>
            </a:pPr>
            <a:r>
              <a:rPr lang="en-US" sz="2800" b="1" dirty="0" err="1">
                <a:solidFill>
                  <a:srgbClr val="990033"/>
                </a:solidFill>
                <a:latin typeface="Times New Roman" pitchFamily="18" charset="0"/>
                <a:cs typeface="Times New Roman" pitchFamily="18" charset="0"/>
              </a:rPr>
              <a:t>Đoạn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văn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thuyết</a:t>
            </a:r>
            <a:r>
              <a:rPr lang="en-US" sz="2800" b="1" dirty="0">
                <a:solidFill>
                  <a:srgbClr val="990033"/>
                </a:solidFill>
                <a:latin typeface="Times New Roman" pitchFamily="18" charset="0"/>
                <a:cs typeface="Times New Roman" pitchFamily="18" charset="0"/>
              </a:rPr>
              <a:t> minh:</a:t>
            </a:r>
          </a:p>
          <a:p>
            <a:pPr>
              <a:spcBef>
                <a:spcPct val="50000"/>
              </a:spcBef>
              <a:defRPr/>
            </a:pP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Cấu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trúc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câu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chủ</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đề</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mở</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đoạn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tiếp</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sau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là</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những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câu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giải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thích</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bổ</a:t>
            </a:r>
            <a:r>
              <a:rPr lang="en-US" sz="2800" b="1" dirty="0">
                <a:solidFill>
                  <a:srgbClr val="990033"/>
                </a:solidFill>
                <a:latin typeface="Times New Roman" pitchFamily="18" charset="0"/>
                <a:cs typeface="Times New Roman" pitchFamily="18" charset="0"/>
              </a:rPr>
              <a:t> sung </a:t>
            </a:r>
            <a:r>
              <a:rPr lang="en-US" sz="2800" b="1" dirty="0" err="1">
                <a:solidFill>
                  <a:srgbClr val="990033"/>
                </a:solidFill>
                <a:latin typeface="Times New Roman" pitchFamily="18" charset="0"/>
                <a:cs typeface="Times New Roman" pitchFamily="18" charset="0"/>
              </a:rPr>
              <a:t>cho</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câu</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chủ</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đề</a:t>
            </a:r>
            <a:r>
              <a:rPr lang="en-US" sz="2800" b="1" dirty="0">
                <a:solidFill>
                  <a:srgbClr val="990033"/>
                </a:solidFill>
                <a:latin typeface="Times New Roman" pitchFamily="18" charset="0"/>
                <a:cs typeface="Times New Roman" pitchFamily="18" charset="0"/>
              </a:rPr>
              <a:t>. </a:t>
            </a:r>
          </a:p>
          <a:p>
            <a:pPr>
              <a:spcBef>
                <a:spcPct val="50000"/>
              </a:spcBef>
              <a:defRPr/>
            </a:pP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Nội</a:t>
            </a:r>
            <a:r>
              <a:rPr lang="en-US" sz="2800" b="1" dirty="0">
                <a:solidFill>
                  <a:srgbClr val="990033"/>
                </a:solidFill>
                <a:latin typeface="Times New Roman" pitchFamily="18" charset="0"/>
                <a:cs typeface="Times New Roman" pitchFamily="18" charset="0"/>
              </a:rPr>
              <a:t> dung: </a:t>
            </a:r>
            <a:r>
              <a:rPr lang="en-US" sz="2800" b="1" dirty="0" err="1">
                <a:solidFill>
                  <a:srgbClr val="990033"/>
                </a:solidFill>
                <a:latin typeface="Times New Roman" pitchFamily="18" charset="0"/>
                <a:cs typeface="Times New Roman" pitchFamily="18" charset="0"/>
              </a:rPr>
              <a:t>mỗi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đoạn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văn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chỉ</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tập</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trung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làm</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sáng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tỏ</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một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phần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kiến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thức</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về</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sự</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vật</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hiện</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tượng</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phải</a:t>
            </a:r>
            <a:r>
              <a:rPr lang="en-US" sz="2800" b="1" dirty="0">
                <a:solidFill>
                  <a:srgbClr val="990033"/>
                </a:solidFill>
                <a:latin typeface="Times New Roman" pitchFamily="18" charset="0"/>
                <a:cs typeface="Times New Roman" pitchFamily="18" charset="0"/>
              </a:rPr>
              <a:t> </a:t>
            </a:r>
            <a:r>
              <a:rPr lang="en-US" sz="2800" b="1" dirty="0" err="1">
                <a:solidFill>
                  <a:srgbClr val="990033"/>
                </a:solidFill>
                <a:latin typeface="Times New Roman" pitchFamily="18" charset="0"/>
                <a:cs typeface="Times New Roman" pitchFamily="18" charset="0"/>
              </a:rPr>
              <a:t>thuyết</a:t>
            </a:r>
            <a:r>
              <a:rPr lang="en-US" sz="2800" b="1" dirty="0">
                <a:solidFill>
                  <a:srgbClr val="990033"/>
                </a:solidFill>
                <a:latin typeface="Times New Roman" pitchFamily="18" charset="0"/>
                <a:cs typeface="Times New Roman" pitchFamily="18" charset="0"/>
              </a:rPr>
              <a:t> minh.</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10">
            <a:extLst>
              <a:ext uri="{FF2B5EF4-FFF2-40B4-BE49-F238E27FC236}">
                <a16:creationId xmlns:a16="http://schemas.microsoft.com/office/drawing/2014/main" id="{410F055B-7BA4-E683-2A9A-699B198E0F00}"/>
              </a:ext>
            </a:extLst>
          </p:cNvPr>
          <p:cNvSpPr>
            <a:spLocks noChangeArrowheads="1"/>
          </p:cNvSpPr>
          <p:nvPr/>
        </p:nvSpPr>
        <p:spPr bwMode="auto">
          <a:xfrm>
            <a:off x="92473" y="1535906"/>
            <a:ext cx="1185544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3200" b="1">
              <a:solidFill>
                <a:srgbClr val="000000"/>
              </a:solidFill>
              <a:latin typeface=".VnArial" pitchFamily="34" charset="0"/>
            </a:endParaRPr>
          </a:p>
          <a:p>
            <a:pPr algn="just" eaLnBrk="1" hangingPunct="1"/>
            <a:r>
              <a:rPr lang="en-US" altLang="en-US" sz="3200">
                <a:solidFill>
                  <a:srgbClr val="000000"/>
                </a:solidFill>
                <a:latin typeface="Times New Roman" panose="02020603050405020304" pitchFamily="18" charset="0"/>
              </a:rPr>
              <a:t>a.   Bút bi khác bút mực là do nó có hòn bi nhỏ ở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ầu ngòi bút, khi viết hòn bi l</a:t>
            </a:r>
            <a:r>
              <a:rPr lang="vi-VN" altLang="en-US" sz="3200">
                <a:solidFill>
                  <a:srgbClr val="000000"/>
                </a:solidFill>
                <a:latin typeface="Times New Roman" panose="02020603050405020304" pitchFamily="18" charset="0"/>
              </a:rPr>
              <a:t>ă</a:t>
            </a:r>
            <a:r>
              <a:rPr lang="en-US" altLang="en-US" sz="3200">
                <a:solidFill>
                  <a:srgbClr val="000000"/>
                </a:solidFill>
                <a:latin typeface="Times New Roman" panose="02020603050405020304" pitchFamily="18" charset="0"/>
              </a:rPr>
              <a:t>n làm mực trong ống nhựa chảy ra, ghi thành chữ. Ngoài ống nhựa có vỏ bút bi. Đầu bút bi có nắp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ậy có thể móc vào túi áo. Loại bút bi không có nắp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ậy thì có lò xo và nút bấm. Khi viết thì ấn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ầu cán bút cho ngòi bút trồi ra, khi thôi viết thì ấn nút bấm cho ngòi bút thụt vào.</a:t>
            </a:r>
          </a:p>
        </p:txBody>
      </p:sp>
      <p:pic>
        <p:nvPicPr>
          <p:cNvPr id="17419" name="Picture 11" descr="images[10]">
            <a:extLst>
              <a:ext uri="{FF2B5EF4-FFF2-40B4-BE49-F238E27FC236}">
                <a16:creationId xmlns:a16="http://schemas.microsoft.com/office/drawing/2014/main" id="{8F936E59-A7F8-2C69-81A9-6457422DD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13364"/>
            <a:ext cx="27940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21">
            <a:extLst>
              <a:ext uri="{FF2B5EF4-FFF2-40B4-BE49-F238E27FC236}">
                <a16:creationId xmlns:a16="http://schemas.microsoft.com/office/drawing/2014/main" id="{54C9DC9F-8BF2-F09E-12E0-70F59EDFFC93}"/>
              </a:ext>
            </a:extLst>
          </p:cNvPr>
          <p:cNvSpPr txBox="1">
            <a:spLocks noChangeArrowheads="1"/>
          </p:cNvSpPr>
          <p:nvPr/>
        </p:nvSpPr>
        <p:spPr bwMode="auto">
          <a:xfrm>
            <a:off x="93662" y="221059"/>
            <a:ext cx="8529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u="sng">
                <a:solidFill>
                  <a:srgbClr val="0000FF"/>
                </a:solidFill>
                <a:latin typeface="Times New Roman" panose="02020603050405020304" pitchFamily="18" charset="0"/>
              </a:rPr>
              <a:t>I. Đoạn v</a:t>
            </a:r>
            <a:r>
              <a:rPr lang="vi-VN" altLang="en-US" sz="3200" b="1" u="sng">
                <a:solidFill>
                  <a:srgbClr val="0000FF"/>
                </a:solidFill>
                <a:latin typeface="Times New Roman" panose="02020603050405020304" pitchFamily="18" charset="0"/>
              </a:rPr>
              <a:t>ă</a:t>
            </a:r>
            <a:r>
              <a:rPr lang="en-US" altLang="en-US" sz="3200" b="1" u="sng">
                <a:solidFill>
                  <a:srgbClr val="0000FF"/>
                </a:solidFill>
                <a:latin typeface="Times New Roman" panose="02020603050405020304" pitchFamily="18" charset="0"/>
              </a:rPr>
              <a:t>n trong v</a:t>
            </a:r>
            <a:r>
              <a:rPr lang="vi-VN" altLang="en-US" sz="3200" b="1" u="sng">
                <a:solidFill>
                  <a:srgbClr val="0000FF"/>
                </a:solidFill>
                <a:latin typeface="Times New Roman" panose="02020603050405020304" pitchFamily="18" charset="0"/>
              </a:rPr>
              <a:t>ă</a:t>
            </a:r>
            <a:r>
              <a:rPr lang="en-US" altLang="en-US" sz="3200" b="1" u="sng">
                <a:solidFill>
                  <a:srgbClr val="0000FF"/>
                </a:solidFill>
                <a:latin typeface="Times New Roman" panose="02020603050405020304" pitchFamily="18" charset="0"/>
              </a:rPr>
              <a:t>n bản thuyết minh</a:t>
            </a:r>
            <a:r>
              <a:rPr lang="en-US" altLang="en-US" sz="3200" b="1">
                <a:solidFill>
                  <a:srgbClr val="0000FF"/>
                </a:solidFill>
                <a:latin typeface="Times New Roman" panose="02020603050405020304" pitchFamily="18" charset="0"/>
              </a:rPr>
              <a:t>.</a:t>
            </a:r>
          </a:p>
        </p:txBody>
      </p:sp>
      <p:sp>
        <p:nvSpPr>
          <p:cNvPr id="17434" name="AutoShape 26" descr="Pink tissue paper">
            <a:extLst>
              <a:ext uri="{FF2B5EF4-FFF2-40B4-BE49-F238E27FC236}">
                <a16:creationId xmlns:a16="http://schemas.microsoft.com/office/drawing/2014/main" id="{5FA837DD-E4D9-52D4-B8A2-127A95E4E5E5}"/>
              </a:ext>
            </a:extLst>
          </p:cNvPr>
          <p:cNvSpPr>
            <a:spLocks noChangeArrowheads="1"/>
          </p:cNvSpPr>
          <p:nvPr/>
        </p:nvSpPr>
        <p:spPr bwMode="auto">
          <a:xfrm>
            <a:off x="5029200" y="4889500"/>
            <a:ext cx="5334000" cy="1981200"/>
          </a:xfrm>
          <a:prstGeom prst="cloudCallout">
            <a:avLst>
              <a:gd name="adj1" fmla="val -66519"/>
              <a:gd name="adj2" fmla="val -40306"/>
            </a:avLst>
          </a:prstGeom>
          <a:blipFill dpi="0" rotWithShape="1">
            <a:blip r:embed="rId4"/>
            <a:srcRect/>
            <a:tile tx="0" ty="0" sx="100000" sy="100000" flip="none" algn="tl"/>
          </a:blip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CC0000"/>
                </a:solidFill>
                <a:latin typeface="Times New Roman" panose="02020603050405020304" pitchFamily="18" charset="0"/>
              </a:rPr>
              <a:t>?</a:t>
            </a:r>
            <a:r>
              <a:rPr lang="en-US" altLang="en-US" sz="2400">
                <a:solidFill>
                  <a:srgbClr val="CC0000"/>
                </a:solidFill>
                <a:latin typeface="Times New Roman" panose="02020603050405020304" pitchFamily="18" charset="0"/>
              </a:rPr>
              <a:t> </a:t>
            </a:r>
            <a:r>
              <a:rPr lang="en-US" altLang="en-US" sz="2400" b="1" u="sng">
                <a:solidFill>
                  <a:srgbClr val="CC0000"/>
                </a:solidFill>
                <a:latin typeface="Times New Roman" panose="02020603050405020304" pitchFamily="18" charset="0"/>
              </a:rPr>
              <a:t>Câu hỏi thảo luận:</a:t>
            </a:r>
          </a:p>
          <a:p>
            <a:pPr algn="ctr" eaLnBrk="1" hangingPunct="1"/>
            <a:r>
              <a:rPr lang="en-US" altLang="en-US" sz="2800" b="1">
                <a:solidFill>
                  <a:srgbClr val="FF0066"/>
                </a:solidFill>
                <a:latin typeface="Times New Roman" panose="02020603050405020304" pitchFamily="18" charset="0"/>
              </a:rPr>
              <a:t>Chỉ ra lỗi  của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oạn v</a:t>
            </a:r>
            <a:r>
              <a:rPr lang="vi-VN" altLang="en-US" sz="2800" b="1">
                <a:solidFill>
                  <a:srgbClr val="FF0066"/>
                </a:solidFill>
                <a:latin typeface="Times New Roman" panose="02020603050405020304" pitchFamily="18" charset="0"/>
              </a:rPr>
              <a:t>ă</a:t>
            </a:r>
            <a:r>
              <a:rPr lang="en-US" altLang="en-US" sz="2800" b="1">
                <a:solidFill>
                  <a:srgbClr val="FF0066"/>
                </a:solidFill>
                <a:latin typeface="Times New Roman" panose="02020603050405020304" pitchFamily="18" charset="0"/>
              </a:rPr>
              <a:t>n  và cách sửa?</a:t>
            </a:r>
          </a:p>
        </p:txBody>
      </p:sp>
      <p:pic>
        <p:nvPicPr>
          <p:cNvPr id="59399" name="Picture 2">
            <a:extLst>
              <a:ext uri="{FF2B5EF4-FFF2-40B4-BE49-F238E27FC236}">
                <a16:creationId xmlns:a16="http://schemas.microsoft.com/office/drawing/2014/main" id="{3B62F42C-F0F1-4E6C-0EDD-AE3C13526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 y="869909"/>
            <a:ext cx="7466410" cy="182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diamond(in)">
                                      <p:cBhvr>
                                        <p:cTn id="7" dur="2000"/>
                                        <p:tgtEl>
                                          <p:spTgt spid="17418"/>
                                        </p:tgtEl>
                                      </p:cBhvr>
                                    </p:animEffect>
                                  </p:childTnLst>
                                </p:cTn>
                              </p:par>
                              <p:par>
                                <p:cTn id="8" presetID="8" presetClass="entr" presetSubtype="16" fill="hold" nodeType="withEffect">
                                  <p:stCondLst>
                                    <p:cond delay="0"/>
                                  </p:stCondLst>
                                  <p:childTnLst>
                                    <p:set>
                                      <p:cBhvr>
                                        <p:cTn id="9" dur="1" fill="hold">
                                          <p:stCondLst>
                                            <p:cond delay="0"/>
                                          </p:stCondLst>
                                        </p:cTn>
                                        <p:tgtEl>
                                          <p:spTgt spid="17419"/>
                                        </p:tgtEl>
                                        <p:attrNameLst>
                                          <p:attrName>style.visibility</p:attrName>
                                        </p:attrNameLst>
                                      </p:cBhvr>
                                      <p:to>
                                        <p:strVal val="visible"/>
                                      </p:to>
                                    </p:set>
                                    <p:animEffect transition="in" filter="diamond(in)">
                                      <p:cBhvr>
                                        <p:cTn id="10" dur="2000"/>
                                        <p:tgtEl>
                                          <p:spTgt spid="174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17434"/>
                                        </p:tgtEl>
                                        <p:attrNameLst>
                                          <p:attrName>style.visibility</p:attrName>
                                        </p:attrNameLst>
                                      </p:cBhvr>
                                      <p:to>
                                        <p:strVal val="visible"/>
                                      </p:to>
                                    </p:set>
                                    <p:animEffect transition="in" filter="fade">
                                      <p:cBhvr>
                                        <p:cTn id="15" dur="800" decel="100000"/>
                                        <p:tgtEl>
                                          <p:spTgt spid="17434"/>
                                        </p:tgtEl>
                                      </p:cBhvr>
                                    </p:animEffect>
                                    <p:anim calcmode="lin" valueType="num">
                                      <p:cBhvr>
                                        <p:cTn id="16" dur="800" decel="100000" fill="hold"/>
                                        <p:tgtEl>
                                          <p:spTgt spid="17434"/>
                                        </p:tgtEl>
                                        <p:attrNameLst>
                                          <p:attrName>style.rotation</p:attrName>
                                        </p:attrNameLst>
                                      </p:cBhvr>
                                      <p:tavLst>
                                        <p:tav tm="0">
                                          <p:val>
                                            <p:fltVal val="-90"/>
                                          </p:val>
                                        </p:tav>
                                        <p:tav tm="100000">
                                          <p:val>
                                            <p:fltVal val="0"/>
                                          </p:val>
                                        </p:tav>
                                      </p:tavLst>
                                    </p:anim>
                                    <p:anim calcmode="lin" valueType="num">
                                      <p:cBhvr>
                                        <p:cTn id="17" dur="800" decel="100000" fill="hold"/>
                                        <p:tgtEl>
                                          <p:spTgt spid="17434"/>
                                        </p:tgtEl>
                                        <p:attrNameLst>
                                          <p:attrName>ppt_x</p:attrName>
                                        </p:attrNameLst>
                                      </p:cBhvr>
                                      <p:tavLst>
                                        <p:tav tm="0">
                                          <p:val>
                                            <p:strVal val="#ppt_x+0.4"/>
                                          </p:val>
                                        </p:tav>
                                        <p:tav tm="100000">
                                          <p:val>
                                            <p:strVal val="#ppt_x-0.05"/>
                                          </p:val>
                                        </p:tav>
                                      </p:tavLst>
                                    </p:anim>
                                    <p:anim calcmode="lin" valueType="num">
                                      <p:cBhvr>
                                        <p:cTn id="18" dur="800" decel="100000" fill="hold"/>
                                        <p:tgtEl>
                                          <p:spTgt spid="1743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743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7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7">
            <a:extLst>
              <a:ext uri="{FF2B5EF4-FFF2-40B4-BE49-F238E27FC236}">
                <a16:creationId xmlns:a16="http://schemas.microsoft.com/office/drawing/2014/main" id="{8E5305B7-6E07-DA17-70B6-94822D5443BE}"/>
              </a:ext>
            </a:extLst>
          </p:cNvPr>
          <p:cNvSpPr txBox="1">
            <a:spLocks noChangeArrowheads="1"/>
          </p:cNvSpPr>
          <p:nvPr/>
        </p:nvSpPr>
        <p:spPr bwMode="auto">
          <a:xfrm>
            <a:off x="0" y="1743074"/>
            <a:ext cx="12192000" cy="3046988"/>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solidFill>
                  <a:srgbClr val="000000"/>
                </a:solidFill>
                <a:latin typeface="Times New Roman" panose="02020603050405020304" pitchFamily="18" charset="0"/>
              </a:rPr>
              <a:t>*</a:t>
            </a:r>
            <a:r>
              <a:rPr lang="en-US" altLang="en-US" sz="3200" b="1">
                <a:solidFill>
                  <a:srgbClr val="000000"/>
                </a:solidFill>
                <a:latin typeface="Times New Roman" panose="02020603050405020304" pitchFamily="18" charset="0"/>
                <a:cs typeface="Times New Roman" panose="02020603050405020304" pitchFamily="18" charset="0"/>
              </a:rPr>
              <a:t>Ví dụ:</a:t>
            </a:r>
            <a:endParaRPr lang="en-US" altLang="en-US" sz="3200" b="1">
              <a:solidFill>
                <a:srgbClr val="000000"/>
              </a:solidFill>
              <a:latin typeface="Times New Roman" panose="02020603050405020304" pitchFamily="18" charset="0"/>
            </a:endParaRPr>
          </a:p>
          <a:p>
            <a:pPr algn="just"/>
            <a:r>
              <a:rPr lang="en-US" altLang="en-US" sz="3200">
                <a:solidFill>
                  <a:srgbClr val="000000"/>
                </a:solidFill>
                <a:latin typeface="Times New Roman" panose="02020603050405020304" pitchFamily="18" charset="0"/>
              </a:rPr>
              <a:t>a. Bút bi khác bút mực là do nó có hòn bi nhỏ ở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ầu ngòi bút, khi viết hòn bi l</a:t>
            </a:r>
            <a:r>
              <a:rPr lang="vi-VN" altLang="en-US" sz="3200">
                <a:solidFill>
                  <a:srgbClr val="000000"/>
                </a:solidFill>
                <a:latin typeface="Times New Roman" panose="02020603050405020304" pitchFamily="18" charset="0"/>
              </a:rPr>
              <a:t>ă</a:t>
            </a:r>
            <a:r>
              <a:rPr lang="en-US" altLang="en-US" sz="3200">
                <a:solidFill>
                  <a:srgbClr val="000000"/>
                </a:solidFill>
                <a:latin typeface="Times New Roman" panose="02020603050405020304" pitchFamily="18" charset="0"/>
              </a:rPr>
              <a:t>n làm mực trong ống nhựa chảy ra, ghi thành chữ. Ngoài ống nhựa có vỏ bút bi. Đầu bút bi có nắp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ậy có thể móc vào túi áo. Loại bút bi không có nắp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ậy thì có lò xo và nút bấm. Khi viết thì ấn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ầu cán bút cho ngòi bút trồi ra, khi thôi viết thì ấn nút bấm cho ngòi bút thụt vào.</a:t>
            </a:r>
          </a:p>
        </p:txBody>
      </p:sp>
      <p:sp>
        <p:nvSpPr>
          <p:cNvPr id="60419" name="Text Box 42">
            <a:extLst>
              <a:ext uri="{FF2B5EF4-FFF2-40B4-BE49-F238E27FC236}">
                <a16:creationId xmlns:a16="http://schemas.microsoft.com/office/drawing/2014/main" id="{59F6012E-D419-45BC-3D2E-F25781D1EC8E}"/>
              </a:ext>
            </a:extLst>
          </p:cNvPr>
          <p:cNvSpPr txBox="1">
            <a:spLocks noChangeArrowheads="1"/>
          </p:cNvSpPr>
          <p:nvPr/>
        </p:nvSpPr>
        <p:spPr bwMode="auto">
          <a:xfrm>
            <a:off x="3657600" y="1"/>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a:solidFill>
                <a:srgbClr val="000000"/>
              </a:solidFill>
              <a:latin typeface=".VnTime" pitchFamily="34" charset="0"/>
            </a:endParaRPr>
          </a:p>
        </p:txBody>
      </p:sp>
      <p:sp>
        <p:nvSpPr>
          <p:cNvPr id="60420" name="Text Box 45">
            <a:extLst>
              <a:ext uri="{FF2B5EF4-FFF2-40B4-BE49-F238E27FC236}">
                <a16:creationId xmlns:a16="http://schemas.microsoft.com/office/drawing/2014/main" id="{DB3773C3-E19E-23AA-3E64-589EFB571A09}"/>
              </a:ext>
            </a:extLst>
          </p:cNvPr>
          <p:cNvSpPr txBox="1">
            <a:spLocks noChangeArrowheads="1"/>
          </p:cNvSpPr>
          <p:nvPr/>
        </p:nvSpPr>
        <p:spPr bwMode="auto">
          <a:xfrm>
            <a:off x="228600" y="38101"/>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I. Đoạn v</a:t>
            </a:r>
            <a:r>
              <a:rPr lang="vi-VN" altLang="en-US" sz="2800" b="1">
                <a:solidFill>
                  <a:srgbClr val="FF0000"/>
                </a:solidFill>
                <a:latin typeface="Times New Roman" panose="02020603050405020304" pitchFamily="18" charset="0"/>
              </a:rPr>
              <a:t>ă</a:t>
            </a:r>
            <a:r>
              <a:rPr lang="en-US" altLang="en-US" sz="2800" b="1">
                <a:solidFill>
                  <a:srgbClr val="FF0000"/>
                </a:solidFill>
                <a:latin typeface="Times New Roman" panose="02020603050405020304" pitchFamily="18" charset="0"/>
              </a:rPr>
              <a:t>n trong v</a:t>
            </a:r>
            <a:r>
              <a:rPr lang="vi-VN" altLang="en-US" sz="2800" b="1">
                <a:solidFill>
                  <a:srgbClr val="FF0000"/>
                </a:solidFill>
                <a:latin typeface="Times New Roman" panose="02020603050405020304" pitchFamily="18" charset="0"/>
              </a:rPr>
              <a:t>ă</a:t>
            </a:r>
            <a:r>
              <a:rPr lang="en-US" altLang="en-US" sz="2800" b="1">
                <a:solidFill>
                  <a:srgbClr val="FF0000"/>
                </a:solidFill>
                <a:latin typeface="Times New Roman" panose="02020603050405020304" pitchFamily="18" charset="0"/>
              </a:rPr>
              <a:t>n bản thuyết minh.</a:t>
            </a:r>
          </a:p>
        </p:txBody>
      </p:sp>
      <p:sp>
        <p:nvSpPr>
          <p:cNvPr id="60421" name="Text Box 46">
            <a:extLst>
              <a:ext uri="{FF2B5EF4-FFF2-40B4-BE49-F238E27FC236}">
                <a16:creationId xmlns:a16="http://schemas.microsoft.com/office/drawing/2014/main" id="{F542875B-00DB-BE2A-408D-B2916FF119D1}"/>
              </a:ext>
            </a:extLst>
          </p:cNvPr>
          <p:cNvSpPr txBox="1">
            <a:spLocks noChangeArrowheads="1"/>
          </p:cNvSpPr>
          <p:nvPr/>
        </p:nvSpPr>
        <p:spPr bwMode="auto">
          <a:xfrm>
            <a:off x="228600" y="570707"/>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00"/>
                </a:solidFill>
                <a:latin typeface="Times New Roman" panose="02020603050405020304" pitchFamily="18" charset="0"/>
              </a:rPr>
              <a:t>1.</a:t>
            </a:r>
            <a:r>
              <a:rPr lang="en-US" altLang="en-US" sz="2800" b="1" u="sng">
                <a:solidFill>
                  <a:srgbClr val="000000"/>
                </a:solidFill>
                <a:latin typeface="Times New Roman" panose="02020603050405020304" pitchFamily="18" charset="0"/>
              </a:rPr>
              <a:t> Nhận dạng các </a:t>
            </a:r>
            <a:r>
              <a:rPr lang="vi-VN" altLang="en-US" sz="2800" b="1" u="sng">
                <a:solidFill>
                  <a:srgbClr val="000000"/>
                </a:solidFill>
                <a:latin typeface="Times New Roman" panose="02020603050405020304" pitchFamily="18" charset="0"/>
              </a:rPr>
              <a:t>đ</a:t>
            </a:r>
            <a:r>
              <a:rPr lang="en-US" altLang="en-US" sz="2800" b="1" u="sng">
                <a:solidFill>
                  <a:srgbClr val="000000"/>
                </a:solidFill>
                <a:latin typeface="Times New Roman" panose="02020603050405020304" pitchFamily="18" charset="0"/>
              </a:rPr>
              <a:t>oạn v</a:t>
            </a:r>
            <a:r>
              <a:rPr lang="vi-VN" altLang="en-US" sz="2800" b="1" u="sng">
                <a:solidFill>
                  <a:srgbClr val="000000"/>
                </a:solidFill>
                <a:latin typeface="Times New Roman" panose="02020603050405020304" pitchFamily="18" charset="0"/>
              </a:rPr>
              <a:t>ă</a:t>
            </a:r>
            <a:r>
              <a:rPr lang="en-US" altLang="en-US" sz="2800" b="1" u="sng">
                <a:solidFill>
                  <a:srgbClr val="000000"/>
                </a:solidFill>
                <a:latin typeface="Times New Roman" panose="02020603050405020304" pitchFamily="18" charset="0"/>
              </a:rPr>
              <a:t>n thuyết minh</a:t>
            </a:r>
            <a:r>
              <a:rPr lang="en-US" altLang="en-US" sz="2400" b="1" u="sng">
                <a:solidFill>
                  <a:srgbClr val="000000"/>
                </a:solidFill>
                <a:latin typeface="Times New Roman" panose="02020603050405020304" pitchFamily="18" charset="0"/>
              </a:rPr>
              <a:t>.</a:t>
            </a:r>
          </a:p>
        </p:txBody>
      </p:sp>
      <p:sp>
        <p:nvSpPr>
          <p:cNvPr id="60422" name="Rectangle 47">
            <a:extLst>
              <a:ext uri="{FF2B5EF4-FFF2-40B4-BE49-F238E27FC236}">
                <a16:creationId xmlns:a16="http://schemas.microsoft.com/office/drawing/2014/main" id="{6BE6C12F-9E26-EF84-8215-3F6042650F5F}"/>
              </a:ext>
            </a:extLst>
          </p:cNvPr>
          <p:cNvSpPr>
            <a:spLocks noChangeArrowheads="1"/>
          </p:cNvSpPr>
          <p:nvPr/>
        </p:nvSpPr>
        <p:spPr bwMode="auto">
          <a:xfrm>
            <a:off x="244078" y="1038625"/>
            <a:ext cx="7777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00"/>
                </a:solidFill>
                <a:latin typeface="Times New Roman" panose="02020603050405020304" pitchFamily="18" charset="0"/>
              </a:rPr>
              <a:t>2</a:t>
            </a:r>
            <a:r>
              <a:rPr lang="en-US" altLang="en-US" sz="2800" b="1">
                <a:solidFill>
                  <a:srgbClr val="000000"/>
                </a:solidFill>
                <a:latin typeface="Times New Roman" panose="02020603050405020304" pitchFamily="18" charset="0"/>
              </a:rPr>
              <a:t>.</a:t>
            </a:r>
            <a:r>
              <a:rPr lang="en-US" altLang="en-US" sz="2800" b="1" u="sng">
                <a:solidFill>
                  <a:srgbClr val="000000"/>
                </a:solidFill>
                <a:latin typeface="Times New Roman" panose="02020603050405020304" pitchFamily="18" charset="0"/>
              </a:rPr>
              <a:t> Sửa lại các </a:t>
            </a:r>
            <a:r>
              <a:rPr lang="vi-VN" altLang="en-US" sz="2800" b="1" u="sng">
                <a:solidFill>
                  <a:srgbClr val="000000"/>
                </a:solidFill>
                <a:latin typeface="Times New Roman" panose="02020603050405020304" pitchFamily="18" charset="0"/>
              </a:rPr>
              <a:t>đ</a:t>
            </a:r>
            <a:r>
              <a:rPr lang="en-US" altLang="en-US" sz="2800" b="1" u="sng">
                <a:solidFill>
                  <a:srgbClr val="000000"/>
                </a:solidFill>
                <a:latin typeface="Times New Roman" panose="02020603050405020304" pitchFamily="18" charset="0"/>
              </a:rPr>
              <a:t>oạn v</a:t>
            </a:r>
            <a:r>
              <a:rPr lang="vi-VN" altLang="en-US" sz="2800" b="1" u="sng">
                <a:solidFill>
                  <a:srgbClr val="000000"/>
                </a:solidFill>
                <a:latin typeface="Times New Roman" panose="02020603050405020304" pitchFamily="18" charset="0"/>
              </a:rPr>
              <a:t>ă</a:t>
            </a:r>
            <a:r>
              <a:rPr lang="en-US" altLang="en-US" sz="2800" b="1" u="sng">
                <a:solidFill>
                  <a:srgbClr val="000000"/>
                </a:solidFill>
                <a:latin typeface="Times New Roman" panose="02020603050405020304" pitchFamily="18" charset="0"/>
              </a:rPr>
              <a:t>n thuyết minh ch</a:t>
            </a:r>
            <a:r>
              <a:rPr lang="vi-VN" altLang="en-US" sz="2800" b="1" u="sng">
                <a:solidFill>
                  <a:srgbClr val="000000"/>
                </a:solidFill>
                <a:latin typeface="Times New Roman" panose="02020603050405020304" pitchFamily="18" charset="0"/>
              </a:rPr>
              <a:t>ư</a:t>
            </a:r>
            <a:r>
              <a:rPr lang="en-US" altLang="en-US" sz="2800" b="1" u="sng">
                <a:solidFill>
                  <a:srgbClr val="000000"/>
                </a:solidFill>
                <a:latin typeface="Times New Roman" panose="02020603050405020304" pitchFamily="18" charset="0"/>
              </a:rPr>
              <a:t>a chuẩn</a:t>
            </a:r>
            <a:r>
              <a:rPr lang="en-US" altLang="en-US" sz="2800" b="1">
                <a:solidFill>
                  <a:srgbClr val="000000"/>
                </a:solidFill>
                <a:latin typeface="Times New Roman" panose="02020603050405020304" pitchFamily="18" charset="0"/>
              </a:rPr>
              <a:t>.</a:t>
            </a:r>
          </a:p>
        </p:txBody>
      </p:sp>
      <p:sp>
        <p:nvSpPr>
          <p:cNvPr id="20532" name="Line 52">
            <a:extLst>
              <a:ext uri="{FF2B5EF4-FFF2-40B4-BE49-F238E27FC236}">
                <a16:creationId xmlns:a16="http://schemas.microsoft.com/office/drawing/2014/main" id="{7032D5AF-18BC-9970-34B2-9861195C7F25}"/>
              </a:ext>
            </a:extLst>
          </p:cNvPr>
          <p:cNvSpPr>
            <a:spLocks noChangeShapeType="1"/>
          </p:cNvSpPr>
          <p:nvPr/>
        </p:nvSpPr>
        <p:spPr bwMode="auto">
          <a:xfrm>
            <a:off x="6096000" y="5334000"/>
            <a:ext cx="0" cy="152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6" name="Text Box 66" descr="Bouquet">
            <a:extLst>
              <a:ext uri="{FF2B5EF4-FFF2-40B4-BE49-F238E27FC236}">
                <a16:creationId xmlns:a16="http://schemas.microsoft.com/office/drawing/2014/main" id="{E1F7421F-8453-A2C6-D434-3C8B18B75942}"/>
              </a:ext>
            </a:extLst>
          </p:cNvPr>
          <p:cNvSpPr txBox="1">
            <a:spLocks noChangeArrowheads="1"/>
          </p:cNvSpPr>
          <p:nvPr/>
        </p:nvSpPr>
        <p:spPr bwMode="auto">
          <a:xfrm>
            <a:off x="244077" y="5129215"/>
            <a:ext cx="5547119" cy="107721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CC0000"/>
                </a:solidFill>
                <a:latin typeface="Times New Roman" panose="02020603050405020304" pitchFamily="18" charset="0"/>
              </a:rPr>
              <a:t>- Lỗi: Không rõ câu chủ </a:t>
            </a:r>
            <a:r>
              <a:rPr lang="vi-VN" altLang="en-US" sz="3200" b="1">
                <a:solidFill>
                  <a:srgbClr val="CC0000"/>
                </a:solidFill>
                <a:latin typeface="Times New Roman" panose="02020603050405020304" pitchFamily="18" charset="0"/>
              </a:rPr>
              <a:t>đ</a:t>
            </a:r>
            <a:r>
              <a:rPr lang="en-US" altLang="en-US" sz="3200" b="1">
                <a:solidFill>
                  <a:srgbClr val="CC0000"/>
                </a:solidFill>
                <a:latin typeface="Times New Roman" panose="02020603050405020304" pitchFamily="18" charset="0"/>
              </a:rPr>
              <a:t>ề, các ý lộn xộn…</a:t>
            </a:r>
          </a:p>
        </p:txBody>
      </p:sp>
      <p:sp>
        <p:nvSpPr>
          <p:cNvPr id="20567" name="Text Box 87" descr="Bouquet">
            <a:extLst>
              <a:ext uri="{FF2B5EF4-FFF2-40B4-BE49-F238E27FC236}">
                <a16:creationId xmlns:a16="http://schemas.microsoft.com/office/drawing/2014/main" id="{671D5F23-A510-2C27-C209-006FDE08E49B}"/>
              </a:ext>
            </a:extLst>
          </p:cNvPr>
          <p:cNvSpPr txBox="1">
            <a:spLocks noChangeArrowheads="1"/>
          </p:cNvSpPr>
          <p:nvPr/>
        </p:nvSpPr>
        <p:spPr bwMode="auto">
          <a:xfrm>
            <a:off x="6248400" y="4948062"/>
            <a:ext cx="5791200" cy="181588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CC0000"/>
                </a:solidFill>
                <a:latin typeface="Times New Roman" panose="02020603050405020304" pitchFamily="18" charset="0"/>
              </a:rPr>
              <a:t>- Cách sửa: thêm câu chủ </a:t>
            </a:r>
            <a:r>
              <a:rPr lang="vi-VN" altLang="en-US" sz="2800" b="1">
                <a:solidFill>
                  <a:srgbClr val="CC0000"/>
                </a:solidFill>
                <a:latin typeface="Times New Roman" panose="02020603050405020304" pitchFamily="18" charset="0"/>
              </a:rPr>
              <a:t>đ</a:t>
            </a:r>
            <a:r>
              <a:rPr lang="en-US" altLang="en-US" sz="2800" b="1">
                <a:solidFill>
                  <a:srgbClr val="CC0000"/>
                </a:solidFill>
                <a:latin typeface="Times New Roman" panose="02020603050405020304" pitchFamily="18" charset="0"/>
              </a:rPr>
              <a:t>ề, </a:t>
            </a:r>
            <a:r>
              <a:rPr lang="en-US" altLang="en-US" sz="2800" b="1">
                <a:solidFill>
                  <a:srgbClr val="CC0000"/>
                </a:solidFill>
                <a:latin typeface="Times New Roman" panose="02020603050405020304" pitchFamily="18" charset="0"/>
                <a:cs typeface="Times New Roman" panose="02020603050405020304" pitchFamily="18" charset="0"/>
              </a:rPr>
              <a:t>trình bày cấu tạo của bút: vỏ, ống nhựa, ngòi bút… (từ ngoài vào trong, từ khái quát đến chi tiết)</a:t>
            </a:r>
            <a:endParaRPr lang="en-US" altLang="en-US" sz="2800">
              <a:solidFill>
                <a:srgbClr val="CC0000"/>
              </a:solidFill>
              <a:latin typeface="Times New Roman" panose="02020603050405020304" pitchFamily="18" charset="0"/>
            </a:endParaRPr>
          </a:p>
        </p:txBody>
      </p:sp>
      <p:sp>
        <p:nvSpPr>
          <p:cNvPr id="60426" name="Text Box 93">
            <a:extLst>
              <a:ext uri="{FF2B5EF4-FFF2-40B4-BE49-F238E27FC236}">
                <a16:creationId xmlns:a16="http://schemas.microsoft.com/office/drawing/2014/main" id="{27F13C5A-0A50-539A-EA4A-FBB996A6806C}"/>
              </a:ext>
            </a:extLst>
          </p:cNvPr>
          <p:cNvSpPr txBox="1">
            <a:spLocks noChangeArrowheads="1"/>
          </p:cNvSpPr>
          <p:nvPr/>
        </p:nvSpPr>
        <p:spPr bwMode="auto">
          <a:xfrm>
            <a:off x="6629400" y="7862888"/>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0532"/>
                                        </p:tgtEl>
                                        <p:attrNameLst>
                                          <p:attrName>style.visibility</p:attrName>
                                        </p:attrNameLst>
                                      </p:cBhvr>
                                      <p:to>
                                        <p:strVal val="visible"/>
                                      </p:to>
                                    </p:set>
                                    <p:animEffect transition="in" filter="fade">
                                      <p:cBhvr>
                                        <p:cTn id="7" dur="800" decel="100000"/>
                                        <p:tgtEl>
                                          <p:spTgt spid="20532"/>
                                        </p:tgtEl>
                                      </p:cBhvr>
                                    </p:animEffect>
                                    <p:anim calcmode="lin" valueType="num">
                                      <p:cBhvr>
                                        <p:cTn id="8" dur="800" decel="100000" fill="hold"/>
                                        <p:tgtEl>
                                          <p:spTgt spid="20532"/>
                                        </p:tgtEl>
                                        <p:attrNameLst>
                                          <p:attrName>style.rotation</p:attrName>
                                        </p:attrNameLst>
                                      </p:cBhvr>
                                      <p:tavLst>
                                        <p:tav tm="0">
                                          <p:val>
                                            <p:fltVal val="-90"/>
                                          </p:val>
                                        </p:tav>
                                        <p:tav tm="100000">
                                          <p:val>
                                            <p:fltVal val="0"/>
                                          </p:val>
                                        </p:tav>
                                      </p:tavLst>
                                    </p:anim>
                                    <p:anim calcmode="lin" valueType="num">
                                      <p:cBhvr>
                                        <p:cTn id="9" dur="800" decel="100000" fill="hold"/>
                                        <p:tgtEl>
                                          <p:spTgt spid="20532"/>
                                        </p:tgtEl>
                                        <p:attrNameLst>
                                          <p:attrName>ppt_x</p:attrName>
                                        </p:attrNameLst>
                                      </p:cBhvr>
                                      <p:tavLst>
                                        <p:tav tm="0">
                                          <p:val>
                                            <p:strVal val="#ppt_x+0.4"/>
                                          </p:val>
                                        </p:tav>
                                        <p:tav tm="100000">
                                          <p:val>
                                            <p:strVal val="#ppt_x-0.05"/>
                                          </p:val>
                                        </p:tav>
                                      </p:tavLst>
                                    </p:anim>
                                    <p:anim calcmode="lin" valueType="num">
                                      <p:cBhvr>
                                        <p:cTn id="10" dur="800" decel="100000" fill="hold"/>
                                        <p:tgtEl>
                                          <p:spTgt spid="20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3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0546"/>
                                        </p:tgtEl>
                                        <p:attrNameLst>
                                          <p:attrName>style.visibility</p:attrName>
                                        </p:attrNameLst>
                                      </p:cBhvr>
                                      <p:to>
                                        <p:strVal val="visible"/>
                                      </p:to>
                                    </p:set>
                                    <p:animEffect transition="in" filter="fade">
                                      <p:cBhvr>
                                        <p:cTn id="17" dur="800" decel="100000"/>
                                        <p:tgtEl>
                                          <p:spTgt spid="20546"/>
                                        </p:tgtEl>
                                      </p:cBhvr>
                                    </p:animEffect>
                                    <p:anim calcmode="lin" valueType="num">
                                      <p:cBhvr>
                                        <p:cTn id="18" dur="800" decel="100000" fill="hold"/>
                                        <p:tgtEl>
                                          <p:spTgt spid="20546"/>
                                        </p:tgtEl>
                                        <p:attrNameLst>
                                          <p:attrName>style.rotation</p:attrName>
                                        </p:attrNameLst>
                                      </p:cBhvr>
                                      <p:tavLst>
                                        <p:tav tm="0">
                                          <p:val>
                                            <p:fltVal val="-90"/>
                                          </p:val>
                                        </p:tav>
                                        <p:tav tm="100000">
                                          <p:val>
                                            <p:fltVal val="0"/>
                                          </p:val>
                                        </p:tav>
                                      </p:tavLst>
                                    </p:anim>
                                    <p:anim calcmode="lin" valueType="num">
                                      <p:cBhvr>
                                        <p:cTn id="19" dur="800" decel="100000" fill="hold"/>
                                        <p:tgtEl>
                                          <p:spTgt spid="20546"/>
                                        </p:tgtEl>
                                        <p:attrNameLst>
                                          <p:attrName>ppt_x</p:attrName>
                                        </p:attrNameLst>
                                      </p:cBhvr>
                                      <p:tavLst>
                                        <p:tav tm="0">
                                          <p:val>
                                            <p:strVal val="#ppt_x+0.4"/>
                                          </p:val>
                                        </p:tav>
                                        <p:tav tm="100000">
                                          <p:val>
                                            <p:strVal val="#ppt_x-0.05"/>
                                          </p:val>
                                        </p:tav>
                                      </p:tavLst>
                                    </p:anim>
                                    <p:anim calcmode="lin" valueType="num">
                                      <p:cBhvr>
                                        <p:cTn id="20" dur="800" decel="100000" fill="hold"/>
                                        <p:tgtEl>
                                          <p:spTgt spid="2054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54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546"/>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20567"/>
                                        </p:tgtEl>
                                        <p:attrNameLst>
                                          <p:attrName>style.visibility</p:attrName>
                                        </p:attrNameLst>
                                      </p:cBhvr>
                                      <p:to>
                                        <p:strVal val="visible"/>
                                      </p:to>
                                    </p:set>
                                    <p:animEffect transition="in" filter="fade">
                                      <p:cBhvr>
                                        <p:cTn id="27" dur="800" decel="100000"/>
                                        <p:tgtEl>
                                          <p:spTgt spid="20567"/>
                                        </p:tgtEl>
                                      </p:cBhvr>
                                    </p:animEffect>
                                    <p:anim calcmode="lin" valueType="num">
                                      <p:cBhvr>
                                        <p:cTn id="28" dur="800" decel="100000" fill="hold"/>
                                        <p:tgtEl>
                                          <p:spTgt spid="20567"/>
                                        </p:tgtEl>
                                        <p:attrNameLst>
                                          <p:attrName>style.rotation</p:attrName>
                                        </p:attrNameLst>
                                      </p:cBhvr>
                                      <p:tavLst>
                                        <p:tav tm="0">
                                          <p:val>
                                            <p:fltVal val="-90"/>
                                          </p:val>
                                        </p:tav>
                                        <p:tav tm="100000">
                                          <p:val>
                                            <p:fltVal val="0"/>
                                          </p:val>
                                        </p:tav>
                                      </p:tavLst>
                                    </p:anim>
                                    <p:anim calcmode="lin" valueType="num">
                                      <p:cBhvr>
                                        <p:cTn id="29" dur="800" decel="100000" fill="hold"/>
                                        <p:tgtEl>
                                          <p:spTgt spid="20567"/>
                                        </p:tgtEl>
                                        <p:attrNameLst>
                                          <p:attrName>ppt_x</p:attrName>
                                        </p:attrNameLst>
                                      </p:cBhvr>
                                      <p:tavLst>
                                        <p:tav tm="0">
                                          <p:val>
                                            <p:strVal val="#ppt_x+0.4"/>
                                          </p:val>
                                        </p:tav>
                                        <p:tav tm="100000">
                                          <p:val>
                                            <p:strVal val="#ppt_x-0.05"/>
                                          </p:val>
                                        </p:tav>
                                      </p:tavLst>
                                    </p:anim>
                                    <p:anim calcmode="lin" valueType="num">
                                      <p:cBhvr>
                                        <p:cTn id="30" dur="800" decel="100000" fill="hold"/>
                                        <p:tgtEl>
                                          <p:spTgt spid="2056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56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5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6" grpId="0" animBg="1"/>
      <p:bldP spid="205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a:extLst>
              <a:ext uri="{FF2B5EF4-FFF2-40B4-BE49-F238E27FC236}">
                <a16:creationId xmlns:a16="http://schemas.microsoft.com/office/drawing/2014/main" id="{97ED5DA2-637D-22CC-B1BB-734FA9685B7D}"/>
              </a:ext>
            </a:extLst>
          </p:cNvPr>
          <p:cNvSpPr txBox="1">
            <a:spLocks noChangeArrowheads="1"/>
          </p:cNvSpPr>
          <p:nvPr/>
        </p:nvSpPr>
        <p:spPr bwMode="auto">
          <a:xfrm>
            <a:off x="0" y="382588"/>
            <a:ext cx="12192000" cy="5355312"/>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u="sng">
                <a:latin typeface="Times New Roman" panose="02020603050405020304" pitchFamily="18" charset="0"/>
              </a:rPr>
              <a:t>Sửa lại:</a:t>
            </a:r>
          </a:p>
          <a:p>
            <a:pPr algn="just">
              <a:spcBef>
                <a:spcPct val="50000"/>
              </a:spcBef>
            </a:pPr>
            <a:r>
              <a:rPr lang="en-US" altLang="en-US" sz="3600">
                <a:latin typeface="Times New Roman" panose="02020603050405020304" pitchFamily="18" charset="0"/>
              </a:rPr>
              <a:t>     Bút bi có nhiều bộ phận. Bên ngoài là vỏ bút. Bên trong là ống nhựa. Đầu bút có nắp </a:t>
            </a:r>
            <a:r>
              <a:rPr lang="vi-VN" altLang="en-US" sz="3600">
                <a:latin typeface="Times New Roman" panose="02020603050405020304" pitchFamily="18" charset="0"/>
              </a:rPr>
              <a:t>đ</a:t>
            </a:r>
            <a:r>
              <a:rPr lang="en-US" altLang="en-US" sz="3600">
                <a:latin typeface="Times New Roman" panose="02020603050405020304" pitchFamily="18" charset="0"/>
              </a:rPr>
              <a:t>ậy, có móc thẳng </a:t>
            </a:r>
            <a:r>
              <a:rPr lang="vi-VN" altLang="en-US" sz="3600">
                <a:latin typeface="Times New Roman" panose="02020603050405020304" pitchFamily="18" charset="0"/>
              </a:rPr>
              <a:t>đ</a:t>
            </a:r>
            <a:r>
              <a:rPr lang="en-US" altLang="en-US" sz="3600">
                <a:latin typeface="Times New Roman" panose="02020603050405020304" pitchFamily="18" charset="0"/>
              </a:rPr>
              <a:t>ể cài vào túi áo. Loại bút không có nắp </a:t>
            </a:r>
            <a:r>
              <a:rPr lang="vi-VN" altLang="en-US" sz="3600">
                <a:latin typeface="Times New Roman" panose="02020603050405020304" pitchFamily="18" charset="0"/>
              </a:rPr>
              <a:t>đ</a:t>
            </a:r>
            <a:r>
              <a:rPr lang="en-US" altLang="en-US" sz="3600">
                <a:latin typeface="Times New Roman" panose="02020603050405020304" pitchFamily="18" charset="0"/>
              </a:rPr>
              <a:t>ậy thì có lò xo và nút bấm. Bút bi khác bút mực ở chỗ là </a:t>
            </a:r>
            <a:r>
              <a:rPr lang="vi-VN" altLang="en-US" sz="3600">
                <a:latin typeface="Times New Roman" panose="02020603050405020304" pitchFamily="18" charset="0"/>
              </a:rPr>
              <a:t>đ</a:t>
            </a:r>
            <a:r>
              <a:rPr lang="en-US" altLang="en-US" sz="3600">
                <a:latin typeface="Times New Roman" panose="02020603050405020304" pitchFamily="18" charset="0"/>
              </a:rPr>
              <a:t>ầu bút có hòn bi nhỏ xíu. Khi viết, hòn bi l</a:t>
            </a:r>
            <a:r>
              <a:rPr lang="vi-VN" altLang="en-US" sz="3600">
                <a:latin typeface="Times New Roman" panose="02020603050405020304" pitchFamily="18" charset="0"/>
              </a:rPr>
              <a:t>ă</a:t>
            </a:r>
            <a:r>
              <a:rPr lang="en-US" altLang="en-US" sz="3600">
                <a:latin typeface="Times New Roman" panose="02020603050405020304" pitchFamily="18" charset="0"/>
              </a:rPr>
              <a:t>n làm mực trong ống nhựa chảy ra, ghi thành chữ. Muốn viết, ng</a:t>
            </a:r>
            <a:r>
              <a:rPr lang="vi-VN" altLang="en-US" sz="3600">
                <a:latin typeface="Times New Roman" panose="02020603050405020304" pitchFamily="18" charset="0"/>
              </a:rPr>
              <a:t>ư</a:t>
            </a:r>
            <a:r>
              <a:rPr lang="en-US" altLang="en-US" sz="3600">
                <a:latin typeface="Times New Roman" panose="02020603050405020304" pitchFamily="18" charset="0"/>
              </a:rPr>
              <a:t>ười ta ấn </a:t>
            </a:r>
            <a:r>
              <a:rPr lang="vi-VN" altLang="en-US" sz="3600">
                <a:latin typeface="Times New Roman" panose="02020603050405020304" pitchFamily="18" charset="0"/>
              </a:rPr>
              <a:t>đ</a:t>
            </a:r>
            <a:r>
              <a:rPr lang="en-US" altLang="en-US" sz="3600">
                <a:latin typeface="Times New Roman" panose="02020603050405020304" pitchFamily="18" charset="0"/>
              </a:rPr>
              <a:t>ầu cán bút cho ngòi bi trồi ra, khi thôi viết thì ấn nút bấm cho ngòi bi thụt vào bên trong vỏ bút. Dùng bút bi rất nhẹ nhàng tiện lợi.</a:t>
            </a:r>
          </a:p>
        </p:txBody>
      </p:sp>
      <p:pic>
        <p:nvPicPr>
          <p:cNvPr id="61443" name="Picture 7" descr="FD00467_">
            <a:extLst>
              <a:ext uri="{FF2B5EF4-FFF2-40B4-BE49-F238E27FC236}">
                <a16:creationId xmlns:a16="http://schemas.microsoft.com/office/drawing/2014/main" id="{6591770F-2E86-1565-C7DF-4948F2AFC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5595939"/>
            <a:ext cx="1449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8" descr="FD00467_">
            <a:extLst>
              <a:ext uri="{FF2B5EF4-FFF2-40B4-BE49-F238E27FC236}">
                <a16:creationId xmlns:a16="http://schemas.microsoft.com/office/drawing/2014/main" id="{FA4BF6E2-A09F-0481-0277-475D7AC4A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562601"/>
            <a:ext cx="1449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9" descr="FD00467_">
            <a:extLst>
              <a:ext uri="{FF2B5EF4-FFF2-40B4-BE49-F238E27FC236}">
                <a16:creationId xmlns:a16="http://schemas.microsoft.com/office/drawing/2014/main" id="{F2B8B362-023C-60C0-AC50-11A490414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562601"/>
            <a:ext cx="1449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0" descr="FD00467_">
            <a:extLst>
              <a:ext uri="{FF2B5EF4-FFF2-40B4-BE49-F238E27FC236}">
                <a16:creationId xmlns:a16="http://schemas.microsoft.com/office/drawing/2014/main" id="{3C199A59-1438-8795-C884-FBE2F6432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562601"/>
            <a:ext cx="1449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1" descr="FD00467_">
            <a:extLst>
              <a:ext uri="{FF2B5EF4-FFF2-40B4-BE49-F238E27FC236}">
                <a16:creationId xmlns:a16="http://schemas.microsoft.com/office/drawing/2014/main" id="{E7088451-8BBA-A9F4-1A3B-2296D2CFE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562601"/>
            <a:ext cx="14493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Text Box 6">
            <a:extLst>
              <a:ext uri="{FF2B5EF4-FFF2-40B4-BE49-F238E27FC236}">
                <a16:creationId xmlns:a16="http://schemas.microsoft.com/office/drawing/2014/main" id="{DFCAA1BA-80EF-1F09-B566-3D28E35FED61}"/>
              </a:ext>
            </a:extLst>
          </p:cNvPr>
          <p:cNvSpPr txBox="1">
            <a:spLocks noChangeArrowheads="1"/>
          </p:cNvSpPr>
          <p:nvPr/>
        </p:nvSpPr>
        <p:spPr bwMode="auto">
          <a:xfrm>
            <a:off x="0" y="1486298"/>
            <a:ext cx="71389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00"/>
                </a:solidFill>
                <a:latin typeface="Times New Roman" panose="02020603050405020304" pitchFamily="18" charset="0"/>
              </a:rPr>
              <a:t>    Nhà em có chiếc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bàn. Đèn bàn có một ống thép không gỉ thẳng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ứng, trên gắn một cái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ui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trên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ó lắp một bóng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25 oát. Dư</a:t>
            </a:r>
            <a:r>
              <a:rPr lang="vi-VN" altLang="en-US" sz="3200">
                <a:solidFill>
                  <a:srgbClr val="000000"/>
                </a:solidFill>
                <a:latin typeface="Times New Roman" panose="02020603050405020304" pitchFamily="18" charset="0"/>
              </a:rPr>
              <a:t>ư</a:t>
            </a:r>
            <a:r>
              <a:rPr lang="en-US" altLang="en-US" sz="3200">
                <a:solidFill>
                  <a:srgbClr val="000000"/>
                </a:solidFill>
                <a:latin typeface="Times New Roman" panose="02020603050405020304" pitchFamily="18" charset="0"/>
              </a:rPr>
              <a:t>ới ống thép là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ế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a:t>
            </a:r>
            <a:r>
              <a:rPr lang="vi-VN" altLang="en-US" sz="3200">
                <a:solidFill>
                  <a:srgbClr val="000000"/>
                </a:solidFill>
                <a:latin typeface="Times New Roman" panose="02020603050405020304" pitchFamily="18" charset="0"/>
              </a:rPr>
              <a:t>đư</a:t>
            </a:r>
            <a:r>
              <a:rPr lang="en-US" altLang="en-US" sz="3200">
                <a:solidFill>
                  <a:srgbClr val="000000"/>
                </a:solidFill>
                <a:latin typeface="Times New Roman" panose="02020603050405020304" pitchFamily="18" charset="0"/>
              </a:rPr>
              <a:t>ược làm bằng một khối thủy tinh vững chãi. Trên bóng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có chao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làm bằng vải lụa, có khung sắt ở trong và có vòng thép gắn vào bóng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a:t>
            </a:r>
            <a:r>
              <a:rPr lang="en-US" altLang="en-US" sz="3200">
                <a:solidFill>
                  <a:srgbClr val="000000"/>
                </a:solidFill>
                <a:latin typeface="Times New Roman" panose="02020603050405020304" pitchFamily="18" charset="0"/>
                <a:cs typeface="Times New Roman" panose="02020603050405020304" pitchFamily="18" charset="0"/>
              </a:rPr>
              <a:t>Ố</a:t>
            </a:r>
            <a:r>
              <a:rPr lang="en-US" altLang="en-US" sz="3200">
                <a:solidFill>
                  <a:srgbClr val="000000"/>
                </a:solidFill>
                <a:latin typeface="Times New Roman" panose="02020603050405020304" pitchFamily="18" charset="0"/>
              </a:rPr>
              <a:t>ng thép rỗng, dây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iện luồn ở trong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ó, trên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ế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có công tắc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ể bật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hoặc tắt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èn rất tiện lợi.</a:t>
            </a:r>
          </a:p>
        </p:txBody>
      </p:sp>
      <p:sp>
        <p:nvSpPr>
          <p:cNvPr id="87047" name="Text Box 7">
            <a:extLst>
              <a:ext uri="{FF2B5EF4-FFF2-40B4-BE49-F238E27FC236}">
                <a16:creationId xmlns:a16="http://schemas.microsoft.com/office/drawing/2014/main" id="{4FED8A4A-59DC-6035-E0BF-C16549DF7C22}"/>
              </a:ext>
            </a:extLst>
          </p:cNvPr>
          <p:cNvSpPr txBox="1">
            <a:spLocks noChangeArrowheads="1"/>
          </p:cNvSpPr>
          <p:nvPr/>
        </p:nvSpPr>
        <p:spPr bwMode="auto">
          <a:xfrm>
            <a:off x="7758112" y="3324225"/>
            <a:ext cx="40112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a:solidFill>
                  <a:srgbClr val="FF0066"/>
                </a:solidFill>
                <a:latin typeface="Times New Roman" panose="02020603050405020304" pitchFamily="18" charset="0"/>
              </a:rPr>
              <a:t>Chỉ ra lỗi  của </a:t>
            </a:r>
            <a:r>
              <a:rPr lang="vi-VN" altLang="en-US" sz="3600" b="1">
                <a:solidFill>
                  <a:srgbClr val="FF0066"/>
                </a:solidFill>
                <a:latin typeface="Times New Roman" panose="02020603050405020304" pitchFamily="18" charset="0"/>
              </a:rPr>
              <a:t>đ</a:t>
            </a:r>
            <a:r>
              <a:rPr lang="en-US" altLang="en-US" sz="3600" b="1">
                <a:solidFill>
                  <a:srgbClr val="FF0066"/>
                </a:solidFill>
                <a:latin typeface="Times New Roman" panose="02020603050405020304" pitchFamily="18" charset="0"/>
              </a:rPr>
              <a:t>oạn v</a:t>
            </a:r>
            <a:r>
              <a:rPr lang="vi-VN" altLang="en-US" sz="3600" b="1">
                <a:solidFill>
                  <a:srgbClr val="FF0066"/>
                </a:solidFill>
                <a:latin typeface="Times New Roman" panose="02020603050405020304" pitchFamily="18" charset="0"/>
              </a:rPr>
              <a:t>ă</a:t>
            </a:r>
            <a:r>
              <a:rPr lang="en-US" altLang="en-US" sz="3600" b="1">
                <a:solidFill>
                  <a:srgbClr val="FF0066"/>
                </a:solidFill>
                <a:latin typeface="Times New Roman" panose="02020603050405020304" pitchFamily="18" charset="0"/>
              </a:rPr>
              <a:t>n và cách sửa?</a:t>
            </a:r>
          </a:p>
        </p:txBody>
      </p:sp>
      <p:pic>
        <p:nvPicPr>
          <p:cNvPr id="62468" name="Picture 2">
            <a:extLst>
              <a:ext uri="{FF2B5EF4-FFF2-40B4-BE49-F238E27FC236}">
                <a16:creationId xmlns:a16="http://schemas.microsoft.com/office/drawing/2014/main" id="{1A330C65-70E8-2A20-55D4-05E2DBB9D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5886" y="4220706"/>
            <a:ext cx="2576114" cy="257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a:extLst>
              <a:ext uri="{FF2B5EF4-FFF2-40B4-BE49-F238E27FC236}">
                <a16:creationId xmlns:a16="http://schemas.microsoft.com/office/drawing/2014/main" id="{50E05712-F73A-35F5-616F-40F988B2D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2236789"/>
            <a:ext cx="555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6">
            <a:extLst>
              <a:ext uri="{FF2B5EF4-FFF2-40B4-BE49-F238E27FC236}">
                <a16:creationId xmlns:a16="http://schemas.microsoft.com/office/drawing/2014/main" id="{F087CBA5-B3CF-DDF9-CF88-48291C8E2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13" y="1579563"/>
            <a:ext cx="1600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7">
            <a:extLst>
              <a:ext uri="{FF2B5EF4-FFF2-40B4-BE49-F238E27FC236}">
                <a16:creationId xmlns:a16="http://schemas.microsoft.com/office/drawing/2014/main" id="{6545A1AC-623E-BFE9-1D26-631D57EE4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050" y="274638"/>
            <a:ext cx="6956426"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 Box 12">
            <a:extLst>
              <a:ext uri="{FF2B5EF4-FFF2-40B4-BE49-F238E27FC236}">
                <a16:creationId xmlns:a16="http://schemas.microsoft.com/office/drawing/2014/main" id="{8B975E98-BAD8-83D9-75F2-5992E53B7088}"/>
              </a:ext>
            </a:extLst>
          </p:cNvPr>
          <p:cNvSpPr txBox="1">
            <a:spLocks noChangeArrowheads="1"/>
          </p:cNvSpPr>
          <p:nvPr/>
        </p:nvSpPr>
        <p:spPr bwMode="auto">
          <a:xfrm>
            <a:off x="122238" y="846535"/>
            <a:ext cx="641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0000"/>
                </a:solidFill>
                <a:latin typeface="Times New Roman" panose="02020603050405020304" pitchFamily="18" charset="0"/>
                <a:cs typeface="Arial" panose="020B0604020202020204" pitchFamily="34" charset="0"/>
              </a:rPr>
              <a:t>2. Sửa lại các đoạn văn thuyết minh chưa chuẩn</a:t>
            </a:r>
          </a:p>
          <a:p>
            <a:pPr eaLnBrk="1" hangingPunct="1"/>
            <a:r>
              <a:rPr lang="en-US" altLang="en-US" sz="2400" b="1" u="sng">
                <a:solidFill>
                  <a:srgbClr val="000000"/>
                </a:solidFill>
                <a:latin typeface="Times New Roman" panose="02020603050405020304" pitchFamily="18" charset="0"/>
                <a:cs typeface="Arial" panose="020B0604020202020204" pitchFamily="34" charset="0"/>
              </a:rPr>
              <a:t>* Tìm hiểu ví dụ:</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P spid="870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7">
            <a:extLst>
              <a:ext uri="{FF2B5EF4-FFF2-40B4-BE49-F238E27FC236}">
                <a16:creationId xmlns:a16="http://schemas.microsoft.com/office/drawing/2014/main" id="{17E94B4E-FF24-7630-CBBA-6D9D63CB4732}"/>
              </a:ext>
            </a:extLst>
          </p:cNvPr>
          <p:cNvSpPr txBox="1">
            <a:spLocks noChangeArrowheads="1"/>
          </p:cNvSpPr>
          <p:nvPr/>
        </p:nvSpPr>
        <p:spPr bwMode="auto">
          <a:xfrm>
            <a:off x="0" y="1685530"/>
            <a:ext cx="12094369" cy="3539430"/>
          </a:xfrm>
          <a:prstGeom prst="rect">
            <a:avLst/>
          </a:prstGeom>
          <a:solidFill>
            <a:srgbClr val="FFFFCC"/>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00"/>
                </a:solidFill>
                <a:latin typeface="Times New Roman" panose="02020603050405020304" pitchFamily="18" charset="0"/>
              </a:rPr>
              <a:t>*</a:t>
            </a:r>
            <a:r>
              <a:rPr lang="en-US" altLang="en-US" sz="3200" b="1" dirty="0" err="1">
                <a:solidFill>
                  <a:srgbClr val="000000"/>
                </a:solidFill>
                <a:latin typeface="Times New Roman" panose="02020603050405020304" pitchFamily="18" charset="0"/>
                <a:cs typeface="Times New Roman" panose="02020603050405020304" pitchFamily="18" charset="0"/>
              </a:rPr>
              <a:t>Vídụ</a:t>
            </a:r>
            <a:r>
              <a:rPr lang="en-US" altLang="en-US" sz="3200" b="1" dirty="0">
                <a:solidFill>
                  <a:srgbClr val="000000"/>
                </a:solidFill>
                <a:latin typeface="Times New Roman" panose="02020603050405020304" pitchFamily="18" charset="0"/>
                <a:cs typeface="Times New Roman" panose="02020603050405020304" pitchFamily="18" charset="0"/>
              </a:rPr>
              <a:t>:</a:t>
            </a:r>
            <a:endParaRPr lang="en-US" altLang="en-US" sz="3200" b="1" dirty="0">
              <a:solidFill>
                <a:srgbClr val="000000"/>
              </a:solidFill>
              <a:latin typeface="Times New Roman" panose="02020603050405020304" pitchFamily="18" charset="0"/>
            </a:endParaRPr>
          </a:p>
          <a:p>
            <a:pPr algn="just"/>
            <a:r>
              <a:rPr lang="en-US" altLang="en-US" sz="3200" dirty="0">
                <a:solidFill>
                  <a:srgbClr val="000000"/>
                </a:solidFill>
                <a:latin typeface="Times New Roman" panose="02020603050405020304" pitchFamily="18" charset="0"/>
              </a:rPr>
              <a:t>  b. </a:t>
            </a:r>
            <a:r>
              <a:rPr lang="en-US" altLang="en-US" sz="3200" dirty="0" err="1">
                <a:solidFill>
                  <a:srgbClr val="000000"/>
                </a:solidFill>
                <a:latin typeface="Times New Roman" panose="02020603050405020304" pitchFamily="18" charset="0"/>
              </a:rPr>
              <a:t>Nhà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em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chiếc</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bàn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bàn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ống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thép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gỉ</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thẳng</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ứng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gắn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cái</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ui</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a:solidFill>
                  <a:srgbClr val="000000"/>
                </a:solidFill>
                <a:latin typeface="Times New Roman" panose="02020603050405020304" pitchFamily="18" charset="0"/>
              </a:rPr>
              <a:t>ó </a:t>
            </a:r>
            <a:r>
              <a:rPr lang="en-US" altLang="en-US" sz="3200" dirty="0" err="1">
                <a:solidFill>
                  <a:srgbClr val="000000"/>
                </a:solidFill>
                <a:latin typeface="Times New Roman" panose="02020603050405020304" pitchFamily="18" charset="0"/>
              </a:rPr>
              <a:t>lắp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bóng</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25 </a:t>
            </a:r>
            <a:r>
              <a:rPr lang="en-US" altLang="en-US" sz="3200" dirty="0" err="1">
                <a:solidFill>
                  <a:srgbClr val="000000"/>
                </a:solidFill>
                <a:latin typeface="Times New Roman" panose="02020603050405020304" pitchFamily="18" charset="0"/>
              </a:rPr>
              <a:t>oát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Dưới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ống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thép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a:solidFill>
                  <a:srgbClr val="000000"/>
                </a:solidFill>
                <a:latin typeface="Times New Roman" panose="02020603050405020304" pitchFamily="18" charset="0"/>
              </a:rPr>
              <a:t>ế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vi-VN" altLang="en-US" sz="3200" dirty="0" err="1">
                <a:solidFill>
                  <a:srgbClr val="000000"/>
                </a:solidFill>
                <a:latin typeface="Times New Roman" panose="02020603050405020304" pitchFamily="18" charset="0"/>
              </a:rPr>
              <a:t>đư</a:t>
            </a:r>
            <a:r>
              <a:rPr lang="en-US" altLang="en-US" sz="3200" dirty="0" err="1">
                <a:solidFill>
                  <a:srgbClr val="000000"/>
                </a:solidFill>
                <a:latin typeface="Times New Roman" panose="02020603050405020304" pitchFamily="18" charset="0"/>
              </a:rPr>
              <a:t>ợc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bằng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khối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thủy</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vững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chãi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bóng</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chao</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bằng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vải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lụa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khung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sắt</a:t>
            </a:r>
            <a:r>
              <a:rPr lang="en-US" altLang="en-US" sz="3200" dirty="0">
                <a:solidFill>
                  <a:srgbClr val="000000"/>
                </a:solidFill>
                <a:latin typeface="Times New Roman" panose="02020603050405020304" pitchFamily="18" charset="0"/>
              </a:rPr>
              <a:t> ở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vòng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thép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gắn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vào</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bóng</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b="1" dirty="0" err="1">
                <a:solidFill>
                  <a:srgbClr val="000000"/>
                </a:solidFill>
                <a:latin typeface="Times New Roman" panose="02020603050405020304" pitchFamily="18" charset="0"/>
              </a:rPr>
              <a:t>ố</a:t>
            </a:r>
            <a:r>
              <a:rPr lang="en-US" altLang="en-US" sz="3200" dirty="0" err="1">
                <a:solidFill>
                  <a:srgbClr val="000000"/>
                </a:solidFill>
                <a:latin typeface="Times New Roman" panose="02020603050405020304" pitchFamily="18" charset="0"/>
              </a:rPr>
              <a:t>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thép</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rỗng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dây</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iện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luồn</a:t>
            </a:r>
            <a:r>
              <a:rPr lang="en-US" altLang="en-US" sz="3200" dirty="0">
                <a:solidFill>
                  <a:srgbClr val="000000"/>
                </a:solidFill>
                <a:latin typeface="Times New Roman" panose="02020603050405020304" pitchFamily="18" charset="0"/>
              </a:rPr>
              <a:t> ở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a:solidFill>
                  <a:srgbClr val="000000"/>
                </a:solidFill>
                <a:latin typeface="Times New Roman" panose="02020603050405020304" pitchFamily="18" charset="0"/>
              </a:rPr>
              <a:t>ó, </a:t>
            </a:r>
            <a:r>
              <a:rPr lang="en-US" altLang="en-US" sz="3200" dirty="0" err="1">
                <a:solidFill>
                  <a:srgbClr val="000000"/>
                </a:solidFill>
                <a:latin typeface="Times New Roman" panose="02020603050405020304" pitchFamily="18" charset="0"/>
              </a:rPr>
              <a:t>trên</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a:solidFill>
                  <a:srgbClr val="000000"/>
                </a:solidFill>
                <a:latin typeface="Times New Roman" panose="02020603050405020304" pitchFamily="18" charset="0"/>
              </a:rPr>
              <a:t>ế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có</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tắc</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a:solidFill>
                  <a:srgbClr val="000000"/>
                </a:solidFill>
                <a:latin typeface="Times New Roman" panose="02020603050405020304" pitchFamily="18" charset="0"/>
              </a:rPr>
              <a:t>ể </a:t>
            </a:r>
            <a:r>
              <a:rPr lang="en-US" altLang="en-US" sz="3200" dirty="0" err="1">
                <a:solidFill>
                  <a:srgbClr val="000000"/>
                </a:solidFill>
                <a:latin typeface="Times New Roman" panose="02020603050405020304" pitchFamily="18" charset="0"/>
              </a:rPr>
              <a:t>bật</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hoặc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tắt</a:t>
            </a:r>
            <a:r>
              <a:rPr lang="en-US" altLang="en-US" sz="3200" dirty="0">
                <a:solidFill>
                  <a:srgbClr val="000000"/>
                </a:solidFill>
                <a:latin typeface="Times New Roman" panose="02020603050405020304" pitchFamily="18" charset="0"/>
              </a:rPr>
              <a:t> </a:t>
            </a:r>
            <a:r>
              <a:rPr lang="vi-VN" altLang="en-US" sz="3200" dirty="0">
                <a:solidFill>
                  <a:srgbClr val="000000"/>
                </a:solidFill>
                <a:latin typeface="Times New Roman" panose="02020603050405020304" pitchFamily="18" charset="0"/>
              </a:rPr>
              <a:t>đ</a:t>
            </a:r>
            <a:r>
              <a:rPr lang="en-US" altLang="en-US" sz="3200" dirty="0" err="1">
                <a:solidFill>
                  <a:srgbClr val="000000"/>
                </a:solidFill>
                <a:latin typeface="Times New Roman" panose="02020603050405020304" pitchFamily="18" charset="0"/>
              </a:rPr>
              <a:t>èn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rất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tiện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lợi</a:t>
            </a:r>
            <a:r>
              <a:rPr lang="en-US" altLang="en-US" sz="3200" dirty="0">
                <a:solidFill>
                  <a:srgbClr val="000000"/>
                </a:solidFill>
                <a:latin typeface="Times New Roman" panose="02020603050405020304" pitchFamily="18" charset="0"/>
              </a:rPr>
              <a:t>.</a:t>
            </a:r>
          </a:p>
        </p:txBody>
      </p:sp>
      <p:sp>
        <p:nvSpPr>
          <p:cNvPr id="63491" name="Text Box 42">
            <a:extLst>
              <a:ext uri="{FF2B5EF4-FFF2-40B4-BE49-F238E27FC236}">
                <a16:creationId xmlns:a16="http://schemas.microsoft.com/office/drawing/2014/main" id="{A959DB99-DAB0-28EA-2543-F4C38E907771}"/>
              </a:ext>
            </a:extLst>
          </p:cNvPr>
          <p:cNvSpPr txBox="1">
            <a:spLocks noChangeArrowheads="1"/>
          </p:cNvSpPr>
          <p:nvPr/>
        </p:nvSpPr>
        <p:spPr bwMode="auto">
          <a:xfrm>
            <a:off x="3657600" y="1"/>
            <a:ext cx="548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a:solidFill>
                <a:srgbClr val="000000"/>
              </a:solidFill>
              <a:latin typeface=".VnTime" pitchFamily="34" charset="0"/>
            </a:endParaRPr>
          </a:p>
        </p:txBody>
      </p:sp>
      <p:sp>
        <p:nvSpPr>
          <p:cNvPr id="63492" name="Text Box 45">
            <a:extLst>
              <a:ext uri="{FF2B5EF4-FFF2-40B4-BE49-F238E27FC236}">
                <a16:creationId xmlns:a16="http://schemas.microsoft.com/office/drawing/2014/main" id="{04B92B30-C510-5D43-BD26-BBD6CF137B07}"/>
              </a:ext>
            </a:extLst>
          </p:cNvPr>
          <p:cNvSpPr txBox="1">
            <a:spLocks noChangeArrowheads="1"/>
          </p:cNvSpPr>
          <p:nvPr/>
        </p:nvSpPr>
        <p:spPr bwMode="auto">
          <a:xfrm>
            <a:off x="228600" y="177405"/>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rPr>
              <a:t>I. Đoạn v</a:t>
            </a:r>
            <a:r>
              <a:rPr lang="vi-VN" altLang="en-US" sz="2400" b="1">
                <a:solidFill>
                  <a:srgbClr val="000000"/>
                </a:solidFill>
                <a:latin typeface="Times New Roman" panose="02020603050405020304" pitchFamily="18" charset="0"/>
              </a:rPr>
              <a:t>ă</a:t>
            </a:r>
            <a:r>
              <a:rPr lang="en-US" altLang="en-US" sz="2400" b="1">
                <a:solidFill>
                  <a:srgbClr val="000000"/>
                </a:solidFill>
                <a:latin typeface="Times New Roman" panose="02020603050405020304" pitchFamily="18" charset="0"/>
              </a:rPr>
              <a:t>n trong v</a:t>
            </a:r>
            <a:r>
              <a:rPr lang="vi-VN" altLang="en-US" sz="2400" b="1">
                <a:solidFill>
                  <a:srgbClr val="000000"/>
                </a:solidFill>
                <a:latin typeface="Times New Roman" panose="02020603050405020304" pitchFamily="18" charset="0"/>
              </a:rPr>
              <a:t>ă</a:t>
            </a:r>
            <a:r>
              <a:rPr lang="en-US" altLang="en-US" sz="2400" b="1">
                <a:solidFill>
                  <a:srgbClr val="000000"/>
                </a:solidFill>
                <a:latin typeface="Times New Roman" panose="02020603050405020304" pitchFamily="18" charset="0"/>
              </a:rPr>
              <a:t>n bản thuyết minh.</a:t>
            </a:r>
          </a:p>
        </p:txBody>
      </p:sp>
      <p:sp>
        <p:nvSpPr>
          <p:cNvPr id="63493" name="Text Box 46">
            <a:extLst>
              <a:ext uri="{FF2B5EF4-FFF2-40B4-BE49-F238E27FC236}">
                <a16:creationId xmlns:a16="http://schemas.microsoft.com/office/drawing/2014/main" id="{DC70A377-71A8-A64B-7FE4-DDC5B81602EE}"/>
              </a:ext>
            </a:extLst>
          </p:cNvPr>
          <p:cNvSpPr txBox="1">
            <a:spLocks noChangeArrowheads="1"/>
          </p:cNvSpPr>
          <p:nvPr/>
        </p:nvSpPr>
        <p:spPr bwMode="auto">
          <a:xfrm>
            <a:off x="228600" y="656434"/>
            <a:ext cx="556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00"/>
                </a:solidFill>
                <a:latin typeface="Times New Roman" panose="02020603050405020304" pitchFamily="18" charset="0"/>
              </a:rPr>
              <a:t>1.</a:t>
            </a:r>
            <a:r>
              <a:rPr lang="en-US" altLang="en-US" sz="2000" b="1" u="sng">
                <a:solidFill>
                  <a:srgbClr val="000000"/>
                </a:solidFill>
                <a:latin typeface="Times New Roman" panose="02020603050405020304" pitchFamily="18" charset="0"/>
              </a:rPr>
              <a:t> Nhận dạng các </a:t>
            </a:r>
            <a:r>
              <a:rPr lang="vi-VN" altLang="en-US" sz="2000" b="1" u="sng">
                <a:solidFill>
                  <a:srgbClr val="000000"/>
                </a:solidFill>
                <a:latin typeface="Times New Roman" panose="02020603050405020304" pitchFamily="18" charset="0"/>
              </a:rPr>
              <a:t>đ</a:t>
            </a:r>
            <a:r>
              <a:rPr lang="en-US" altLang="en-US" sz="2000" b="1" u="sng">
                <a:solidFill>
                  <a:srgbClr val="000000"/>
                </a:solidFill>
                <a:latin typeface="Times New Roman" panose="02020603050405020304" pitchFamily="18" charset="0"/>
              </a:rPr>
              <a:t>oạn v</a:t>
            </a:r>
            <a:r>
              <a:rPr lang="vi-VN" altLang="en-US" sz="2000" b="1" u="sng">
                <a:solidFill>
                  <a:srgbClr val="000000"/>
                </a:solidFill>
                <a:latin typeface="Times New Roman" panose="02020603050405020304" pitchFamily="18" charset="0"/>
              </a:rPr>
              <a:t>ă</a:t>
            </a:r>
            <a:r>
              <a:rPr lang="en-US" altLang="en-US" sz="2000" b="1" u="sng">
                <a:solidFill>
                  <a:srgbClr val="000000"/>
                </a:solidFill>
                <a:latin typeface="Times New Roman" panose="02020603050405020304" pitchFamily="18" charset="0"/>
              </a:rPr>
              <a:t>n thuyết minh.</a:t>
            </a:r>
          </a:p>
        </p:txBody>
      </p:sp>
      <p:sp>
        <p:nvSpPr>
          <p:cNvPr id="63494" name="Rectangle 47">
            <a:extLst>
              <a:ext uri="{FF2B5EF4-FFF2-40B4-BE49-F238E27FC236}">
                <a16:creationId xmlns:a16="http://schemas.microsoft.com/office/drawing/2014/main" id="{14864FE7-C00E-6CF5-A622-BDB3F142EA44}"/>
              </a:ext>
            </a:extLst>
          </p:cNvPr>
          <p:cNvSpPr>
            <a:spLocks noChangeArrowheads="1"/>
          </p:cNvSpPr>
          <p:nvPr/>
        </p:nvSpPr>
        <p:spPr bwMode="auto">
          <a:xfrm>
            <a:off x="304800" y="1080295"/>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000000"/>
                </a:solidFill>
                <a:latin typeface="Times New Roman" panose="02020603050405020304" pitchFamily="18" charset="0"/>
              </a:rPr>
              <a:t>2.</a:t>
            </a:r>
            <a:r>
              <a:rPr lang="en-US" altLang="en-US" sz="2000" b="1" u="sng">
                <a:solidFill>
                  <a:srgbClr val="000000"/>
                </a:solidFill>
                <a:latin typeface="Times New Roman" panose="02020603050405020304" pitchFamily="18" charset="0"/>
              </a:rPr>
              <a:t> Sửa lại các </a:t>
            </a:r>
            <a:r>
              <a:rPr lang="vi-VN" altLang="en-US" sz="2000" b="1" u="sng">
                <a:solidFill>
                  <a:srgbClr val="000000"/>
                </a:solidFill>
                <a:latin typeface="Times New Roman" panose="02020603050405020304" pitchFamily="18" charset="0"/>
              </a:rPr>
              <a:t>đ</a:t>
            </a:r>
            <a:r>
              <a:rPr lang="en-US" altLang="en-US" sz="2000" b="1" u="sng">
                <a:solidFill>
                  <a:srgbClr val="000000"/>
                </a:solidFill>
                <a:latin typeface="Times New Roman" panose="02020603050405020304" pitchFamily="18" charset="0"/>
              </a:rPr>
              <a:t>oạn v</a:t>
            </a:r>
            <a:r>
              <a:rPr lang="vi-VN" altLang="en-US" sz="2000" b="1" u="sng">
                <a:solidFill>
                  <a:srgbClr val="000000"/>
                </a:solidFill>
                <a:latin typeface="Times New Roman" panose="02020603050405020304" pitchFamily="18" charset="0"/>
              </a:rPr>
              <a:t>ă</a:t>
            </a:r>
            <a:r>
              <a:rPr lang="en-US" altLang="en-US" sz="2000" b="1" u="sng">
                <a:solidFill>
                  <a:srgbClr val="000000"/>
                </a:solidFill>
                <a:latin typeface="Times New Roman" panose="02020603050405020304" pitchFamily="18" charset="0"/>
              </a:rPr>
              <a:t>n thuyết minh ch</a:t>
            </a:r>
            <a:r>
              <a:rPr lang="vi-VN" altLang="en-US" sz="2000" b="1" u="sng">
                <a:solidFill>
                  <a:srgbClr val="000000"/>
                </a:solidFill>
                <a:latin typeface="Times New Roman" panose="02020603050405020304" pitchFamily="18" charset="0"/>
              </a:rPr>
              <a:t>ư</a:t>
            </a:r>
            <a:r>
              <a:rPr lang="en-US" altLang="en-US" sz="2000" b="1" u="sng">
                <a:solidFill>
                  <a:srgbClr val="000000"/>
                </a:solidFill>
                <a:latin typeface="Times New Roman" panose="02020603050405020304" pitchFamily="18" charset="0"/>
              </a:rPr>
              <a:t>ưa chuẩn</a:t>
            </a:r>
            <a:r>
              <a:rPr lang="en-US" altLang="en-US" sz="2000" b="1">
                <a:solidFill>
                  <a:srgbClr val="000000"/>
                </a:solidFill>
                <a:latin typeface="Times New Roman" panose="02020603050405020304" pitchFamily="18" charset="0"/>
              </a:rPr>
              <a:t>.</a:t>
            </a:r>
          </a:p>
        </p:txBody>
      </p:sp>
      <p:sp>
        <p:nvSpPr>
          <p:cNvPr id="20532" name="Line 52">
            <a:extLst>
              <a:ext uri="{FF2B5EF4-FFF2-40B4-BE49-F238E27FC236}">
                <a16:creationId xmlns:a16="http://schemas.microsoft.com/office/drawing/2014/main" id="{32097129-CADB-0B31-20C0-ADBDE65735A7}"/>
              </a:ext>
            </a:extLst>
          </p:cNvPr>
          <p:cNvSpPr>
            <a:spLocks noChangeShapeType="1"/>
          </p:cNvSpPr>
          <p:nvPr/>
        </p:nvSpPr>
        <p:spPr bwMode="auto">
          <a:xfrm>
            <a:off x="6096000" y="5334000"/>
            <a:ext cx="0" cy="1524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6" name="Text Box 66" descr="Bouquet">
            <a:extLst>
              <a:ext uri="{FF2B5EF4-FFF2-40B4-BE49-F238E27FC236}">
                <a16:creationId xmlns:a16="http://schemas.microsoft.com/office/drawing/2014/main" id="{D551C5EA-99C4-45D3-7A2F-F5D919DC7D25}"/>
              </a:ext>
            </a:extLst>
          </p:cNvPr>
          <p:cNvSpPr txBox="1">
            <a:spLocks noChangeArrowheads="1"/>
          </p:cNvSpPr>
          <p:nvPr/>
        </p:nvSpPr>
        <p:spPr bwMode="auto">
          <a:xfrm>
            <a:off x="0" y="5351165"/>
            <a:ext cx="5943600" cy="138499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solidFill>
                  <a:srgbClr val="CC0000"/>
                </a:solidFill>
                <a:latin typeface="Times New Roman" panose="02020603050405020304" pitchFamily="18" charset="0"/>
              </a:rPr>
              <a:t>- Lỗi: </a:t>
            </a:r>
            <a:r>
              <a:rPr lang="en-US" altLang="en-US" sz="2800">
                <a:solidFill>
                  <a:srgbClr val="7030A0"/>
                </a:solidFill>
                <a:latin typeface="Times New Roman" panose="02020603050405020304" pitchFamily="18" charset="0"/>
              </a:rPr>
              <a:t>Không rõ câu chủ </a:t>
            </a:r>
            <a:r>
              <a:rPr lang="vi-VN" altLang="en-US" sz="2800">
                <a:solidFill>
                  <a:srgbClr val="7030A0"/>
                </a:solidFill>
                <a:latin typeface="Times New Roman" panose="02020603050405020304" pitchFamily="18" charset="0"/>
              </a:rPr>
              <a:t>đ</a:t>
            </a:r>
            <a:r>
              <a:rPr lang="en-US" altLang="en-US" sz="2800">
                <a:solidFill>
                  <a:srgbClr val="7030A0"/>
                </a:solidFill>
                <a:latin typeface="Times New Roman" panose="02020603050405020304" pitchFamily="18" charset="0"/>
              </a:rPr>
              <a:t>ề, các ý lộn xộn, diễn </a:t>
            </a:r>
            <a:r>
              <a:rPr lang="vi-VN" altLang="en-US" sz="2800">
                <a:solidFill>
                  <a:srgbClr val="7030A0"/>
                </a:solidFill>
                <a:latin typeface="Times New Roman" panose="02020603050405020304" pitchFamily="18" charset="0"/>
              </a:rPr>
              <a:t>đ</a:t>
            </a:r>
            <a:r>
              <a:rPr lang="en-US" altLang="en-US" sz="2800">
                <a:solidFill>
                  <a:srgbClr val="7030A0"/>
                </a:solidFill>
                <a:latin typeface="Times New Roman" panose="02020603050405020304" pitchFamily="18" charset="0"/>
              </a:rPr>
              <a:t>ạt lủng củng, các câu ch</a:t>
            </a:r>
            <a:r>
              <a:rPr lang="vi-VN" altLang="en-US" sz="2800">
                <a:solidFill>
                  <a:srgbClr val="7030A0"/>
                </a:solidFill>
                <a:latin typeface="Times New Roman" panose="02020603050405020304" pitchFamily="18" charset="0"/>
              </a:rPr>
              <a:t>ư</a:t>
            </a:r>
            <a:r>
              <a:rPr lang="en-US" altLang="en-US" sz="2800">
                <a:solidFill>
                  <a:srgbClr val="7030A0"/>
                </a:solidFill>
                <a:latin typeface="Times New Roman" panose="02020603050405020304" pitchFamily="18" charset="0"/>
              </a:rPr>
              <a:t>a có sự liên kết chặt chẽ.</a:t>
            </a:r>
          </a:p>
        </p:txBody>
      </p:sp>
      <p:sp>
        <p:nvSpPr>
          <p:cNvPr id="20567" name="Text Box 87" descr="Bouquet">
            <a:extLst>
              <a:ext uri="{FF2B5EF4-FFF2-40B4-BE49-F238E27FC236}">
                <a16:creationId xmlns:a16="http://schemas.microsoft.com/office/drawing/2014/main" id="{71F101E3-73CD-932B-344B-FE8956F00D2A}"/>
              </a:ext>
            </a:extLst>
          </p:cNvPr>
          <p:cNvSpPr txBox="1">
            <a:spLocks noChangeArrowheads="1"/>
          </p:cNvSpPr>
          <p:nvPr/>
        </p:nvSpPr>
        <p:spPr bwMode="auto">
          <a:xfrm>
            <a:off x="6172199" y="5287965"/>
            <a:ext cx="5922165" cy="1200329"/>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a:solidFill>
                  <a:srgbClr val="CC0000"/>
                </a:solidFill>
                <a:latin typeface="Times New Roman" panose="02020603050405020304" pitchFamily="18" charset="0"/>
              </a:rPr>
              <a:t>- Cách sửa: </a:t>
            </a:r>
            <a:r>
              <a:rPr lang="en-US" altLang="en-US">
                <a:solidFill>
                  <a:srgbClr val="0000FF"/>
                </a:solidFill>
                <a:latin typeface="Times New Roman" panose="02020603050405020304" pitchFamily="18" charset="0"/>
              </a:rPr>
              <a:t>Thêm câu chủ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ề, sắp xếp các ý theo trình tự hợp lý, tách ý theo cấu tạo của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èn: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ế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èn- thân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èn- chao </a:t>
            </a:r>
            <a:r>
              <a:rPr lang="vi-VN" altLang="en-US">
                <a:solidFill>
                  <a:srgbClr val="0000FF"/>
                </a:solidFill>
                <a:latin typeface="Times New Roman" panose="02020603050405020304" pitchFamily="18" charset="0"/>
              </a:rPr>
              <a:t>đ</a:t>
            </a:r>
            <a:r>
              <a:rPr lang="en-US" altLang="en-US">
                <a:solidFill>
                  <a:srgbClr val="0000FF"/>
                </a:solidFill>
                <a:latin typeface="Times New Roman" panose="02020603050405020304" pitchFamily="18" charset="0"/>
              </a:rPr>
              <a:t>èn.</a:t>
            </a:r>
          </a:p>
        </p:txBody>
      </p:sp>
      <p:sp>
        <p:nvSpPr>
          <p:cNvPr id="63498" name="Text Box 93">
            <a:extLst>
              <a:ext uri="{FF2B5EF4-FFF2-40B4-BE49-F238E27FC236}">
                <a16:creationId xmlns:a16="http://schemas.microsoft.com/office/drawing/2014/main" id="{16C67CC7-839A-73D3-A233-206D2A7A92C2}"/>
              </a:ext>
            </a:extLst>
          </p:cNvPr>
          <p:cNvSpPr txBox="1">
            <a:spLocks noChangeArrowheads="1"/>
          </p:cNvSpPr>
          <p:nvPr/>
        </p:nvSpPr>
        <p:spPr bwMode="auto">
          <a:xfrm>
            <a:off x="7459870" y="8112920"/>
            <a:ext cx="3368260" cy="287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0532"/>
                                        </p:tgtEl>
                                        <p:attrNameLst>
                                          <p:attrName>style.visibility</p:attrName>
                                        </p:attrNameLst>
                                      </p:cBhvr>
                                      <p:to>
                                        <p:strVal val="visible"/>
                                      </p:to>
                                    </p:set>
                                    <p:animEffect transition="in" filter="fade">
                                      <p:cBhvr>
                                        <p:cTn id="7" dur="800" decel="100000"/>
                                        <p:tgtEl>
                                          <p:spTgt spid="20532"/>
                                        </p:tgtEl>
                                      </p:cBhvr>
                                    </p:animEffect>
                                    <p:anim calcmode="lin" valueType="num">
                                      <p:cBhvr>
                                        <p:cTn id="8" dur="800" decel="100000" fill="hold"/>
                                        <p:tgtEl>
                                          <p:spTgt spid="20532"/>
                                        </p:tgtEl>
                                        <p:attrNameLst>
                                          <p:attrName>style.rotation</p:attrName>
                                        </p:attrNameLst>
                                      </p:cBhvr>
                                      <p:tavLst>
                                        <p:tav tm="0">
                                          <p:val>
                                            <p:fltVal val="-90"/>
                                          </p:val>
                                        </p:tav>
                                        <p:tav tm="100000">
                                          <p:val>
                                            <p:fltVal val="0"/>
                                          </p:val>
                                        </p:tav>
                                      </p:tavLst>
                                    </p:anim>
                                    <p:anim calcmode="lin" valueType="num">
                                      <p:cBhvr>
                                        <p:cTn id="9" dur="800" decel="100000" fill="hold"/>
                                        <p:tgtEl>
                                          <p:spTgt spid="20532"/>
                                        </p:tgtEl>
                                        <p:attrNameLst>
                                          <p:attrName>ppt_x</p:attrName>
                                        </p:attrNameLst>
                                      </p:cBhvr>
                                      <p:tavLst>
                                        <p:tav tm="0">
                                          <p:val>
                                            <p:strVal val="#ppt_x+0.4"/>
                                          </p:val>
                                        </p:tav>
                                        <p:tav tm="100000">
                                          <p:val>
                                            <p:strVal val="#ppt_x-0.05"/>
                                          </p:val>
                                        </p:tav>
                                      </p:tavLst>
                                    </p:anim>
                                    <p:anim calcmode="lin" valueType="num">
                                      <p:cBhvr>
                                        <p:cTn id="10" dur="800" decel="100000" fill="hold"/>
                                        <p:tgtEl>
                                          <p:spTgt spid="205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3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0546"/>
                                        </p:tgtEl>
                                        <p:attrNameLst>
                                          <p:attrName>style.visibility</p:attrName>
                                        </p:attrNameLst>
                                      </p:cBhvr>
                                      <p:to>
                                        <p:strVal val="visible"/>
                                      </p:to>
                                    </p:set>
                                    <p:animEffect transition="in" filter="fade">
                                      <p:cBhvr>
                                        <p:cTn id="17" dur="800" decel="100000"/>
                                        <p:tgtEl>
                                          <p:spTgt spid="20546"/>
                                        </p:tgtEl>
                                      </p:cBhvr>
                                    </p:animEffect>
                                    <p:anim calcmode="lin" valueType="num">
                                      <p:cBhvr>
                                        <p:cTn id="18" dur="800" decel="100000" fill="hold"/>
                                        <p:tgtEl>
                                          <p:spTgt spid="20546"/>
                                        </p:tgtEl>
                                        <p:attrNameLst>
                                          <p:attrName>style.rotation</p:attrName>
                                        </p:attrNameLst>
                                      </p:cBhvr>
                                      <p:tavLst>
                                        <p:tav tm="0">
                                          <p:val>
                                            <p:fltVal val="-90"/>
                                          </p:val>
                                        </p:tav>
                                        <p:tav tm="100000">
                                          <p:val>
                                            <p:fltVal val="0"/>
                                          </p:val>
                                        </p:tav>
                                      </p:tavLst>
                                    </p:anim>
                                    <p:anim calcmode="lin" valueType="num">
                                      <p:cBhvr>
                                        <p:cTn id="19" dur="800" decel="100000" fill="hold"/>
                                        <p:tgtEl>
                                          <p:spTgt spid="20546"/>
                                        </p:tgtEl>
                                        <p:attrNameLst>
                                          <p:attrName>ppt_x</p:attrName>
                                        </p:attrNameLst>
                                      </p:cBhvr>
                                      <p:tavLst>
                                        <p:tav tm="0">
                                          <p:val>
                                            <p:strVal val="#ppt_x+0.4"/>
                                          </p:val>
                                        </p:tav>
                                        <p:tav tm="100000">
                                          <p:val>
                                            <p:strVal val="#ppt_x-0.05"/>
                                          </p:val>
                                        </p:tav>
                                      </p:tavLst>
                                    </p:anim>
                                    <p:anim calcmode="lin" valueType="num">
                                      <p:cBhvr>
                                        <p:cTn id="20" dur="800" decel="100000" fill="hold"/>
                                        <p:tgtEl>
                                          <p:spTgt spid="2054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54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546"/>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20567"/>
                                        </p:tgtEl>
                                        <p:attrNameLst>
                                          <p:attrName>style.visibility</p:attrName>
                                        </p:attrNameLst>
                                      </p:cBhvr>
                                      <p:to>
                                        <p:strVal val="visible"/>
                                      </p:to>
                                    </p:set>
                                    <p:animEffect transition="in" filter="fade">
                                      <p:cBhvr>
                                        <p:cTn id="27" dur="800" decel="100000"/>
                                        <p:tgtEl>
                                          <p:spTgt spid="20567"/>
                                        </p:tgtEl>
                                      </p:cBhvr>
                                    </p:animEffect>
                                    <p:anim calcmode="lin" valueType="num">
                                      <p:cBhvr>
                                        <p:cTn id="28" dur="800" decel="100000" fill="hold"/>
                                        <p:tgtEl>
                                          <p:spTgt spid="20567"/>
                                        </p:tgtEl>
                                        <p:attrNameLst>
                                          <p:attrName>style.rotation</p:attrName>
                                        </p:attrNameLst>
                                      </p:cBhvr>
                                      <p:tavLst>
                                        <p:tav tm="0">
                                          <p:val>
                                            <p:fltVal val="-90"/>
                                          </p:val>
                                        </p:tav>
                                        <p:tav tm="100000">
                                          <p:val>
                                            <p:fltVal val="0"/>
                                          </p:val>
                                        </p:tav>
                                      </p:tavLst>
                                    </p:anim>
                                    <p:anim calcmode="lin" valueType="num">
                                      <p:cBhvr>
                                        <p:cTn id="29" dur="800" decel="100000" fill="hold"/>
                                        <p:tgtEl>
                                          <p:spTgt spid="20567"/>
                                        </p:tgtEl>
                                        <p:attrNameLst>
                                          <p:attrName>ppt_x</p:attrName>
                                        </p:attrNameLst>
                                      </p:cBhvr>
                                      <p:tavLst>
                                        <p:tav tm="0">
                                          <p:val>
                                            <p:strVal val="#ppt_x+0.4"/>
                                          </p:val>
                                        </p:tav>
                                        <p:tav tm="100000">
                                          <p:val>
                                            <p:strVal val="#ppt_x-0.05"/>
                                          </p:val>
                                        </p:tav>
                                      </p:tavLst>
                                    </p:anim>
                                    <p:anim calcmode="lin" valueType="num">
                                      <p:cBhvr>
                                        <p:cTn id="30" dur="800" decel="100000" fill="hold"/>
                                        <p:tgtEl>
                                          <p:spTgt spid="2056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56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5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6" grpId="0" animBg="1"/>
      <p:bldP spid="205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93" name="Picture 21" descr="lotusleaf">
            <a:extLst>
              <a:ext uri="{FF2B5EF4-FFF2-40B4-BE49-F238E27FC236}">
                <a16:creationId xmlns:a16="http://schemas.microsoft.com/office/drawing/2014/main" id="{7637F3D9-E4A1-BE6E-1121-BA3693D03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8674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4" name="Picture 22" descr="lotusleaf">
            <a:extLst>
              <a:ext uri="{FF2B5EF4-FFF2-40B4-BE49-F238E27FC236}">
                <a16:creationId xmlns:a16="http://schemas.microsoft.com/office/drawing/2014/main" id="{B60BD9E7-E8BA-C008-4849-1E9E44C36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340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5" name="Picture 23" descr="lotusleaf">
            <a:extLst>
              <a:ext uri="{FF2B5EF4-FFF2-40B4-BE49-F238E27FC236}">
                <a16:creationId xmlns:a16="http://schemas.microsoft.com/office/drawing/2014/main" id="{D466C325-6E68-C5B8-AF85-32BDA2828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9436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6" name="Picture 24" descr="lotusleaf">
            <a:extLst>
              <a:ext uri="{FF2B5EF4-FFF2-40B4-BE49-F238E27FC236}">
                <a16:creationId xmlns:a16="http://schemas.microsoft.com/office/drawing/2014/main" id="{BBA2A98D-4BBA-025C-5087-ED4E6F6B8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340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7" name="Picture 25" descr="lotusleaf">
            <a:extLst>
              <a:ext uri="{FF2B5EF4-FFF2-40B4-BE49-F238E27FC236}">
                <a16:creationId xmlns:a16="http://schemas.microsoft.com/office/drawing/2014/main" id="{6D36A165-9640-ED0A-B64A-361A5496A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7912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8" name="Picture 26" descr="lotusleaf">
            <a:extLst>
              <a:ext uri="{FF2B5EF4-FFF2-40B4-BE49-F238E27FC236}">
                <a16:creationId xmlns:a16="http://schemas.microsoft.com/office/drawing/2014/main" id="{0E427FEB-A442-8D4B-18E8-837CF125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0" y="4572000"/>
            <a:ext cx="8382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Text Box 4">
            <a:extLst>
              <a:ext uri="{FF2B5EF4-FFF2-40B4-BE49-F238E27FC236}">
                <a16:creationId xmlns:a16="http://schemas.microsoft.com/office/drawing/2014/main" id="{6E11667C-2E3A-32B9-9239-8960A448C714}"/>
              </a:ext>
            </a:extLst>
          </p:cNvPr>
          <p:cNvSpPr txBox="1">
            <a:spLocks noChangeArrowheads="1"/>
          </p:cNvSpPr>
          <p:nvPr/>
        </p:nvSpPr>
        <p:spPr bwMode="auto">
          <a:xfrm>
            <a:off x="342900" y="395288"/>
            <a:ext cx="118491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Sửa lại:</a:t>
            </a:r>
          </a:p>
          <a:p>
            <a:pPr algn="just">
              <a:spcBef>
                <a:spcPct val="50000"/>
              </a:spcBef>
            </a:pPr>
            <a:r>
              <a:rPr lang="en-US" altLang="en-US" sz="3600">
                <a:latin typeface="Times New Roman" panose="02020603050405020304" pitchFamily="18" charset="0"/>
              </a:rPr>
              <a:t>     Đèn bàn có câu tạo rất </a:t>
            </a:r>
            <a:r>
              <a:rPr lang="vi-VN" altLang="en-US" sz="3600">
                <a:latin typeface="Times New Roman" panose="02020603050405020304" pitchFamily="18" charset="0"/>
              </a:rPr>
              <a:t>đơ</a:t>
            </a:r>
            <a:r>
              <a:rPr lang="en-US" altLang="en-US" sz="3600">
                <a:latin typeface="Times New Roman" panose="02020603050405020304" pitchFamily="18" charset="0"/>
              </a:rPr>
              <a:t>n giản. Dưới cùng là </a:t>
            </a:r>
            <a:r>
              <a:rPr lang="vi-VN" altLang="en-US" sz="3600">
                <a:latin typeface="Times New Roman" panose="02020603050405020304" pitchFamily="18" charset="0"/>
              </a:rPr>
              <a:t>đ</a:t>
            </a:r>
            <a:r>
              <a:rPr lang="en-US" altLang="en-US" sz="3600">
                <a:latin typeface="Times New Roman" panose="02020603050405020304" pitchFamily="18" charset="0"/>
              </a:rPr>
              <a:t>ế </a:t>
            </a:r>
            <a:r>
              <a:rPr lang="vi-VN" altLang="en-US" sz="3600">
                <a:latin typeface="Times New Roman" panose="02020603050405020304" pitchFamily="18" charset="0"/>
              </a:rPr>
              <a:t>đ</a:t>
            </a:r>
            <a:r>
              <a:rPr lang="en-US" altLang="en-US" sz="3600">
                <a:latin typeface="Times New Roman" panose="02020603050405020304" pitchFamily="18" charset="0"/>
              </a:rPr>
              <a:t>èn có gắn công tắc </a:t>
            </a:r>
            <a:r>
              <a:rPr lang="vi-VN" altLang="en-US" sz="3600">
                <a:latin typeface="Times New Roman" panose="02020603050405020304" pitchFamily="18" charset="0"/>
              </a:rPr>
              <a:t>đ</a:t>
            </a:r>
            <a:r>
              <a:rPr lang="en-US" altLang="en-US" sz="3600">
                <a:latin typeface="Times New Roman" panose="02020603050405020304" pitchFamily="18" charset="0"/>
              </a:rPr>
              <a:t>ể bật hoặc tắt theo ý ng</a:t>
            </a:r>
            <a:r>
              <a:rPr lang="vi-VN" altLang="en-US" sz="3600">
                <a:latin typeface="Times New Roman" panose="02020603050405020304" pitchFamily="18" charset="0"/>
              </a:rPr>
              <a:t>ư</a:t>
            </a:r>
            <a:r>
              <a:rPr lang="en-US" altLang="en-US" sz="3600">
                <a:latin typeface="Times New Roman" panose="02020603050405020304" pitchFamily="18" charset="0"/>
              </a:rPr>
              <a:t>ười sử dụng. Công tắc có tác dụng nh</a:t>
            </a:r>
            <a:r>
              <a:rPr lang="vi-VN" altLang="en-US" sz="3600">
                <a:latin typeface="Times New Roman" panose="02020603050405020304" pitchFamily="18" charset="0"/>
              </a:rPr>
              <a:t>ư</a:t>
            </a:r>
            <a:r>
              <a:rPr lang="en-US" altLang="en-US" sz="3600">
                <a:latin typeface="Times New Roman" panose="02020603050405020304" pitchFamily="18" charset="0"/>
              </a:rPr>
              <a:t>ư vậy là nhờ </a:t>
            </a:r>
            <a:r>
              <a:rPr lang="vi-VN" altLang="en-US" sz="3600">
                <a:latin typeface="Times New Roman" panose="02020603050405020304" pitchFamily="18" charset="0"/>
              </a:rPr>
              <a:t>đư</a:t>
            </a:r>
            <a:r>
              <a:rPr lang="en-US" altLang="en-US" sz="3600">
                <a:latin typeface="Times New Roman" panose="02020603050405020304" pitchFamily="18" charset="0"/>
              </a:rPr>
              <a:t>ược nối với dây dẫn </a:t>
            </a:r>
            <a:r>
              <a:rPr lang="vi-VN" altLang="en-US" sz="3600">
                <a:latin typeface="Times New Roman" panose="02020603050405020304" pitchFamily="18" charset="0"/>
              </a:rPr>
              <a:t>đ</a:t>
            </a:r>
            <a:r>
              <a:rPr lang="en-US" altLang="en-US" sz="3600">
                <a:latin typeface="Times New Roman" panose="02020603050405020304" pitchFamily="18" charset="0"/>
              </a:rPr>
              <a:t>iện. Dây dẫn </a:t>
            </a:r>
            <a:r>
              <a:rPr lang="vi-VN" altLang="en-US" sz="3600">
                <a:latin typeface="Times New Roman" panose="02020603050405020304" pitchFamily="18" charset="0"/>
              </a:rPr>
              <a:t>đ</a:t>
            </a:r>
            <a:r>
              <a:rPr lang="en-US" altLang="en-US" sz="3600">
                <a:latin typeface="Times New Roman" panose="02020603050405020304" pitchFamily="18" charset="0"/>
              </a:rPr>
              <a:t>iện không chỉ nối với công tắc mà còn nối với nguồn </a:t>
            </a:r>
            <a:r>
              <a:rPr lang="vi-VN" altLang="en-US" sz="3600">
                <a:latin typeface="Times New Roman" panose="02020603050405020304" pitchFamily="18" charset="0"/>
              </a:rPr>
              <a:t>đ</a:t>
            </a:r>
            <a:r>
              <a:rPr lang="en-US" altLang="en-US" sz="3600">
                <a:latin typeface="Times New Roman" panose="02020603050405020304" pitchFamily="18" charset="0"/>
              </a:rPr>
              <a:t>iện và </a:t>
            </a:r>
            <a:r>
              <a:rPr lang="vi-VN" altLang="en-US" sz="3600">
                <a:latin typeface="Times New Roman" panose="02020603050405020304" pitchFamily="18" charset="0"/>
              </a:rPr>
              <a:t>đ</a:t>
            </a:r>
            <a:r>
              <a:rPr lang="en-US" altLang="en-US" sz="3600">
                <a:latin typeface="Times New Roman" panose="02020603050405020304" pitchFamily="18" charset="0"/>
              </a:rPr>
              <a:t>èn. Bóng  </a:t>
            </a:r>
            <a:r>
              <a:rPr lang="vi-VN" altLang="en-US" sz="3600">
                <a:latin typeface="Times New Roman" panose="02020603050405020304" pitchFamily="18" charset="0"/>
              </a:rPr>
              <a:t>đ</a:t>
            </a:r>
            <a:r>
              <a:rPr lang="en-US" altLang="en-US" sz="3600">
                <a:latin typeface="Times New Roman" panose="02020603050405020304" pitchFamily="18" charset="0"/>
              </a:rPr>
              <a:t>èn bàn có công suất 25 </a:t>
            </a:r>
            <a:r>
              <a:rPr lang="vi-VN" altLang="en-US" sz="3600">
                <a:latin typeface="Times New Roman" panose="02020603050405020304" pitchFamily="18" charset="0"/>
              </a:rPr>
              <a:t>đ</a:t>
            </a:r>
            <a:r>
              <a:rPr lang="en-US" altLang="en-US" sz="3600">
                <a:latin typeface="Times New Roman" panose="02020603050405020304" pitchFamily="18" charset="0"/>
              </a:rPr>
              <a:t>ến 27 oát. Để tập trung nguồn sáng, trên bóng </a:t>
            </a:r>
            <a:r>
              <a:rPr lang="vi-VN" altLang="en-US" sz="3600">
                <a:latin typeface="Times New Roman" panose="02020603050405020304" pitchFamily="18" charset="0"/>
              </a:rPr>
              <a:t>đ</a:t>
            </a:r>
            <a:r>
              <a:rPr lang="en-US" altLang="en-US" sz="3600">
                <a:latin typeface="Times New Roman" panose="02020603050405020304" pitchFamily="18" charset="0"/>
              </a:rPr>
              <a:t>èn có chao </a:t>
            </a:r>
            <a:r>
              <a:rPr lang="vi-VN" altLang="en-US" sz="3600">
                <a:latin typeface="Times New Roman" panose="02020603050405020304" pitchFamily="18" charset="0"/>
              </a:rPr>
              <a:t>đ</a:t>
            </a:r>
            <a:r>
              <a:rPr lang="en-US" altLang="en-US" sz="3600">
                <a:latin typeface="Times New Roman" panose="02020603050405020304" pitchFamily="18" charset="0"/>
              </a:rPr>
              <a:t>èn làm bằng </a:t>
            </a:r>
            <a:r>
              <a:rPr lang="vi-VN" altLang="en-US" sz="3600">
                <a:latin typeface="Times New Roman" panose="02020603050405020304" pitchFamily="18" charset="0"/>
              </a:rPr>
              <a:t>đ</a:t>
            </a:r>
            <a:r>
              <a:rPr lang="en-US" altLang="en-US" sz="3600">
                <a:latin typeface="Times New Roman" panose="02020603050405020304" pitchFamily="18" charset="0"/>
              </a:rPr>
              <a:t>ồng, sắt hay hợp kim...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repeatCount="indefinite" fill="hold" nodeType="afterEffect">
                                  <p:stCondLst>
                                    <p:cond delay="0"/>
                                  </p:stCondLst>
                                  <p:childTnLst>
                                    <p:set>
                                      <p:cBhvr>
                                        <p:cTn id="6" dur="1" fill="hold">
                                          <p:stCondLst>
                                            <p:cond delay="0"/>
                                          </p:stCondLst>
                                        </p:cTn>
                                        <p:tgtEl>
                                          <p:spTgt spid="105493"/>
                                        </p:tgtEl>
                                        <p:attrNameLst>
                                          <p:attrName>style.visibility</p:attrName>
                                        </p:attrNameLst>
                                      </p:cBhvr>
                                      <p:to>
                                        <p:strVal val="visible"/>
                                      </p:to>
                                    </p:set>
                                    <p:animEffect transition="in" filter="fade">
                                      <p:cBhvr>
                                        <p:cTn id="7" dur="5000"/>
                                        <p:tgtEl>
                                          <p:spTgt spid="105493"/>
                                        </p:tgtEl>
                                      </p:cBhvr>
                                    </p:animEffect>
                                    <p:anim calcmode="lin" valueType="num">
                                      <p:cBhvr>
                                        <p:cTn id="8" dur="5000" fill="hold"/>
                                        <p:tgtEl>
                                          <p:spTgt spid="105493"/>
                                        </p:tgtEl>
                                        <p:attrNameLst>
                                          <p:attrName>ppt_x</p:attrName>
                                        </p:attrNameLst>
                                      </p:cBhvr>
                                      <p:tavLst>
                                        <p:tav tm="0">
                                          <p:val>
                                            <p:strVal val="#ppt_x"/>
                                          </p:val>
                                        </p:tav>
                                        <p:tav tm="100000">
                                          <p:val>
                                            <p:strVal val="#ppt_x"/>
                                          </p:val>
                                        </p:tav>
                                      </p:tavLst>
                                    </p:anim>
                                    <p:anim calcmode="lin" valueType="num">
                                      <p:cBhvr>
                                        <p:cTn id="9" dur="5000" fill="hold"/>
                                        <p:tgtEl>
                                          <p:spTgt spid="10549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0"/>
                            </p:stCondLst>
                            <p:childTnLst>
                              <p:par>
                                <p:cTn id="11" presetID="42" presetClass="entr" presetSubtype="0" repeatCount="indefinite" fill="hold" nodeType="afterEffect">
                                  <p:stCondLst>
                                    <p:cond delay="0"/>
                                  </p:stCondLst>
                                  <p:childTnLst>
                                    <p:set>
                                      <p:cBhvr>
                                        <p:cTn id="12" dur="1" fill="hold">
                                          <p:stCondLst>
                                            <p:cond delay="0"/>
                                          </p:stCondLst>
                                        </p:cTn>
                                        <p:tgtEl>
                                          <p:spTgt spid="105494"/>
                                        </p:tgtEl>
                                        <p:attrNameLst>
                                          <p:attrName>style.visibility</p:attrName>
                                        </p:attrNameLst>
                                      </p:cBhvr>
                                      <p:to>
                                        <p:strVal val="visible"/>
                                      </p:to>
                                    </p:set>
                                    <p:animEffect transition="in" filter="fade">
                                      <p:cBhvr>
                                        <p:cTn id="13" dur="5000"/>
                                        <p:tgtEl>
                                          <p:spTgt spid="105494"/>
                                        </p:tgtEl>
                                      </p:cBhvr>
                                    </p:animEffect>
                                    <p:anim calcmode="lin" valueType="num">
                                      <p:cBhvr>
                                        <p:cTn id="14" dur="5000" fill="hold"/>
                                        <p:tgtEl>
                                          <p:spTgt spid="105494"/>
                                        </p:tgtEl>
                                        <p:attrNameLst>
                                          <p:attrName>ppt_x</p:attrName>
                                        </p:attrNameLst>
                                      </p:cBhvr>
                                      <p:tavLst>
                                        <p:tav tm="0">
                                          <p:val>
                                            <p:strVal val="#ppt_x"/>
                                          </p:val>
                                        </p:tav>
                                        <p:tav tm="100000">
                                          <p:val>
                                            <p:strVal val="#ppt_x"/>
                                          </p:val>
                                        </p:tav>
                                      </p:tavLst>
                                    </p:anim>
                                    <p:anim calcmode="lin" valueType="num">
                                      <p:cBhvr>
                                        <p:cTn id="15" dur="5000" fill="hold"/>
                                        <p:tgtEl>
                                          <p:spTgt spid="10549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0"/>
                            </p:stCondLst>
                            <p:childTnLst>
                              <p:par>
                                <p:cTn id="17" presetID="42" presetClass="entr" presetSubtype="0" repeatCount="indefinite" fill="hold" nodeType="afterEffect">
                                  <p:stCondLst>
                                    <p:cond delay="0"/>
                                  </p:stCondLst>
                                  <p:childTnLst>
                                    <p:set>
                                      <p:cBhvr>
                                        <p:cTn id="18" dur="1" fill="hold">
                                          <p:stCondLst>
                                            <p:cond delay="0"/>
                                          </p:stCondLst>
                                        </p:cTn>
                                        <p:tgtEl>
                                          <p:spTgt spid="105495"/>
                                        </p:tgtEl>
                                        <p:attrNameLst>
                                          <p:attrName>style.visibility</p:attrName>
                                        </p:attrNameLst>
                                      </p:cBhvr>
                                      <p:to>
                                        <p:strVal val="visible"/>
                                      </p:to>
                                    </p:set>
                                    <p:animEffect transition="in" filter="fade">
                                      <p:cBhvr>
                                        <p:cTn id="19" dur="5000"/>
                                        <p:tgtEl>
                                          <p:spTgt spid="105495"/>
                                        </p:tgtEl>
                                      </p:cBhvr>
                                    </p:animEffect>
                                    <p:anim calcmode="lin" valueType="num">
                                      <p:cBhvr>
                                        <p:cTn id="20" dur="5000" fill="hold"/>
                                        <p:tgtEl>
                                          <p:spTgt spid="105495"/>
                                        </p:tgtEl>
                                        <p:attrNameLst>
                                          <p:attrName>ppt_x</p:attrName>
                                        </p:attrNameLst>
                                      </p:cBhvr>
                                      <p:tavLst>
                                        <p:tav tm="0">
                                          <p:val>
                                            <p:strVal val="#ppt_x"/>
                                          </p:val>
                                        </p:tav>
                                        <p:tav tm="100000">
                                          <p:val>
                                            <p:strVal val="#ppt_x"/>
                                          </p:val>
                                        </p:tav>
                                      </p:tavLst>
                                    </p:anim>
                                    <p:anim calcmode="lin" valueType="num">
                                      <p:cBhvr>
                                        <p:cTn id="21" dur="5000" fill="hold"/>
                                        <p:tgtEl>
                                          <p:spTgt spid="10549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0"/>
                            </p:stCondLst>
                            <p:childTnLst>
                              <p:par>
                                <p:cTn id="23" presetID="42" presetClass="entr" presetSubtype="0" repeatCount="indefinite" fill="hold" nodeType="afterEffect">
                                  <p:stCondLst>
                                    <p:cond delay="0"/>
                                  </p:stCondLst>
                                  <p:childTnLst>
                                    <p:set>
                                      <p:cBhvr>
                                        <p:cTn id="24" dur="1" fill="hold">
                                          <p:stCondLst>
                                            <p:cond delay="0"/>
                                          </p:stCondLst>
                                        </p:cTn>
                                        <p:tgtEl>
                                          <p:spTgt spid="105496"/>
                                        </p:tgtEl>
                                        <p:attrNameLst>
                                          <p:attrName>style.visibility</p:attrName>
                                        </p:attrNameLst>
                                      </p:cBhvr>
                                      <p:to>
                                        <p:strVal val="visible"/>
                                      </p:to>
                                    </p:set>
                                    <p:animEffect transition="in" filter="fade">
                                      <p:cBhvr>
                                        <p:cTn id="25" dur="5000"/>
                                        <p:tgtEl>
                                          <p:spTgt spid="105496"/>
                                        </p:tgtEl>
                                      </p:cBhvr>
                                    </p:animEffect>
                                    <p:anim calcmode="lin" valueType="num">
                                      <p:cBhvr>
                                        <p:cTn id="26" dur="5000" fill="hold"/>
                                        <p:tgtEl>
                                          <p:spTgt spid="105496"/>
                                        </p:tgtEl>
                                        <p:attrNameLst>
                                          <p:attrName>ppt_x</p:attrName>
                                        </p:attrNameLst>
                                      </p:cBhvr>
                                      <p:tavLst>
                                        <p:tav tm="0">
                                          <p:val>
                                            <p:strVal val="#ppt_x"/>
                                          </p:val>
                                        </p:tav>
                                        <p:tav tm="100000">
                                          <p:val>
                                            <p:strVal val="#ppt_x"/>
                                          </p:val>
                                        </p:tav>
                                      </p:tavLst>
                                    </p:anim>
                                    <p:anim calcmode="lin" valueType="num">
                                      <p:cBhvr>
                                        <p:cTn id="27" dur="5000" fill="hold"/>
                                        <p:tgtEl>
                                          <p:spTgt spid="10549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0"/>
                            </p:stCondLst>
                            <p:childTnLst>
                              <p:par>
                                <p:cTn id="29" presetID="42" presetClass="entr" presetSubtype="0" repeatCount="indefinite" fill="hold" nodeType="afterEffect">
                                  <p:stCondLst>
                                    <p:cond delay="0"/>
                                  </p:stCondLst>
                                  <p:childTnLst>
                                    <p:set>
                                      <p:cBhvr>
                                        <p:cTn id="30" dur="1" fill="hold">
                                          <p:stCondLst>
                                            <p:cond delay="0"/>
                                          </p:stCondLst>
                                        </p:cTn>
                                        <p:tgtEl>
                                          <p:spTgt spid="105497"/>
                                        </p:tgtEl>
                                        <p:attrNameLst>
                                          <p:attrName>style.visibility</p:attrName>
                                        </p:attrNameLst>
                                      </p:cBhvr>
                                      <p:to>
                                        <p:strVal val="visible"/>
                                      </p:to>
                                    </p:set>
                                    <p:animEffect transition="in" filter="fade">
                                      <p:cBhvr>
                                        <p:cTn id="31" dur="5000"/>
                                        <p:tgtEl>
                                          <p:spTgt spid="105497"/>
                                        </p:tgtEl>
                                      </p:cBhvr>
                                    </p:animEffect>
                                    <p:anim calcmode="lin" valueType="num">
                                      <p:cBhvr>
                                        <p:cTn id="32" dur="5000" fill="hold"/>
                                        <p:tgtEl>
                                          <p:spTgt spid="105497"/>
                                        </p:tgtEl>
                                        <p:attrNameLst>
                                          <p:attrName>ppt_x</p:attrName>
                                        </p:attrNameLst>
                                      </p:cBhvr>
                                      <p:tavLst>
                                        <p:tav tm="0">
                                          <p:val>
                                            <p:strVal val="#ppt_x"/>
                                          </p:val>
                                        </p:tav>
                                        <p:tav tm="100000">
                                          <p:val>
                                            <p:strVal val="#ppt_x"/>
                                          </p:val>
                                        </p:tav>
                                      </p:tavLst>
                                    </p:anim>
                                    <p:anim calcmode="lin" valueType="num">
                                      <p:cBhvr>
                                        <p:cTn id="33" dur="5000" fill="hold"/>
                                        <p:tgtEl>
                                          <p:spTgt spid="105497"/>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0"/>
                            </p:stCondLst>
                            <p:childTnLst>
                              <p:par>
                                <p:cTn id="35" presetID="42" presetClass="entr" presetSubtype="0" repeatCount="indefinite" fill="hold" nodeType="afterEffect">
                                  <p:stCondLst>
                                    <p:cond delay="0"/>
                                  </p:stCondLst>
                                  <p:childTnLst>
                                    <p:set>
                                      <p:cBhvr>
                                        <p:cTn id="36" dur="1" fill="hold">
                                          <p:stCondLst>
                                            <p:cond delay="0"/>
                                          </p:stCondLst>
                                        </p:cTn>
                                        <p:tgtEl>
                                          <p:spTgt spid="105498"/>
                                        </p:tgtEl>
                                        <p:attrNameLst>
                                          <p:attrName>style.visibility</p:attrName>
                                        </p:attrNameLst>
                                      </p:cBhvr>
                                      <p:to>
                                        <p:strVal val="visible"/>
                                      </p:to>
                                    </p:set>
                                    <p:animEffect transition="in" filter="fade">
                                      <p:cBhvr>
                                        <p:cTn id="37" dur="5000"/>
                                        <p:tgtEl>
                                          <p:spTgt spid="105498"/>
                                        </p:tgtEl>
                                      </p:cBhvr>
                                    </p:animEffect>
                                    <p:anim calcmode="lin" valueType="num">
                                      <p:cBhvr>
                                        <p:cTn id="38" dur="5000" fill="hold"/>
                                        <p:tgtEl>
                                          <p:spTgt spid="105498"/>
                                        </p:tgtEl>
                                        <p:attrNameLst>
                                          <p:attrName>ppt_x</p:attrName>
                                        </p:attrNameLst>
                                      </p:cBhvr>
                                      <p:tavLst>
                                        <p:tav tm="0">
                                          <p:val>
                                            <p:strVal val="#ppt_x"/>
                                          </p:val>
                                        </p:tav>
                                        <p:tav tm="100000">
                                          <p:val>
                                            <p:strVal val="#ppt_x"/>
                                          </p:val>
                                        </p:tav>
                                      </p:tavLst>
                                    </p:anim>
                                    <p:anim calcmode="lin" valueType="num">
                                      <p:cBhvr>
                                        <p:cTn id="39" dur="5000" fill="hold"/>
                                        <p:tgtEl>
                                          <p:spTgt spid="105498"/>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105476"/>
                                        </p:tgtEl>
                                        <p:attrNameLst>
                                          <p:attrName>style.visibility</p:attrName>
                                        </p:attrNameLst>
                                      </p:cBhvr>
                                      <p:to>
                                        <p:strVal val="visible"/>
                                      </p:to>
                                    </p:set>
                                    <p:animEffect transition="in" filter="fade">
                                      <p:cBhvr>
                                        <p:cTn id="44" dur="1000"/>
                                        <p:tgtEl>
                                          <p:spTgt spid="105476"/>
                                        </p:tgtEl>
                                      </p:cBhvr>
                                    </p:animEffect>
                                    <p:anim calcmode="lin" valueType="num">
                                      <p:cBhvr>
                                        <p:cTn id="45" dur="1000" fill="hold"/>
                                        <p:tgtEl>
                                          <p:spTgt spid="105476"/>
                                        </p:tgtEl>
                                        <p:attrNameLst>
                                          <p:attrName>ppt_x</p:attrName>
                                        </p:attrNameLst>
                                      </p:cBhvr>
                                      <p:tavLst>
                                        <p:tav tm="0">
                                          <p:val>
                                            <p:strVal val="#ppt_x-.1"/>
                                          </p:val>
                                        </p:tav>
                                        <p:tav tm="100000">
                                          <p:val>
                                            <p:strVal val="#ppt_x"/>
                                          </p:val>
                                        </p:tav>
                                      </p:tavLst>
                                    </p:anim>
                                    <p:anim calcmode="lin" valueType="num">
                                      <p:cBhvr>
                                        <p:cTn id="46" dur="1000" fill="hold"/>
                                        <p:tgtEl>
                                          <p:spTgt spid="105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5539" name="Picture 3">
            <a:extLst>
              <a:ext uri="{FF2B5EF4-FFF2-40B4-BE49-F238E27FC236}">
                <a16:creationId xmlns:a16="http://schemas.microsoft.com/office/drawing/2014/main" id="{CA3E46E9-9235-050E-5C70-165ADE450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4" y="398461"/>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12">
            <a:extLst>
              <a:ext uri="{FF2B5EF4-FFF2-40B4-BE49-F238E27FC236}">
                <a16:creationId xmlns:a16="http://schemas.microsoft.com/office/drawing/2014/main" id="{7B249789-5E2A-D5E6-0768-72A74109D1DE}"/>
              </a:ext>
            </a:extLst>
          </p:cNvPr>
          <p:cNvSpPr txBox="1">
            <a:spLocks noChangeArrowheads="1"/>
          </p:cNvSpPr>
          <p:nvPr/>
        </p:nvSpPr>
        <p:spPr bwMode="auto">
          <a:xfrm>
            <a:off x="195264" y="1117600"/>
            <a:ext cx="7486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000000"/>
                </a:solidFill>
                <a:latin typeface="Times New Roman" panose="02020603050405020304" pitchFamily="18" charset="0"/>
                <a:cs typeface="Arial" panose="020B0604020202020204" pitchFamily="34" charset="0"/>
              </a:rPr>
              <a:t> 2. Sửa lại các đoạn văn thuyết minh chưa chuẩn</a:t>
            </a:r>
          </a:p>
          <a:p>
            <a:pPr eaLnBrk="1" hangingPunct="1">
              <a:spcBef>
                <a:spcPct val="50000"/>
              </a:spcBef>
            </a:pPr>
            <a:r>
              <a:rPr lang="en-US" altLang="en-US" sz="2400" b="1" u="sng">
                <a:solidFill>
                  <a:srgbClr val="000000"/>
                </a:solidFill>
                <a:latin typeface="Times New Roman" panose="02020603050405020304" pitchFamily="18" charset="0"/>
                <a:cs typeface="Arial" panose="020B0604020202020204" pitchFamily="34" charset="0"/>
              </a:rPr>
              <a:t>* Tìm hiểu ví dụ</a:t>
            </a:r>
            <a:endParaRPr lang="en-US" altLang="en-US" sz="2400" i="1" u="sng">
              <a:solidFill>
                <a:srgbClr val="000000"/>
              </a:solidFill>
              <a:latin typeface="Times New Roman" panose="02020603050405020304" pitchFamily="18" charset="0"/>
              <a:cs typeface="Arial" panose="020B0604020202020204" pitchFamily="34" charset="0"/>
            </a:endParaRPr>
          </a:p>
        </p:txBody>
      </p:sp>
      <p:sp>
        <p:nvSpPr>
          <p:cNvPr id="65541" name="Text Box 16">
            <a:extLst>
              <a:ext uri="{FF2B5EF4-FFF2-40B4-BE49-F238E27FC236}">
                <a16:creationId xmlns:a16="http://schemas.microsoft.com/office/drawing/2014/main" id="{8CE70250-810E-04AB-65C4-90E0EFF32630}"/>
              </a:ext>
            </a:extLst>
          </p:cNvPr>
          <p:cNvSpPr txBox="1">
            <a:spLocks noChangeArrowheads="1"/>
          </p:cNvSpPr>
          <p:nvPr/>
        </p:nvSpPr>
        <p:spPr bwMode="auto">
          <a:xfrm>
            <a:off x="-178594" y="2362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cs typeface="Arial" panose="020B0604020202020204" pitchFamily="34" charset="0"/>
              </a:rPr>
              <a:t>	* </a:t>
            </a:r>
            <a:r>
              <a:rPr lang="en-US" altLang="en-US" sz="2400" b="1" u="sng">
                <a:solidFill>
                  <a:srgbClr val="000000"/>
                </a:solidFill>
                <a:latin typeface="Times New Roman" panose="02020603050405020304" pitchFamily="18" charset="0"/>
                <a:cs typeface="Arial" panose="020B0604020202020204" pitchFamily="34" charset="0"/>
              </a:rPr>
              <a:t>Ghi nhớ:</a:t>
            </a:r>
            <a:endParaRPr lang="en-US" altLang="en-US" sz="2400" b="1">
              <a:solidFill>
                <a:srgbClr val="000000"/>
              </a:solidFill>
              <a:latin typeface="Times New Roman" panose="02020603050405020304" pitchFamily="18" charset="0"/>
              <a:cs typeface="Arial" panose="020B0604020202020204" pitchFamily="34" charset="0"/>
            </a:endParaRPr>
          </a:p>
        </p:txBody>
      </p:sp>
      <p:sp>
        <p:nvSpPr>
          <p:cNvPr id="65542" name="Rectangle 1">
            <a:extLst>
              <a:ext uri="{FF2B5EF4-FFF2-40B4-BE49-F238E27FC236}">
                <a16:creationId xmlns:a16="http://schemas.microsoft.com/office/drawing/2014/main" id="{B637CC2B-88B4-B4C8-4155-1E7B37549DA6}"/>
              </a:ext>
            </a:extLst>
          </p:cNvPr>
          <p:cNvSpPr>
            <a:spLocks noChangeArrowheads="1"/>
          </p:cNvSpPr>
          <p:nvPr/>
        </p:nvSpPr>
        <p:spPr bwMode="auto">
          <a:xfrm>
            <a:off x="195264" y="2819400"/>
            <a:ext cx="119967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a:solidFill>
                  <a:srgbClr val="990033"/>
                </a:solidFill>
                <a:latin typeface="Times New Roman" panose="02020603050405020304" pitchFamily="18" charset="0"/>
                <a:cs typeface="Times New Roman" panose="02020603050405020304" pitchFamily="18" charset="0"/>
              </a:rPr>
              <a:t>	Các ý trong đoạn văn nên sắp xếp theo trình tự cấu tạo của sự vật hoặc theo trình tự nhận thức  về sự vật hiện tượng, (từ tổng thể đến bộ phận, từ ngoài vào trong, từ xa đến gần), trình tự diễn biến sự việc trong thời gian trước sau, trình tự chính phụ (cái chính nói trước, cái phụ nói sau).</a:t>
            </a:r>
          </a:p>
        </p:txBody>
      </p:sp>
      <p:pic>
        <p:nvPicPr>
          <p:cNvPr id="65543" name="Picture 9" descr="Tay viÕt ">
            <a:extLst>
              <a:ext uri="{FF2B5EF4-FFF2-40B4-BE49-F238E27FC236}">
                <a16:creationId xmlns:a16="http://schemas.microsoft.com/office/drawing/2014/main" id="{54098D83-584C-6866-E28D-8F5D6643A5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52744">
            <a:off x="8718844" y="1156420"/>
            <a:ext cx="1774287" cy="118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CF1E4DB-5CD7-B954-F1EB-4110556139BC}"/>
              </a:ext>
            </a:extLst>
          </p:cNvPr>
          <p:cNvSpPr>
            <a:spLocks noGrp="1" noChangeArrowheads="1"/>
          </p:cNvSpPr>
          <p:nvPr>
            <p:ph type="title"/>
          </p:nvPr>
        </p:nvSpPr>
        <p:spPr>
          <a:xfrm>
            <a:off x="2057400" y="419100"/>
            <a:ext cx="4876800" cy="533400"/>
          </a:xfrm>
        </p:spPr>
        <p:txBody>
          <a:bodyPr/>
          <a:lstStyle/>
          <a:p>
            <a:pPr algn="just" eaLnBrk="1" hangingPunct="1"/>
            <a:r>
              <a:rPr lang="en-US" altLang="en-US" sz="2800" b="1">
                <a:solidFill>
                  <a:srgbClr val="FF3300"/>
                </a:solidFill>
                <a:latin typeface="Times New Roman" panose="02020603050405020304" pitchFamily="18" charset="0"/>
              </a:rPr>
              <a:t>Bài tập 1</a:t>
            </a:r>
            <a:endParaRPr lang="en-US" altLang="en-US" sz="2800" b="1" u="sng">
              <a:solidFill>
                <a:srgbClr val="FF3300"/>
              </a:solidFill>
              <a:latin typeface="Times New Roman" panose="02020603050405020304" pitchFamily="18" charset="0"/>
            </a:endParaRPr>
          </a:p>
        </p:txBody>
      </p:sp>
      <p:sp>
        <p:nvSpPr>
          <p:cNvPr id="87043" name="Rectangle 3">
            <a:extLst>
              <a:ext uri="{FF2B5EF4-FFF2-40B4-BE49-F238E27FC236}">
                <a16:creationId xmlns:a16="http://schemas.microsoft.com/office/drawing/2014/main" id="{387CB009-9AC9-E6A9-D9D9-69DBE9824F63}"/>
              </a:ext>
            </a:extLst>
          </p:cNvPr>
          <p:cNvSpPr>
            <a:spLocks noGrp="1" noChangeArrowheads="1"/>
          </p:cNvSpPr>
          <p:nvPr>
            <p:ph type="body" idx="1"/>
          </p:nvPr>
        </p:nvSpPr>
        <p:spPr>
          <a:xfrm>
            <a:off x="333375" y="4730356"/>
            <a:ext cx="6292850" cy="2070494"/>
          </a:xfrm>
        </p:spPr>
        <p:txBody>
          <a:bodyPr/>
          <a:lstStyle/>
          <a:p>
            <a:pPr algn="just" eaLnBrk="1" hangingPunct="1">
              <a:lnSpc>
                <a:spcPct val="90000"/>
              </a:lnSpc>
              <a:buFontTx/>
              <a:buNone/>
              <a:defRPr/>
            </a:pPr>
            <a:r>
              <a:rPr lang="en-US" sz="2800" b="1" i="1" u="sng" dirty="0">
                <a:solidFill>
                  <a:srgbClr val="FF3300"/>
                </a:solidFill>
                <a:latin typeface="Times New Roman" pitchFamily="18" charset="0"/>
              </a:rPr>
              <a:t>b. </a:t>
            </a:r>
            <a:r>
              <a:rPr lang="en-US" sz="2800" b="1" i="1" u="sng" kern="1200" dirty="0" err="1">
                <a:solidFill>
                  <a:srgbClr val="FF3300"/>
                </a:solidFill>
                <a:latin typeface="Times New Roman" pitchFamily="18" charset="0"/>
              </a:rPr>
              <a:t>Đoạn</a:t>
            </a:r>
            <a:r>
              <a:rPr lang="en-US" sz="2800" b="1" i="1" u="sng" kern="1200" dirty="0">
                <a:solidFill>
                  <a:srgbClr val="FF3300"/>
                </a:solidFill>
                <a:latin typeface="Times New Roman" pitchFamily="18" charset="0"/>
              </a:rPr>
              <a:t> </a:t>
            </a:r>
            <a:r>
              <a:rPr lang="en-US" sz="2800" b="1" i="1" u="sng" kern="1200" dirty="0" err="1">
                <a:solidFill>
                  <a:srgbClr val="FF3300"/>
                </a:solidFill>
                <a:latin typeface="Times New Roman" pitchFamily="18" charset="0"/>
              </a:rPr>
              <a:t>văn</a:t>
            </a:r>
            <a:r>
              <a:rPr lang="en-US" sz="2800" b="1" i="1" u="sng" kern="1200" dirty="0">
                <a:solidFill>
                  <a:srgbClr val="FF3300"/>
                </a:solidFill>
                <a:latin typeface="Times New Roman" pitchFamily="18" charset="0"/>
              </a:rPr>
              <a:t> </a:t>
            </a:r>
            <a:r>
              <a:rPr lang="en-US" sz="2800" b="1" i="1" u="sng" kern="1200" dirty="0" err="1">
                <a:solidFill>
                  <a:srgbClr val="FF3300"/>
                </a:solidFill>
                <a:latin typeface="Times New Roman" pitchFamily="18" charset="0"/>
              </a:rPr>
              <a:t>kết</a:t>
            </a:r>
            <a:r>
              <a:rPr lang="en-US" sz="2800" b="1" i="1" u="sng" kern="1200" dirty="0">
                <a:solidFill>
                  <a:srgbClr val="FF3300"/>
                </a:solidFill>
                <a:latin typeface="Times New Roman" pitchFamily="18" charset="0"/>
              </a:rPr>
              <a:t> </a:t>
            </a:r>
            <a:r>
              <a:rPr lang="en-US" sz="2800" b="1" i="1" u="sng" kern="1200" dirty="0" err="1">
                <a:solidFill>
                  <a:srgbClr val="FF3300"/>
                </a:solidFill>
                <a:latin typeface="Times New Roman" pitchFamily="18" charset="0"/>
              </a:rPr>
              <a:t>bài</a:t>
            </a:r>
            <a:r>
              <a:rPr lang="en-US" sz="2800" b="1" i="1" u="sng" kern="1200" dirty="0">
                <a:solidFill>
                  <a:srgbClr val="FF3300"/>
                </a:solidFill>
                <a:latin typeface="Times New Roman" pitchFamily="18" charset="0"/>
              </a:rPr>
              <a:t>:</a:t>
            </a:r>
          </a:p>
          <a:p>
            <a:pPr algn="just" eaLnBrk="1" hangingPunct="1">
              <a:lnSpc>
                <a:spcPct val="90000"/>
              </a:lnSpc>
              <a:buFontTx/>
              <a:buChar char="-"/>
              <a:defRPr/>
            </a:pPr>
            <a:r>
              <a:rPr lang="en-US" sz="2800" b="1" dirty="0" err="1">
                <a:solidFill>
                  <a:schemeClr val="tx2"/>
                </a:solidFill>
                <a:latin typeface="Times New Roman" pitchFamily="18" charset="0"/>
              </a:rPr>
              <a:t>Nêu</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tình</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cảm</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dành</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cho</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trường</a:t>
            </a:r>
            <a:r>
              <a:rPr lang="en-US" sz="2800" b="1" dirty="0">
                <a:solidFill>
                  <a:schemeClr val="tx2"/>
                </a:solidFill>
                <a:latin typeface="Times New Roman" pitchFamily="18" charset="0"/>
              </a:rPr>
              <a:t>.</a:t>
            </a:r>
          </a:p>
          <a:p>
            <a:pPr algn="just" eaLnBrk="1" hangingPunct="1">
              <a:lnSpc>
                <a:spcPct val="90000"/>
              </a:lnSpc>
              <a:buFontTx/>
              <a:buChar char="-"/>
              <a:defRPr/>
            </a:pPr>
            <a:r>
              <a:rPr lang="en-US" sz="2800" b="1" dirty="0" err="1">
                <a:solidFill>
                  <a:schemeClr val="tx2"/>
                </a:solidFill>
                <a:latin typeface="Times New Roman" pitchFamily="18" charset="0"/>
              </a:rPr>
              <a:t>Đánh</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giá</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vai</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trò</a:t>
            </a:r>
            <a:r>
              <a:rPr lang="en-US" sz="2800" b="1" dirty="0">
                <a:solidFill>
                  <a:schemeClr val="tx2"/>
                </a:solidFill>
                <a:latin typeface="Times New Roman" pitchFamily="18" charset="0"/>
              </a:rPr>
              <a:t>, ý </a:t>
            </a:r>
            <a:r>
              <a:rPr lang="en-US" sz="2800" b="1" dirty="0" err="1">
                <a:solidFill>
                  <a:schemeClr val="tx2"/>
                </a:solidFill>
                <a:latin typeface="Times New Roman" pitchFamily="18" charset="0"/>
              </a:rPr>
              <a:t>nghĩa</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của</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trường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đối</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với</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học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sinh</a:t>
            </a:r>
            <a:r>
              <a:rPr lang="en-US" sz="2800" b="1" dirty="0">
                <a:solidFill>
                  <a:schemeClr val="tx2"/>
                </a:solidFill>
                <a:latin typeface="Times New Roman" pitchFamily="18" charset="0"/>
              </a:rPr>
              <a:t>.</a:t>
            </a:r>
            <a:endParaRPr lang="en-US" sz="2800" b="1" dirty="0">
              <a:solidFill>
                <a:schemeClr val="tx2"/>
              </a:solidFill>
            </a:endParaRPr>
          </a:p>
        </p:txBody>
      </p:sp>
      <p:sp>
        <p:nvSpPr>
          <p:cNvPr id="87046" name="Text Box 6">
            <a:extLst>
              <a:ext uri="{FF2B5EF4-FFF2-40B4-BE49-F238E27FC236}">
                <a16:creationId xmlns:a16="http://schemas.microsoft.com/office/drawing/2014/main" id="{E3D84E85-F16A-625C-E51A-CD0C0A8CA9F6}"/>
              </a:ext>
            </a:extLst>
          </p:cNvPr>
          <p:cNvSpPr txBox="1">
            <a:spLocks noChangeArrowheads="1"/>
          </p:cNvSpPr>
          <p:nvPr/>
        </p:nvSpPr>
        <p:spPr bwMode="auto">
          <a:xfrm>
            <a:off x="931069" y="952500"/>
            <a:ext cx="78882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u="sng" dirty="0" err="1">
                <a:solidFill>
                  <a:srgbClr val="FF3300"/>
                </a:solidFill>
                <a:latin typeface="Times New Roman" panose="02020603050405020304" pitchFamily="18" charset="0"/>
              </a:rPr>
              <a:t>Gợi</a:t>
            </a:r>
            <a:r>
              <a:rPr lang="en-US" altLang="en-US" sz="2800" b="1" i="1" u="sng" dirty="0">
                <a:solidFill>
                  <a:srgbClr val="FF3300"/>
                </a:solidFill>
                <a:latin typeface="Times New Roman" panose="02020603050405020304" pitchFamily="18" charset="0"/>
              </a:rPr>
              <a:t> ý:</a:t>
            </a:r>
          </a:p>
          <a:p>
            <a:pPr eaLnBrk="1" hangingPunct="1"/>
            <a:r>
              <a:rPr lang="en-US" altLang="en-US" sz="2800" b="1" i="1" u="sng" dirty="0">
                <a:solidFill>
                  <a:srgbClr val="FF3300"/>
                </a:solidFill>
                <a:latin typeface="Times New Roman" panose="02020603050405020304" pitchFamily="18" charset="0"/>
              </a:rPr>
              <a:t>a. </a:t>
            </a:r>
            <a:r>
              <a:rPr lang="en-US" altLang="en-US" sz="2800" b="1" i="1" u="sng" dirty="0" err="1">
                <a:solidFill>
                  <a:srgbClr val="FF3300"/>
                </a:solidFill>
                <a:latin typeface="Times New Roman" panose="02020603050405020304" pitchFamily="18" charset="0"/>
              </a:rPr>
              <a:t>Đoạn</a:t>
            </a:r>
            <a:r>
              <a:rPr lang="en-US" altLang="en-US" sz="2800" b="1" i="1" u="sng" dirty="0">
                <a:solidFill>
                  <a:srgbClr val="FF3300"/>
                </a:solidFill>
                <a:latin typeface="Times New Roman" panose="02020603050405020304" pitchFamily="18" charset="0"/>
              </a:rPr>
              <a:t> </a:t>
            </a:r>
            <a:r>
              <a:rPr lang="en-US" altLang="en-US" sz="2800" b="1" i="1" u="sng" dirty="0" err="1">
                <a:solidFill>
                  <a:srgbClr val="FF3300"/>
                </a:solidFill>
                <a:latin typeface="Times New Roman" panose="02020603050405020304" pitchFamily="18" charset="0"/>
              </a:rPr>
              <a:t>văn</a:t>
            </a:r>
            <a:r>
              <a:rPr lang="en-US" altLang="en-US" sz="2800" b="1" i="1" u="sng" dirty="0">
                <a:solidFill>
                  <a:srgbClr val="FF3300"/>
                </a:solidFill>
                <a:latin typeface="Times New Roman" panose="02020603050405020304" pitchFamily="18" charset="0"/>
              </a:rPr>
              <a:t> </a:t>
            </a:r>
            <a:r>
              <a:rPr lang="en-US" altLang="en-US" sz="2800" b="1" i="1" u="sng" dirty="0" err="1">
                <a:solidFill>
                  <a:srgbClr val="FF3300"/>
                </a:solidFill>
                <a:latin typeface="Times New Roman" panose="02020603050405020304" pitchFamily="18" charset="0"/>
              </a:rPr>
              <a:t>mở</a:t>
            </a:r>
            <a:r>
              <a:rPr lang="en-US" altLang="en-US" sz="2800" b="1" i="1" u="sng" dirty="0">
                <a:solidFill>
                  <a:srgbClr val="FF3300"/>
                </a:solidFill>
                <a:latin typeface="Times New Roman" panose="02020603050405020304" pitchFamily="18" charset="0"/>
              </a:rPr>
              <a:t> </a:t>
            </a:r>
            <a:r>
              <a:rPr lang="en-US" altLang="en-US" sz="2800" b="1" i="1" u="sng" dirty="0" err="1">
                <a:solidFill>
                  <a:srgbClr val="FF3300"/>
                </a:solidFill>
                <a:latin typeface="Times New Roman" panose="02020603050405020304" pitchFamily="18" charset="0"/>
              </a:rPr>
              <a:t>bài</a:t>
            </a:r>
            <a:r>
              <a:rPr lang="en-US" altLang="en-US" sz="2800" b="1" i="1" u="sng" dirty="0">
                <a:solidFill>
                  <a:srgbClr val="FF3300"/>
                </a:solidFill>
                <a:latin typeface="Times New Roman" panose="02020603050405020304" pitchFamily="18" charset="0"/>
              </a:rPr>
              <a:t>: </a:t>
            </a:r>
          </a:p>
          <a:p>
            <a:pPr eaLnBrk="1" hangingPunct="1"/>
            <a:r>
              <a:rPr lang="en-US" altLang="en-US" sz="2800" b="1" i="1" dirty="0" err="1">
                <a:solidFill>
                  <a:srgbClr val="FF3300"/>
                </a:solidFill>
                <a:latin typeface="Times New Roman" panose="02020603050405020304" pitchFamily="18" charset="0"/>
              </a:rPr>
              <a:t>Giới</a:t>
            </a:r>
            <a:r>
              <a:rPr lang="en-US" altLang="en-US" sz="2800" b="1" i="1" dirty="0">
                <a:solidFill>
                  <a:srgbClr val="FF3300"/>
                </a:solidFill>
                <a:latin typeface="Times New Roman" panose="02020603050405020304" pitchFamily="18" charset="0"/>
              </a:rPr>
              <a:t> </a:t>
            </a:r>
            <a:r>
              <a:rPr lang="en-US" altLang="en-US" sz="2800" b="1" i="1" dirty="0" err="1">
                <a:solidFill>
                  <a:srgbClr val="FF3300"/>
                </a:solidFill>
                <a:latin typeface="Times New Roman" panose="02020603050405020304" pitchFamily="18" charset="0"/>
              </a:rPr>
              <a:t>thiệu</a:t>
            </a:r>
            <a:r>
              <a:rPr lang="en-US" altLang="en-US" sz="2800" b="1" i="1" dirty="0">
                <a:solidFill>
                  <a:srgbClr val="FF3300"/>
                </a:solidFill>
                <a:latin typeface="Times New Roman" panose="02020603050405020304" pitchFamily="18" charset="0"/>
              </a:rPr>
              <a:t> </a:t>
            </a:r>
            <a:r>
              <a:rPr lang="en-US" altLang="en-US" sz="2800" b="1" i="1" dirty="0" err="1">
                <a:solidFill>
                  <a:srgbClr val="FF3300"/>
                </a:solidFill>
                <a:latin typeface="Times New Roman" panose="02020603050405020304" pitchFamily="18" charset="0"/>
              </a:rPr>
              <a:t>chung</a:t>
            </a:r>
            <a:endParaRPr lang="en-US" altLang="en-US" sz="2800" b="1" dirty="0">
              <a:solidFill>
                <a:srgbClr val="FF3300"/>
              </a:solidFill>
              <a:latin typeface="Times New Roman" panose="02020603050405020304" pitchFamily="18" charset="0"/>
            </a:endParaRPr>
          </a:p>
          <a:p>
            <a:pPr eaLnBrk="1" hangingPunct="1"/>
            <a:r>
              <a:rPr lang="vi-VN"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Tên</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gọi</a:t>
            </a:r>
            <a:r>
              <a:rPr lang="vi-VN" altLang="en-US" sz="2800" b="1" dirty="0">
                <a:solidFill>
                  <a:schemeClr val="tx2"/>
                </a:solidFill>
                <a:latin typeface="Times New Roman" panose="02020603050405020304" pitchFamily="18" charset="0"/>
              </a:rPr>
              <a:t>.</a:t>
            </a:r>
          </a:p>
          <a:p>
            <a:pPr eaLnBrk="1" hangingPunct="1"/>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Loại</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hình</a:t>
            </a:r>
            <a:r>
              <a:rPr lang="en-US" altLang="en-US" sz="2800" b="1" dirty="0">
                <a:solidFill>
                  <a:schemeClr val="tx2"/>
                </a:solidFill>
                <a:latin typeface="Times New Roman" panose="02020603050405020304" pitchFamily="18" charset="0"/>
              </a:rPr>
              <a:t> (</a:t>
            </a:r>
            <a:r>
              <a:rPr lang="vi-VN" altLang="en-US" sz="2800" b="1" dirty="0">
                <a:solidFill>
                  <a:schemeClr val="tx2"/>
                </a:solidFill>
                <a:latin typeface="Times New Roman" panose="02020603050405020304" pitchFamily="18" charset="0"/>
              </a:rPr>
              <a:t>THCS</a:t>
            </a:r>
            <a:r>
              <a:rPr lang="en-US" altLang="en-US" sz="2800" b="1" dirty="0">
                <a:solidFill>
                  <a:schemeClr val="tx2"/>
                </a:solidFill>
                <a:latin typeface="Times New Roman" panose="02020603050405020304" pitchFamily="18" charset="0"/>
              </a:rPr>
              <a:t>)</a:t>
            </a:r>
          </a:p>
          <a:p>
            <a:pPr eaLnBrk="1" hangingPunct="1"/>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Địa</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điểm</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vị</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trí</a:t>
            </a:r>
            <a:r>
              <a:rPr lang="en-US" altLang="en-US" sz="2800" b="1" dirty="0">
                <a:solidFill>
                  <a:schemeClr val="tx2"/>
                </a:solidFill>
                <a:latin typeface="Times New Roman" panose="02020603050405020304" pitchFamily="18" charset="0"/>
              </a:rPr>
              <a:t>.</a:t>
            </a:r>
          </a:p>
          <a:p>
            <a:pPr eaLnBrk="1" hangingPunct="1"/>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Cảm</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xúc</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chung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về</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trường</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hoặc</a:t>
            </a:r>
            <a:r>
              <a:rPr lang="en-US" altLang="en-US" sz="2800" b="1" dirty="0">
                <a:solidFill>
                  <a:schemeClr val="tx2"/>
                </a:solidFill>
                <a:latin typeface="Times New Roman" panose="02020603050405020304" pitchFamily="18" charset="0"/>
              </a:rPr>
              <a:t> </a:t>
            </a:r>
          </a:p>
          <a:p>
            <a:pPr eaLnBrk="1" hangingPunct="1"/>
            <a:r>
              <a:rPr lang="en-US" altLang="en-US" sz="2800" b="1" dirty="0" err="1">
                <a:solidFill>
                  <a:schemeClr val="tx2"/>
                </a:solidFill>
                <a:latin typeface="Times New Roman" panose="02020603050405020304" pitchFamily="18" charset="0"/>
              </a:rPr>
              <a:t>đánh</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giá</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khái</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quát</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về</a:t>
            </a:r>
            <a:r>
              <a:rPr lang="en-US" altLang="en-US" sz="2800" b="1" dirty="0">
                <a:solidFill>
                  <a:schemeClr val="tx2"/>
                </a:solidFill>
                <a:latin typeface="Times New Roman" panose="02020603050405020304" pitchFamily="18" charset="0"/>
              </a:rPr>
              <a:t> </a:t>
            </a:r>
            <a:r>
              <a:rPr lang="en-US" altLang="en-US" sz="2800" b="1" dirty="0" err="1">
                <a:solidFill>
                  <a:schemeClr val="tx2"/>
                </a:solidFill>
                <a:latin typeface="Times New Roman" panose="02020603050405020304" pitchFamily="18" charset="0"/>
              </a:rPr>
              <a:t>trường</a:t>
            </a:r>
            <a:r>
              <a:rPr lang="en-US" altLang="en-US" sz="2800" b="1" dirty="0">
                <a:solidFill>
                  <a:schemeClr val="tx2"/>
                </a:solidFill>
                <a:latin typeface="Times New Roman" panose="02020603050405020304" pitchFamily="18" charset="0"/>
              </a:rPr>
              <a:t>.</a:t>
            </a:r>
            <a:endParaRPr lang="vi-VN" altLang="en-US" sz="2800" b="1" dirty="0">
              <a:solidFill>
                <a:schemeClr val="tx2"/>
              </a:solidFill>
              <a:latin typeface="Times New Roman" panose="02020603050405020304" pitchFamily="18" charset="0"/>
            </a:endParaRPr>
          </a:p>
        </p:txBody>
      </p:sp>
      <p:sp>
        <p:nvSpPr>
          <p:cNvPr id="87047" name="Text Box 7">
            <a:extLst>
              <a:ext uri="{FF2B5EF4-FFF2-40B4-BE49-F238E27FC236}">
                <a16:creationId xmlns:a16="http://schemas.microsoft.com/office/drawing/2014/main" id="{414C1EEC-5948-3240-0523-03AECC0AF0C2}"/>
              </a:ext>
            </a:extLst>
          </p:cNvPr>
          <p:cNvSpPr txBox="1">
            <a:spLocks noChangeArrowheads="1"/>
          </p:cNvSpPr>
          <p:nvPr/>
        </p:nvSpPr>
        <p:spPr bwMode="auto">
          <a:xfrm>
            <a:off x="7316788" y="2028430"/>
            <a:ext cx="464184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a:solidFill>
                  <a:srgbClr val="FF3300"/>
                </a:solidFill>
                <a:latin typeface="Times New Roman" panose="02020603050405020304" pitchFamily="18" charset="0"/>
              </a:rPr>
              <a:t>Viết đoạn văn mở bài và kết bài cho đề văn: </a:t>
            </a:r>
          </a:p>
          <a:p>
            <a:pPr algn="just" eaLnBrk="1" hangingPunct="1">
              <a:spcBef>
                <a:spcPct val="50000"/>
              </a:spcBef>
            </a:pPr>
            <a:r>
              <a:rPr lang="en-US" altLang="en-US" sz="3600">
                <a:solidFill>
                  <a:srgbClr val="FF3300"/>
                </a:solidFill>
                <a:latin typeface="Times New Roman" panose="02020603050405020304" pitchFamily="18" charset="0"/>
              </a:rPr>
              <a:t>“Giới thiệu trường em”</a:t>
            </a:r>
          </a:p>
        </p:txBody>
      </p:sp>
      <p:pic>
        <p:nvPicPr>
          <p:cNvPr id="87049" name="Picture 9" descr="Tay viÕt ">
            <a:extLst>
              <a:ext uri="{FF2B5EF4-FFF2-40B4-BE49-F238E27FC236}">
                <a16:creationId xmlns:a16="http://schemas.microsoft.com/office/drawing/2014/main" id="{8970103E-0855-EE24-7FF2-A0B98A17C0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52744">
            <a:off x="6408738" y="2138363"/>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10" descr="Tay viÕt ">
            <a:extLst>
              <a:ext uri="{FF2B5EF4-FFF2-40B4-BE49-F238E27FC236}">
                <a16:creationId xmlns:a16="http://schemas.microsoft.com/office/drawing/2014/main" id="{460AF390-8C01-ECE8-E727-36D454E6EF9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4741863"/>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
            <a:extLst>
              <a:ext uri="{FF2B5EF4-FFF2-40B4-BE49-F238E27FC236}">
                <a16:creationId xmlns:a16="http://schemas.microsoft.com/office/drawing/2014/main" id="{EDA0E66B-7CBF-D5D2-6474-276069A9F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213" y="4135438"/>
            <a:ext cx="26654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3">
            <a:extLst>
              <a:ext uri="{FF2B5EF4-FFF2-40B4-BE49-F238E27FC236}">
                <a16:creationId xmlns:a16="http://schemas.microsoft.com/office/drawing/2014/main" id="{58A8A562-3164-6EBA-D522-4E1D7B148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 y="171845"/>
            <a:ext cx="1955801"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2">
            <a:extLst>
              <a:ext uri="{FF2B5EF4-FFF2-40B4-BE49-F238E27FC236}">
                <a16:creationId xmlns:a16="http://schemas.microsoft.com/office/drawing/2014/main" id="{94B33782-F66A-6875-69B9-0CF82FE5A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513" y="2019301"/>
            <a:ext cx="555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a:extLst>
              <a:ext uri="{FF2B5EF4-FFF2-40B4-BE49-F238E27FC236}">
                <a16:creationId xmlns:a16="http://schemas.microsoft.com/office/drawing/2014/main" id="{176A5CFF-5A4D-28ED-CC11-3CCB7C128E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39" y="-9525"/>
            <a:ext cx="50053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70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P spid="87046" grpId="0"/>
      <p:bldP spid="870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CF47DCD-F278-7F6E-6EDE-EAC60E1DEE58}"/>
              </a:ext>
            </a:extLst>
          </p:cNvPr>
          <p:cNvSpPr>
            <a:spLocks noGrp="1" noChangeArrowheads="1"/>
          </p:cNvSpPr>
          <p:nvPr>
            <p:ph type="title"/>
          </p:nvPr>
        </p:nvSpPr>
        <p:spPr>
          <a:xfrm>
            <a:off x="1023938" y="387350"/>
            <a:ext cx="3733801" cy="788988"/>
          </a:xfrm>
        </p:spPr>
        <p:txBody>
          <a:bodyPr/>
          <a:lstStyle/>
          <a:p>
            <a:pPr eaLnBrk="1" hangingPunct="1"/>
            <a:r>
              <a:rPr lang="en-US" altLang="en-US" sz="2800" b="1">
                <a:solidFill>
                  <a:srgbClr val="FF3300"/>
                </a:solidFill>
                <a:latin typeface="Times New Roman" panose="02020603050405020304" pitchFamily="18" charset="0"/>
              </a:rPr>
              <a:t>Bài tập 2</a:t>
            </a:r>
            <a:br>
              <a:rPr lang="en-US" altLang="en-US" sz="2800" b="1">
                <a:solidFill>
                  <a:srgbClr val="FF3300"/>
                </a:solidFill>
                <a:latin typeface="Times New Roman" panose="02020603050405020304" pitchFamily="18" charset="0"/>
              </a:rPr>
            </a:br>
            <a:endParaRPr lang="en-US" altLang="en-US" sz="2800" b="1" u="sng">
              <a:solidFill>
                <a:srgbClr val="FF3300"/>
              </a:solidFill>
              <a:latin typeface="Times New Roman" panose="02020603050405020304" pitchFamily="18" charset="0"/>
            </a:endParaRPr>
          </a:p>
        </p:txBody>
      </p:sp>
      <p:sp>
        <p:nvSpPr>
          <p:cNvPr id="87043" name="Rectangle 3">
            <a:extLst>
              <a:ext uri="{FF2B5EF4-FFF2-40B4-BE49-F238E27FC236}">
                <a16:creationId xmlns:a16="http://schemas.microsoft.com/office/drawing/2014/main" id="{22777B99-CE2B-4619-9B58-59E9F386FC79}"/>
              </a:ext>
            </a:extLst>
          </p:cNvPr>
          <p:cNvSpPr>
            <a:spLocks noGrp="1" noChangeArrowheads="1"/>
          </p:cNvSpPr>
          <p:nvPr>
            <p:ph type="body" idx="1"/>
          </p:nvPr>
        </p:nvSpPr>
        <p:spPr>
          <a:xfrm>
            <a:off x="585787" y="2743200"/>
            <a:ext cx="5510213" cy="4027488"/>
          </a:xfrm>
        </p:spPr>
        <p:txBody>
          <a:bodyPr/>
          <a:lstStyle/>
          <a:p>
            <a:pPr algn="just" eaLnBrk="1" hangingPunct="1">
              <a:lnSpc>
                <a:spcPct val="90000"/>
              </a:lnSpc>
              <a:buFontTx/>
              <a:buChar char="-"/>
              <a:defRPr/>
            </a:pPr>
            <a:r>
              <a:rPr lang="en-US" sz="2400" kern="1200" dirty="0" err="1">
                <a:latin typeface="Times New Roman" pitchFamily="18" charset="0"/>
              </a:rPr>
              <a:t>Quá</a:t>
            </a:r>
            <a:r>
              <a:rPr lang="en-US" sz="2400" kern="1200" dirty="0">
                <a:latin typeface="Times New Roman" pitchFamily="18" charset="0"/>
              </a:rPr>
              <a:t> </a:t>
            </a:r>
            <a:r>
              <a:rPr lang="en-US" sz="2400" kern="1200" dirty="0" err="1">
                <a:latin typeface="Times New Roman" pitchFamily="18" charset="0"/>
              </a:rPr>
              <a:t>trình</a:t>
            </a:r>
            <a:r>
              <a:rPr lang="en-US" sz="2400" kern="1200" dirty="0">
                <a:latin typeface="Times New Roman" pitchFamily="18" charset="0"/>
              </a:rPr>
              <a:t> </a:t>
            </a:r>
            <a:r>
              <a:rPr lang="en-US" sz="2400" kern="1200" dirty="0" err="1">
                <a:latin typeface="Times New Roman" pitchFamily="18" charset="0"/>
              </a:rPr>
              <a:t>hoạt</a:t>
            </a:r>
            <a:r>
              <a:rPr lang="en-US" sz="2400" kern="1200" dirty="0">
                <a:latin typeface="Times New Roman" pitchFamily="18" charset="0"/>
              </a:rPr>
              <a:t> </a:t>
            </a:r>
            <a:r>
              <a:rPr lang="en-US" sz="2400" kern="1200" dirty="0" err="1">
                <a:latin typeface="Times New Roman" pitchFamily="18" charset="0"/>
              </a:rPr>
              <a:t>động</a:t>
            </a:r>
            <a:r>
              <a:rPr lang="en-US" sz="2400" kern="1200" dirty="0">
                <a:latin typeface="Times New Roman" pitchFamily="18" charset="0"/>
              </a:rPr>
              <a:t> </a:t>
            </a:r>
            <a:r>
              <a:rPr lang="en-US" sz="2400" kern="1200" dirty="0" err="1">
                <a:latin typeface="Times New Roman" pitchFamily="18" charset="0"/>
              </a:rPr>
              <a:t>cách</a:t>
            </a:r>
            <a:r>
              <a:rPr lang="en-US" sz="2400" kern="1200" dirty="0">
                <a:latin typeface="Times New Roman" pitchFamily="18" charset="0"/>
              </a:rPr>
              <a:t> </a:t>
            </a:r>
            <a:r>
              <a:rPr lang="en-US" sz="2400" kern="1200" dirty="0" err="1">
                <a:latin typeface="Times New Roman" pitchFamily="18" charset="0"/>
              </a:rPr>
              <a:t>mạng</a:t>
            </a:r>
            <a:r>
              <a:rPr lang="en-US" sz="2400" kern="1200" dirty="0">
                <a:latin typeface="Times New Roman" pitchFamily="18" charset="0"/>
              </a:rPr>
              <a:t>:</a:t>
            </a:r>
          </a:p>
          <a:p>
            <a:pPr marL="0" indent="0" algn="just" eaLnBrk="1" hangingPunct="1">
              <a:lnSpc>
                <a:spcPct val="90000"/>
              </a:lnSpc>
              <a:buFontTx/>
              <a:buNone/>
              <a:defRPr/>
            </a:pPr>
            <a:r>
              <a:rPr lang="en-US" sz="2400" kern="1200" dirty="0">
                <a:latin typeface="Times New Roman" pitchFamily="18" charset="0"/>
              </a:rPr>
              <a:t>+ Ra </a:t>
            </a:r>
            <a:r>
              <a:rPr lang="en-US" sz="2400" kern="1200" dirty="0" err="1">
                <a:latin typeface="Times New Roman" pitchFamily="18" charset="0"/>
              </a:rPr>
              <a:t>đi</a:t>
            </a:r>
            <a:r>
              <a:rPr lang="en-US" sz="2400" kern="1200" dirty="0">
                <a:latin typeface="Times New Roman" pitchFamily="18" charset="0"/>
              </a:rPr>
              <a:t> </a:t>
            </a:r>
            <a:r>
              <a:rPr lang="en-US" sz="2400" kern="1200" dirty="0" err="1">
                <a:latin typeface="Times New Roman" pitchFamily="18" charset="0"/>
              </a:rPr>
              <a:t>tìm</a:t>
            </a:r>
            <a:r>
              <a:rPr lang="en-US" sz="2400" kern="1200" dirty="0">
                <a:latin typeface="Times New Roman" pitchFamily="18" charset="0"/>
              </a:rPr>
              <a:t> </a:t>
            </a:r>
            <a:r>
              <a:rPr lang="en-US" sz="2400" kern="1200" dirty="0" err="1">
                <a:latin typeface="Times New Roman" pitchFamily="18" charset="0"/>
              </a:rPr>
              <a:t>đường</a:t>
            </a:r>
            <a:r>
              <a:rPr lang="en-US" sz="2400" kern="1200" dirty="0">
                <a:latin typeface="Times New Roman" pitchFamily="18" charset="0"/>
              </a:rPr>
              <a:t> </a:t>
            </a:r>
            <a:r>
              <a:rPr lang="en-US" sz="2400" kern="1200" dirty="0" err="1">
                <a:latin typeface="Times New Roman" pitchFamily="18" charset="0"/>
              </a:rPr>
              <a:t>cứu</a:t>
            </a:r>
            <a:r>
              <a:rPr lang="en-US" sz="2400" kern="1200" dirty="0">
                <a:latin typeface="Times New Roman" pitchFamily="18" charset="0"/>
              </a:rPr>
              <a:t> </a:t>
            </a:r>
            <a:r>
              <a:rPr lang="en-US" sz="2400" kern="1200" dirty="0" err="1">
                <a:latin typeface="Times New Roman" pitchFamily="18" charset="0"/>
              </a:rPr>
              <a:t>nước</a:t>
            </a:r>
            <a:r>
              <a:rPr lang="en-US" sz="2400" kern="1200" dirty="0">
                <a:latin typeface="Times New Roman" pitchFamily="18" charset="0"/>
              </a:rPr>
              <a:t>.</a:t>
            </a:r>
          </a:p>
          <a:p>
            <a:pPr marL="0" indent="0" algn="just" eaLnBrk="1" hangingPunct="1">
              <a:lnSpc>
                <a:spcPct val="90000"/>
              </a:lnSpc>
              <a:buFontTx/>
              <a:buNone/>
              <a:defRPr/>
            </a:pPr>
            <a:r>
              <a:rPr lang="en-US" sz="2400" kern="1200" dirty="0">
                <a:latin typeface="Times New Roman" pitchFamily="18" charset="0"/>
              </a:rPr>
              <a:t>+ </a:t>
            </a:r>
            <a:r>
              <a:rPr lang="en-US" sz="2400" kern="1200" dirty="0" err="1">
                <a:latin typeface="Times New Roman" pitchFamily="18" charset="0"/>
              </a:rPr>
              <a:t>Thành</a:t>
            </a:r>
            <a:r>
              <a:rPr lang="en-US" sz="2400" kern="1200" dirty="0">
                <a:latin typeface="Times New Roman" pitchFamily="18" charset="0"/>
              </a:rPr>
              <a:t> </a:t>
            </a:r>
            <a:r>
              <a:rPr lang="en-US" sz="2400" kern="1200" dirty="0" err="1">
                <a:latin typeface="Times New Roman" pitchFamily="18" charset="0"/>
              </a:rPr>
              <a:t>lập</a:t>
            </a:r>
            <a:r>
              <a:rPr lang="en-US" sz="2400" kern="1200" dirty="0">
                <a:latin typeface="Times New Roman" pitchFamily="18" charset="0"/>
              </a:rPr>
              <a:t> </a:t>
            </a:r>
            <a:r>
              <a:rPr lang="en-US" sz="2400" kern="1200" dirty="0" err="1">
                <a:latin typeface="Times New Roman" pitchFamily="18" charset="0"/>
              </a:rPr>
              <a:t>Mặt</a:t>
            </a:r>
            <a:r>
              <a:rPr lang="en-US" sz="2400" kern="1200" dirty="0">
                <a:latin typeface="Times New Roman" pitchFamily="18" charset="0"/>
              </a:rPr>
              <a:t> </a:t>
            </a:r>
            <a:r>
              <a:rPr lang="en-US" sz="2400" kern="1200" dirty="0" err="1">
                <a:latin typeface="Times New Roman" pitchFamily="18" charset="0"/>
              </a:rPr>
              <a:t>trận</a:t>
            </a:r>
            <a:r>
              <a:rPr lang="en-US" sz="2400" kern="1200" dirty="0">
                <a:latin typeface="Times New Roman" pitchFamily="18" charset="0"/>
              </a:rPr>
              <a:t> </a:t>
            </a:r>
            <a:r>
              <a:rPr lang="en-US" sz="2400" kern="1200" dirty="0" err="1">
                <a:latin typeface="Times New Roman" pitchFamily="18" charset="0"/>
              </a:rPr>
              <a:t>Việt</a:t>
            </a:r>
            <a:r>
              <a:rPr lang="en-US" sz="2400" kern="1200" dirty="0">
                <a:latin typeface="Times New Roman" pitchFamily="18" charset="0"/>
              </a:rPr>
              <a:t> Minh, </a:t>
            </a:r>
            <a:r>
              <a:rPr lang="en-US" sz="2400" kern="1200" dirty="0" err="1">
                <a:latin typeface="Times New Roman" pitchFamily="18" charset="0"/>
              </a:rPr>
              <a:t>thành</a:t>
            </a:r>
            <a:r>
              <a:rPr lang="en-US" sz="2400" kern="1200" dirty="0">
                <a:latin typeface="Times New Roman" pitchFamily="18" charset="0"/>
              </a:rPr>
              <a:t> </a:t>
            </a:r>
            <a:r>
              <a:rPr lang="en-US" sz="2400" kern="1200" dirty="0" err="1">
                <a:latin typeface="Times New Roman" pitchFamily="18" charset="0"/>
              </a:rPr>
              <a:t>lập</a:t>
            </a:r>
            <a:r>
              <a:rPr lang="en-US" sz="2400" kern="1200" dirty="0">
                <a:latin typeface="Times New Roman" pitchFamily="18" charset="0"/>
              </a:rPr>
              <a:t> </a:t>
            </a:r>
            <a:r>
              <a:rPr lang="en-US" sz="2400" kern="1200" dirty="0" err="1">
                <a:latin typeface="Times New Roman" pitchFamily="18" charset="0"/>
              </a:rPr>
              <a:t>Đảng</a:t>
            </a:r>
            <a:r>
              <a:rPr lang="en-US" sz="2400" kern="1200" dirty="0">
                <a:latin typeface="Times New Roman" pitchFamily="18" charset="0"/>
              </a:rPr>
              <a:t>…</a:t>
            </a:r>
          </a:p>
          <a:p>
            <a:pPr marL="0" indent="0" algn="just" eaLnBrk="1" hangingPunct="1">
              <a:lnSpc>
                <a:spcPct val="90000"/>
              </a:lnSpc>
              <a:buFontTx/>
              <a:buNone/>
              <a:defRPr/>
            </a:pPr>
            <a:r>
              <a:rPr lang="en-US" sz="2400" kern="1200" dirty="0">
                <a:latin typeface="Times New Roman" pitchFamily="18" charset="0"/>
              </a:rPr>
              <a:t>+ </a:t>
            </a:r>
            <a:r>
              <a:rPr lang="en-US" sz="2400" kern="1200" dirty="0" err="1">
                <a:latin typeface="Times New Roman" pitchFamily="18" charset="0"/>
              </a:rPr>
              <a:t>Lãnh</a:t>
            </a:r>
            <a:r>
              <a:rPr lang="en-US" sz="2400" kern="1200" dirty="0">
                <a:latin typeface="Times New Roman" pitchFamily="18" charset="0"/>
              </a:rPr>
              <a:t> </a:t>
            </a:r>
            <a:r>
              <a:rPr lang="en-US" sz="2400" kern="1200" dirty="0" err="1">
                <a:latin typeface="Times New Roman" pitchFamily="18" charset="0"/>
              </a:rPr>
              <a:t>đạo</a:t>
            </a:r>
            <a:r>
              <a:rPr lang="en-US" sz="2400" kern="1200" dirty="0">
                <a:latin typeface="Times New Roman" pitchFamily="18" charset="0"/>
              </a:rPr>
              <a:t> </a:t>
            </a:r>
            <a:r>
              <a:rPr lang="en-US" sz="2400" kern="1200" dirty="0" err="1">
                <a:latin typeface="Times New Roman" pitchFamily="18" charset="0"/>
              </a:rPr>
              <a:t>toàn</a:t>
            </a:r>
            <a:r>
              <a:rPr lang="en-US" sz="2400" kern="1200" dirty="0">
                <a:latin typeface="Times New Roman" pitchFamily="18" charset="0"/>
              </a:rPr>
              <a:t> </a:t>
            </a:r>
            <a:r>
              <a:rPr lang="en-US" sz="2400" kern="1200" dirty="0" err="1">
                <a:latin typeface="Times New Roman" pitchFamily="18" charset="0"/>
              </a:rPr>
              <a:t>dân</a:t>
            </a:r>
            <a:r>
              <a:rPr lang="en-US" sz="2400" kern="1200" dirty="0">
                <a:latin typeface="Times New Roman" pitchFamily="18" charset="0"/>
              </a:rPr>
              <a:t>, </a:t>
            </a:r>
            <a:r>
              <a:rPr lang="en-US" sz="2400" kern="1200" dirty="0" err="1">
                <a:latin typeface="Times New Roman" pitchFamily="18" charset="0"/>
              </a:rPr>
              <a:t>toàn</a:t>
            </a:r>
            <a:r>
              <a:rPr lang="en-US" sz="2400" kern="1200" dirty="0">
                <a:latin typeface="Times New Roman" pitchFamily="18" charset="0"/>
              </a:rPr>
              <a:t> </a:t>
            </a:r>
            <a:r>
              <a:rPr lang="en-US" sz="2400" kern="1200" dirty="0" err="1">
                <a:latin typeface="Times New Roman" pitchFamily="18" charset="0"/>
              </a:rPr>
              <a:t>quân</a:t>
            </a:r>
            <a:r>
              <a:rPr lang="en-US" sz="2400" kern="1200" dirty="0">
                <a:latin typeface="Times New Roman" pitchFamily="18" charset="0"/>
              </a:rPr>
              <a:t> </a:t>
            </a:r>
            <a:r>
              <a:rPr lang="en-US" sz="2400" kern="1200" dirty="0" err="1">
                <a:latin typeface="Times New Roman" pitchFamily="18" charset="0"/>
              </a:rPr>
              <a:t>làm</a:t>
            </a:r>
            <a:r>
              <a:rPr lang="en-US" sz="2400" kern="1200" dirty="0">
                <a:latin typeface="Times New Roman" pitchFamily="18" charset="0"/>
              </a:rPr>
              <a:t> </a:t>
            </a:r>
            <a:r>
              <a:rPr lang="en-US" sz="2400" kern="1200" dirty="0" err="1">
                <a:latin typeface="Times New Roman" pitchFamily="18" charset="0"/>
              </a:rPr>
              <a:t>cuộc</a:t>
            </a:r>
            <a:r>
              <a:rPr lang="en-US" sz="2400" kern="1200" dirty="0">
                <a:latin typeface="Times New Roman" pitchFamily="18" charset="0"/>
              </a:rPr>
              <a:t> </a:t>
            </a:r>
            <a:r>
              <a:rPr lang="en-US" sz="2400" kern="1200" dirty="0" err="1">
                <a:latin typeface="Times New Roman" pitchFamily="18" charset="0"/>
              </a:rPr>
              <a:t>Cách</a:t>
            </a:r>
            <a:r>
              <a:rPr lang="en-US" sz="2400" kern="1200" dirty="0">
                <a:latin typeface="Times New Roman" pitchFamily="18" charset="0"/>
              </a:rPr>
              <a:t> </a:t>
            </a:r>
            <a:r>
              <a:rPr lang="en-US" sz="2400" kern="1200" dirty="0" err="1">
                <a:latin typeface="Times New Roman" pitchFamily="18" charset="0"/>
              </a:rPr>
              <a:t>mạng</a:t>
            </a:r>
            <a:r>
              <a:rPr lang="en-US" sz="2400" kern="1200" dirty="0">
                <a:latin typeface="Times New Roman" pitchFamily="18" charset="0"/>
              </a:rPr>
              <a:t> </a:t>
            </a:r>
            <a:r>
              <a:rPr lang="en-US" sz="2400" kern="1200" dirty="0" err="1">
                <a:latin typeface="Times New Roman" pitchFamily="18" charset="0"/>
              </a:rPr>
              <a:t>Tháng</a:t>
            </a:r>
            <a:r>
              <a:rPr lang="en-US" sz="2400" kern="1200" dirty="0">
                <a:latin typeface="Times New Roman" pitchFamily="18" charset="0"/>
              </a:rPr>
              <a:t> </a:t>
            </a:r>
            <a:r>
              <a:rPr lang="en-US" sz="2400" kern="1200" dirty="0" err="1">
                <a:latin typeface="Times New Roman" pitchFamily="18" charset="0"/>
              </a:rPr>
              <a:t>Tám</a:t>
            </a:r>
            <a:r>
              <a:rPr lang="en-US" sz="2400" kern="1200" dirty="0">
                <a:latin typeface="Times New Roman" pitchFamily="18" charset="0"/>
              </a:rPr>
              <a:t> </a:t>
            </a:r>
            <a:r>
              <a:rPr lang="en-US" sz="2400" kern="1200" dirty="0" err="1">
                <a:latin typeface="Times New Roman" pitchFamily="18" charset="0"/>
              </a:rPr>
              <a:t>năm</a:t>
            </a:r>
            <a:r>
              <a:rPr lang="en-US" sz="2400" kern="1200" dirty="0">
                <a:latin typeface="Times New Roman" pitchFamily="18" charset="0"/>
              </a:rPr>
              <a:t> 1945, </a:t>
            </a:r>
            <a:r>
              <a:rPr lang="en-US" sz="2400" kern="1200" dirty="0" err="1">
                <a:latin typeface="Times New Roman" pitchFamily="18" charset="0"/>
              </a:rPr>
              <a:t>Cuộc</a:t>
            </a:r>
            <a:r>
              <a:rPr lang="en-US" sz="2400" kern="1200" dirty="0">
                <a:latin typeface="Times New Roman" pitchFamily="18" charset="0"/>
              </a:rPr>
              <a:t> </a:t>
            </a:r>
            <a:r>
              <a:rPr lang="en-US" sz="2400" kern="1200" dirty="0" err="1">
                <a:latin typeface="Times New Roman" pitchFamily="18" charset="0"/>
              </a:rPr>
              <a:t>kháng</a:t>
            </a:r>
            <a:r>
              <a:rPr lang="en-US" sz="2400" kern="1200" dirty="0">
                <a:latin typeface="Times New Roman" pitchFamily="18" charset="0"/>
              </a:rPr>
              <a:t> </a:t>
            </a:r>
            <a:r>
              <a:rPr lang="en-US" sz="2400" kern="1200" dirty="0" err="1">
                <a:latin typeface="Times New Roman" pitchFamily="18" charset="0"/>
              </a:rPr>
              <a:t>chiến</a:t>
            </a:r>
            <a:r>
              <a:rPr lang="en-US" sz="2400" kern="1200" dirty="0">
                <a:latin typeface="Times New Roman" pitchFamily="18" charset="0"/>
              </a:rPr>
              <a:t> </a:t>
            </a:r>
            <a:r>
              <a:rPr lang="en-US" sz="2400" kern="1200" dirty="0" err="1">
                <a:latin typeface="Times New Roman" pitchFamily="18" charset="0"/>
              </a:rPr>
              <a:t>chống</a:t>
            </a:r>
            <a:r>
              <a:rPr lang="en-US" sz="2400" kern="1200" dirty="0">
                <a:latin typeface="Times New Roman" pitchFamily="18" charset="0"/>
              </a:rPr>
              <a:t> </a:t>
            </a:r>
            <a:r>
              <a:rPr lang="en-US" sz="2400" kern="1200" dirty="0" err="1">
                <a:latin typeface="Times New Roman" pitchFamily="18" charset="0"/>
              </a:rPr>
              <a:t>Pháp</a:t>
            </a:r>
            <a:r>
              <a:rPr lang="en-US" sz="2400" kern="1200" dirty="0">
                <a:latin typeface="Times New Roman" pitchFamily="18" charset="0"/>
              </a:rPr>
              <a:t>, </a:t>
            </a:r>
            <a:r>
              <a:rPr lang="en-US" sz="2400" kern="1200" dirty="0" err="1">
                <a:latin typeface="Times New Roman" pitchFamily="18" charset="0"/>
              </a:rPr>
              <a:t>Cuộc</a:t>
            </a:r>
            <a:r>
              <a:rPr lang="en-US" sz="2400" kern="1200" dirty="0">
                <a:latin typeface="Times New Roman" pitchFamily="18" charset="0"/>
              </a:rPr>
              <a:t> </a:t>
            </a:r>
            <a:r>
              <a:rPr lang="en-US" sz="2400" kern="1200" dirty="0" err="1">
                <a:latin typeface="Times New Roman" pitchFamily="18" charset="0"/>
              </a:rPr>
              <a:t>kháng</a:t>
            </a:r>
            <a:r>
              <a:rPr lang="en-US" sz="2400" kern="1200" dirty="0">
                <a:latin typeface="Times New Roman" pitchFamily="18" charset="0"/>
              </a:rPr>
              <a:t> </a:t>
            </a:r>
            <a:r>
              <a:rPr lang="en-US" sz="2400" kern="1200" dirty="0" err="1">
                <a:latin typeface="Times New Roman" pitchFamily="18" charset="0"/>
              </a:rPr>
              <a:t>chiến</a:t>
            </a:r>
            <a:r>
              <a:rPr lang="en-US" sz="2400" kern="1200" dirty="0">
                <a:latin typeface="Times New Roman" pitchFamily="18" charset="0"/>
              </a:rPr>
              <a:t> </a:t>
            </a:r>
            <a:r>
              <a:rPr lang="en-US" sz="2400" kern="1200" dirty="0" err="1">
                <a:latin typeface="Times New Roman" pitchFamily="18" charset="0"/>
              </a:rPr>
              <a:t>chống</a:t>
            </a:r>
            <a:r>
              <a:rPr lang="en-US" sz="2400" kern="1200" dirty="0">
                <a:latin typeface="Times New Roman" pitchFamily="18" charset="0"/>
              </a:rPr>
              <a:t> </a:t>
            </a:r>
            <a:r>
              <a:rPr lang="en-US" sz="2400" kern="1200" dirty="0" err="1">
                <a:latin typeface="Times New Roman" pitchFamily="18" charset="0"/>
              </a:rPr>
              <a:t>Mĩ</a:t>
            </a:r>
            <a:r>
              <a:rPr lang="en-US" sz="2400" kern="1200" dirty="0">
                <a:latin typeface="Times New Roman" pitchFamily="18" charset="0"/>
              </a:rPr>
              <a:t>.</a:t>
            </a:r>
          </a:p>
          <a:p>
            <a:pPr algn="just" eaLnBrk="1" hangingPunct="1">
              <a:lnSpc>
                <a:spcPct val="90000"/>
              </a:lnSpc>
              <a:buFontTx/>
              <a:buChar char="-"/>
              <a:defRPr/>
            </a:pPr>
            <a:r>
              <a:rPr lang="en-US" sz="2400" kern="1200" dirty="0" err="1">
                <a:latin typeface="Times New Roman" pitchFamily="18" charset="0"/>
              </a:rPr>
              <a:t>Cống</a:t>
            </a:r>
            <a:r>
              <a:rPr lang="en-US" sz="2400" kern="1200" dirty="0">
                <a:latin typeface="Times New Roman" pitchFamily="18" charset="0"/>
              </a:rPr>
              <a:t> </a:t>
            </a:r>
            <a:r>
              <a:rPr lang="en-US" sz="2400" kern="1200" dirty="0" err="1">
                <a:latin typeface="Times New Roman" pitchFamily="18" charset="0"/>
              </a:rPr>
              <a:t>hiến</a:t>
            </a:r>
            <a:r>
              <a:rPr lang="en-US" sz="2400" kern="1200" dirty="0">
                <a:latin typeface="Times New Roman" pitchFamily="18" charset="0"/>
              </a:rPr>
              <a:t>, </a:t>
            </a:r>
            <a:r>
              <a:rPr lang="en-US" sz="2400" kern="1200" dirty="0" err="1">
                <a:latin typeface="Times New Roman" pitchFamily="18" charset="0"/>
              </a:rPr>
              <a:t>vai</a:t>
            </a:r>
            <a:r>
              <a:rPr lang="en-US" sz="2400" kern="1200" dirty="0">
                <a:latin typeface="Times New Roman" pitchFamily="18" charset="0"/>
              </a:rPr>
              <a:t> </a:t>
            </a:r>
            <a:r>
              <a:rPr lang="en-US" sz="2400" kern="1200" dirty="0" err="1">
                <a:latin typeface="Times New Roman" pitchFamily="18" charset="0"/>
              </a:rPr>
              <a:t>trò</a:t>
            </a:r>
            <a:r>
              <a:rPr lang="en-US" sz="2400" kern="1200" dirty="0">
                <a:latin typeface="Times New Roman" pitchFamily="18" charset="0"/>
              </a:rPr>
              <a:t> to </a:t>
            </a:r>
            <a:r>
              <a:rPr lang="en-US" sz="2400" kern="1200" dirty="0" err="1">
                <a:latin typeface="Times New Roman" pitchFamily="18" charset="0"/>
              </a:rPr>
              <a:t>lớn</a:t>
            </a:r>
            <a:r>
              <a:rPr lang="en-US" sz="2400" kern="1200" dirty="0">
                <a:latin typeface="Times New Roman" pitchFamily="18" charset="0"/>
              </a:rPr>
              <a:t> </a:t>
            </a:r>
            <a:r>
              <a:rPr lang="en-US" sz="2400" kern="1200" dirty="0" err="1">
                <a:latin typeface="Times New Roman" pitchFamily="18" charset="0"/>
              </a:rPr>
              <a:t>của</a:t>
            </a:r>
            <a:r>
              <a:rPr lang="en-US" sz="2400" kern="1200" dirty="0">
                <a:latin typeface="Times New Roman" pitchFamily="18" charset="0"/>
              </a:rPr>
              <a:t> </a:t>
            </a:r>
            <a:r>
              <a:rPr lang="en-US" sz="2400" kern="1200" dirty="0" err="1">
                <a:latin typeface="Times New Roman" pitchFamily="18" charset="0"/>
              </a:rPr>
              <a:t>Bác</a:t>
            </a:r>
            <a:r>
              <a:rPr lang="en-US" sz="2400" kern="1200" dirty="0">
                <a:latin typeface="Times New Roman" pitchFamily="18" charset="0"/>
              </a:rPr>
              <a:t> </a:t>
            </a:r>
            <a:r>
              <a:rPr lang="en-US" sz="2400" kern="1200" dirty="0" err="1">
                <a:latin typeface="Times New Roman" pitchFamily="18" charset="0"/>
              </a:rPr>
              <a:t>với</a:t>
            </a:r>
            <a:r>
              <a:rPr lang="en-US" sz="2400" kern="1200" dirty="0">
                <a:latin typeface="Times New Roman" pitchFamily="18" charset="0"/>
              </a:rPr>
              <a:t> </a:t>
            </a:r>
            <a:r>
              <a:rPr lang="en-US" sz="2400" kern="1200" dirty="0" err="1">
                <a:latin typeface="Times New Roman" pitchFamily="18" charset="0"/>
              </a:rPr>
              <a:t>Đảng</a:t>
            </a:r>
            <a:r>
              <a:rPr lang="en-US" sz="2400" kern="1200" dirty="0">
                <a:latin typeface="Times New Roman" pitchFamily="18" charset="0"/>
              </a:rPr>
              <a:t>, </a:t>
            </a:r>
            <a:r>
              <a:rPr lang="en-US" sz="2400" kern="1200" dirty="0" err="1">
                <a:latin typeface="Times New Roman" pitchFamily="18" charset="0"/>
              </a:rPr>
              <a:t>với</a:t>
            </a:r>
            <a:r>
              <a:rPr lang="en-US" sz="2400" kern="1200" dirty="0">
                <a:latin typeface="Times New Roman" pitchFamily="18" charset="0"/>
              </a:rPr>
              <a:t> </a:t>
            </a:r>
            <a:r>
              <a:rPr lang="en-US" sz="2400" kern="1200" dirty="0" err="1">
                <a:latin typeface="Times New Roman" pitchFamily="18" charset="0"/>
              </a:rPr>
              <a:t>nhân</a:t>
            </a:r>
            <a:r>
              <a:rPr lang="en-US" sz="2400" kern="1200" dirty="0">
                <a:latin typeface="Times New Roman" pitchFamily="18" charset="0"/>
              </a:rPr>
              <a:t> </a:t>
            </a:r>
            <a:r>
              <a:rPr lang="en-US" sz="2400" kern="1200" dirty="0" err="1">
                <a:latin typeface="Times New Roman" pitchFamily="18" charset="0"/>
              </a:rPr>
              <a:t>dân</a:t>
            </a:r>
            <a:r>
              <a:rPr lang="en-US" sz="2400" kern="1200" dirty="0">
                <a:latin typeface="Times New Roman" pitchFamily="18" charset="0"/>
              </a:rPr>
              <a:t>, </a:t>
            </a:r>
            <a:r>
              <a:rPr lang="en-US" sz="2400" kern="1200" dirty="0" err="1">
                <a:latin typeface="Times New Roman" pitchFamily="18" charset="0"/>
              </a:rPr>
              <a:t>với</a:t>
            </a:r>
            <a:r>
              <a:rPr lang="en-US" sz="2400" kern="1200" dirty="0">
                <a:latin typeface="Times New Roman" pitchFamily="18" charset="0"/>
              </a:rPr>
              <a:t> </a:t>
            </a:r>
            <a:r>
              <a:rPr lang="en-US" sz="2400" kern="1200" dirty="0" err="1">
                <a:latin typeface="Times New Roman" pitchFamily="18" charset="0"/>
              </a:rPr>
              <a:t>dân</a:t>
            </a:r>
            <a:r>
              <a:rPr lang="en-US" sz="2400" kern="1200" dirty="0">
                <a:latin typeface="Times New Roman" pitchFamily="18" charset="0"/>
              </a:rPr>
              <a:t> </a:t>
            </a:r>
            <a:r>
              <a:rPr lang="en-US" sz="2400" kern="1200" dirty="0" err="1">
                <a:latin typeface="Times New Roman" pitchFamily="18" charset="0"/>
              </a:rPr>
              <a:t>tộc</a:t>
            </a:r>
            <a:r>
              <a:rPr lang="en-US" sz="2400" kern="1200" dirty="0">
                <a:latin typeface="Times New Roman" pitchFamily="18" charset="0"/>
              </a:rPr>
              <a:t> </a:t>
            </a:r>
            <a:r>
              <a:rPr lang="en-US" sz="2400" kern="1200" dirty="0" err="1">
                <a:latin typeface="Times New Roman" pitchFamily="18" charset="0"/>
              </a:rPr>
              <a:t>và</a:t>
            </a:r>
            <a:r>
              <a:rPr lang="en-US" sz="2400" kern="1200" dirty="0">
                <a:latin typeface="Times New Roman" pitchFamily="18" charset="0"/>
              </a:rPr>
              <a:t> </a:t>
            </a:r>
            <a:r>
              <a:rPr lang="en-US" sz="2400" kern="1200" dirty="0" err="1">
                <a:latin typeface="Times New Roman" pitchFamily="18" charset="0"/>
              </a:rPr>
              <a:t>với</a:t>
            </a:r>
            <a:r>
              <a:rPr lang="en-US" sz="2400" kern="1200" dirty="0">
                <a:latin typeface="Times New Roman" pitchFamily="18" charset="0"/>
              </a:rPr>
              <a:t> </a:t>
            </a:r>
            <a:r>
              <a:rPr lang="en-US" sz="2400" kern="1200" dirty="0" err="1">
                <a:latin typeface="Times New Roman" pitchFamily="18" charset="0"/>
              </a:rPr>
              <a:t>thế</a:t>
            </a:r>
            <a:r>
              <a:rPr lang="en-US" sz="2400" kern="1200" dirty="0">
                <a:latin typeface="Times New Roman" pitchFamily="18" charset="0"/>
              </a:rPr>
              <a:t> </a:t>
            </a:r>
            <a:r>
              <a:rPr lang="en-US" sz="2400" kern="1200" dirty="0" err="1">
                <a:latin typeface="Times New Roman" pitchFamily="18" charset="0"/>
              </a:rPr>
              <a:t>giới</a:t>
            </a:r>
            <a:r>
              <a:rPr lang="en-US" sz="2400" kern="1200" dirty="0">
                <a:latin typeface="Times New Roman" pitchFamily="18" charset="0"/>
              </a:rPr>
              <a:t>.</a:t>
            </a:r>
          </a:p>
          <a:p>
            <a:pPr marL="0" indent="0" algn="just" eaLnBrk="1" hangingPunct="1">
              <a:lnSpc>
                <a:spcPct val="90000"/>
              </a:lnSpc>
              <a:buFontTx/>
              <a:buNone/>
              <a:defRPr/>
            </a:pPr>
            <a:endParaRPr lang="en-US" sz="2800" b="1" kern="1200" dirty="0">
              <a:solidFill>
                <a:srgbClr val="FF3300"/>
              </a:solidFill>
              <a:latin typeface="Times New Roman" pitchFamily="18" charset="0"/>
            </a:endParaRPr>
          </a:p>
        </p:txBody>
      </p:sp>
      <p:sp>
        <p:nvSpPr>
          <p:cNvPr id="87046" name="Text Box 6">
            <a:extLst>
              <a:ext uri="{FF2B5EF4-FFF2-40B4-BE49-F238E27FC236}">
                <a16:creationId xmlns:a16="http://schemas.microsoft.com/office/drawing/2014/main" id="{ACECEF70-0D50-92DD-1E2E-8BAEC60409AD}"/>
              </a:ext>
            </a:extLst>
          </p:cNvPr>
          <p:cNvSpPr txBox="1">
            <a:spLocks noChangeArrowheads="1"/>
          </p:cNvSpPr>
          <p:nvPr/>
        </p:nvSpPr>
        <p:spPr bwMode="auto">
          <a:xfrm>
            <a:off x="852488" y="819150"/>
            <a:ext cx="5911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u="sng">
                <a:solidFill>
                  <a:srgbClr val="FF0000"/>
                </a:solidFill>
                <a:latin typeface="Times New Roman" panose="02020603050405020304" pitchFamily="18" charset="0"/>
              </a:rPr>
              <a:t>Gợi ý: </a:t>
            </a:r>
          </a:p>
          <a:p>
            <a:pPr eaLnBrk="1" hangingPunct="1"/>
            <a:r>
              <a:rPr lang="en-US" altLang="en-US" sz="2400">
                <a:latin typeface="Times New Roman" panose="02020603050405020304" pitchFamily="18" charset="0"/>
              </a:rPr>
              <a:t>- Thông tin cá nhân:</a:t>
            </a:r>
          </a:p>
          <a:p>
            <a:pPr eaLnBrk="1" hangingPunct="1"/>
            <a:r>
              <a:rPr lang="en-US" altLang="en-US" sz="2400">
                <a:latin typeface="Times New Roman" panose="02020603050405020304" pitchFamily="18" charset="0"/>
              </a:rPr>
              <a:t>+ Năm sinh, năm mất.</a:t>
            </a:r>
          </a:p>
          <a:p>
            <a:pPr eaLnBrk="1" hangingPunct="1"/>
            <a:r>
              <a:rPr lang="en-US" altLang="en-US" sz="2400">
                <a:latin typeface="Times New Roman" panose="02020603050405020304" pitchFamily="18" charset="0"/>
              </a:rPr>
              <a:t>+ Quê quán.</a:t>
            </a:r>
          </a:p>
          <a:p>
            <a:pPr eaLnBrk="1" hangingPunct="1"/>
            <a:r>
              <a:rPr lang="en-US" altLang="en-US" sz="2400">
                <a:latin typeface="Times New Roman" panose="02020603050405020304" pitchFamily="18" charset="0"/>
              </a:rPr>
              <a:t>+ Gia đình.</a:t>
            </a:r>
            <a:endParaRPr lang="vi-VN" altLang="en-US" sz="2400">
              <a:latin typeface="Times New Roman" panose="02020603050405020304" pitchFamily="18" charset="0"/>
            </a:endParaRPr>
          </a:p>
        </p:txBody>
      </p:sp>
      <p:sp>
        <p:nvSpPr>
          <p:cNvPr id="87047" name="Text Box 7">
            <a:extLst>
              <a:ext uri="{FF2B5EF4-FFF2-40B4-BE49-F238E27FC236}">
                <a16:creationId xmlns:a16="http://schemas.microsoft.com/office/drawing/2014/main" id="{34393ED3-54D1-B181-0326-D1E989A3475B}"/>
              </a:ext>
            </a:extLst>
          </p:cNvPr>
          <p:cNvSpPr txBox="1">
            <a:spLocks noChangeArrowheads="1"/>
          </p:cNvSpPr>
          <p:nvPr/>
        </p:nvSpPr>
        <p:spPr bwMode="auto">
          <a:xfrm>
            <a:off x="7388225" y="3124201"/>
            <a:ext cx="32083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solidFill>
                  <a:srgbClr val="FF3300"/>
                </a:solidFill>
                <a:latin typeface="Times New Roman" panose="02020603050405020304" pitchFamily="18" charset="0"/>
              </a:rPr>
              <a:t>Cho chủ đề: “Hồ Chí Minh, lãnh tụ vĩ đại của nhân dân Việt Nam”. Hãy viết thành một đoạn văn thuyết minh.</a:t>
            </a:r>
          </a:p>
        </p:txBody>
      </p:sp>
      <p:pic>
        <p:nvPicPr>
          <p:cNvPr id="87049" name="Picture 9" descr="Tay viÕt ">
            <a:extLst>
              <a:ext uri="{FF2B5EF4-FFF2-40B4-BE49-F238E27FC236}">
                <a16:creationId xmlns:a16="http://schemas.microsoft.com/office/drawing/2014/main" id="{523F7A79-3B31-2EB9-C690-F0D629E1AC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52744">
            <a:off x="6383338" y="11176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10" descr="Tay viÕt ">
            <a:extLst>
              <a:ext uri="{FF2B5EF4-FFF2-40B4-BE49-F238E27FC236}">
                <a16:creationId xmlns:a16="http://schemas.microsoft.com/office/drawing/2014/main" id="{0C1C4F9C-4179-098C-418B-C052099E11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7432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2">
            <a:extLst>
              <a:ext uri="{FF2B5EF4-FFF2-40B4-BE49-F238E27FC236}">
                <a16:creationId xmlns:a16="http://schemas.microsoft.com/office/drawing/2014/main" id="{7DB6A1BA-87A9-B0C4-9F0D-531A1AC23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3" y="54276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3">
            <a:extLst>
              <a:ext uri="{FF2B5EF4-FFF2-40B4-BE49-F238E27FC236}">
                <a16:creationId xmlns:a16="http://schemas.microsoft.com/office/drawing/2014/main" id="{E0C67363-4271-22E5-D864-8C847B47B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5" y="0"/>
            <a:ext cx="1642274" cy="16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2">
            <a:extLst>
              <a:ext uri="{FF2B5EF4-FFF2-40B4-BE49-F238E27FC236}">
                <a16:creationId xmlns:a16="http://schemas.microsoft.com/office/drawing/2014/main" id="{D28142ED-3110-9717-3B1D-BEFB28F34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513" y="2019301"/>
            <a:ext cx="555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a:extLst>
              <a:ext uri="{FF2B5EF4-FFF2-40B4-BE49-F238E27FC236}">
                <a16:creationId xmlns:a16="http://schemas.microsoft.com/office/drawing/2014/main" id="{C1106101-055A-89E5-DB6A-46952B29CF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63500"/>
            <a:ext cx="50053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3">
            <a:extLst>
              <a:ext uri="{FF2B5EF4-FFF2-40B4-BE49-F238E27FC236}">
                <a16:creationId xmlns:a16="http://schemas.microsoft.com/office/drawing/2014/main" id="{884FC278-6415-4FD6-2193-CD88BB6125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225" y="231776"/>
            <a:ext cx="317658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70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P spid="87046" grpId="0"/>
      <p:bldP spid="870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3CE33B-6DCD-834F-90D7-A8B42022882B}"/>
              </a:ext>
            </a:extLst>
          </p:cNvPr>
          <p:cNvSpPr>
            <a:spLocks noGrp="1"/>
          </p:cNvSpPr>
          <p:nvPr>
            <p:ph type="title"/>
          </p:nvPr>
        </p:nvSpPr>
        <p:spPr/>
        <p:txBody>
          <a:bodyPr/>
          <a:lstStyle/>
          <a:p>
            <a:r>
              <a:rPr lang="vi-VN" dirty="0"/>
              <a:t>                          </a:t>
            </a:r>
            <a:r>
              <a:rPr lang="vi-VN" u="sng" dirty="0" err="1"/>
              <a:t>Kiểm</a:t>
            </a:r>
            <a:r>
              <a:rPr lang="vi-VN" u="sng" dirty="0"/>
              <a:t> tra </a:t>
            </a:r>
            <a:r>
              <a:rPr lang="vi-VN" u="sng" dirty="0" err="1"/>
              <a:t>bài</a:t>
            </a:r>
            <a:r>
              <a:rPr lang="vi-VN" u="sng" dirty="0"/>
              <a:t> </a:t>
            </a:r>
            <a:r>
              <a:rPr lang="vi-VN" u="sng" dirty="0" err="1"/>
              <a:t>cũ</a:t>
            </a:r>
            <a:r>
              <a:rPr lang="vi-VN" u="sng" dirty="0"/>
              <a:t>:</a:t>
            </a:r>
          </a:p>
        </p:txBody>
      </p:sp>
      <p:sp>
        <p:nvSpPr>
          <p:cNvPr id="3" name="Chỗ dành sẵn cho Nội dung 2">
            <a:extLst>
              <a:ext uri="{FF2B5EF4-FFF2-40B4-BE49-F238E27FC236}">
                <a16:creationId xmlns:a16="http://schemas.microsoft.com/office/drawing/2014/main" id="{F42E78EE-F568-8E9C-BA03-97DB9E445C0A}"/>
              </a:ext>
            </a:extLst>
          </p:cNvPr>
          <p:cNvSpPr>
            <a:spLocks noGrp="1"/>
          </p:cNvSpPr>
          <p:nvPr>
            <p:ph idx="1"/>
          </p:nvPr>
        </p:nvSpPr>
        <p:spPr>
          <a:xfrm>
            <a:off x="609600" y="1076325"/>
            <a:ext cx="10972800" cy="1065659"/>
          </a:xfrm>
        </p:spPr>
        <p:txBody>
          <a:bodyPr/>
          <a:lstStyle/>
          <a:p>
            <a:r>
              <a:rPr lang="vi-VN" dirty="0"/>
              <a:t>1/ </a:t>
            </a:r>
            <a:r>
              <a:rPr lang="vi-VN" dirty="0" err="1"/>
              <a:t>Thế</a:t>
            </a:r>
            <a:r>
              <a:rPr lang="vi-VN" dirty="0"/>
              <a:t> </a:t>
            </a:r>
            <a:r>
              <a:rPr lang="vi-VN" dirty="0" err="1"/>
              <a:t>nào</a:t>
            </a:r>
            <a:r>
              <a:rPr lang="vi-VN" dirty="0"/>
              <a:t> </a:t>
            </a:r>
            <a:r>
              <a:rPr lang="vi-VN" dirty="0" err="1"/>
              <a:t>là</a:t>
            </a:r>
            <a:r>
              <a:rPr lang="vi-VN" dirty="0"/>
              <a:t> văn </a:t>
            </a:r>
            <a:r>
              <a:rPr lang="vi-VN" dirty="0" err="1"/>
              <a:t>bản</a:t>
            </a:r>
            <a:r>
              <a:rPr lang="vi-VN" dirty="0"/>
              <a:t> </a:t>
            </a:r>
            <a:r>
              <a:rPr lang="vi-VN" dirty="0" err="1"/>
              <a:t>thuyết</a:t>
            </a:r>
            <a:r>
              <a:rPr lang="vi-VN" dirty="0"/>
              <a:t> minh?</a:t>
            </a:r>
          </a:p>
          <a:p>
            <a:r>
              <a:rPr lang="vi-VN" dirty="0"/>
              <a:t>2/ Nêu </a:t>
            </a:r>
            <a:r>
              <a:rPr lang="vi-VN" dirty="0" err="1"/>
              <a:t>các</a:t>
            </a:r>
            <a:r>
              <a:rPr lang="vi-VN" dirty="0"/>
              <a:t> phương </a:t>
            </a:r>
            <a:r>
              <a:rPr lang="vi-VN" dirty="0" err="1"/>
              <a:t>pháp</a:t>
            </a:r>
            <a:r>
              <a:rPr lang="vi-VN" dirty="0"/>
              <a:t> </a:t>
            </a:r>
            <a:r>
              <a:rPr lang="vi-VN" dirty="0" err="1"/>
              <a:t>thuyết</a:t>
            </a:r>
            <a:r>
              <a:rPr lang="vi-VN" dirty="0"/>
              <a:t> minh </a:t>
            </a:r>
            <a:r>
              <a:rPr lang="vi-VN" dirty="0" err="1"/>
              <a:t>thường</a:t>
            </a:r>
            <a:r>
              <a:rPr lang="vi-VN" dirty="0"/>
              <a:t> </a:t>
            </a:r>
            <a:r>
              <a:rPr lang="vi-VN" dirty="0" err="1"/>
              <a:t>dùng</a:t>
            </a:r>
            <a:r>
              <a:rPr lang="vi-VN" dirty="0"/>
              <a:t>?</a:t>
            </a:r>
          </a:p>
        </p:txBody>
      </p:sp>
      <p:sp>
        <p:nvSpPr>
          <p:cNvPr id="4" name="Chỗ dành sẵn cho Ngày tháng 3">
            <a:extLst>
              <a:ext uri="{FF2B5EF4-FFF2-40B4-BE49-F238E27FC236}">
                <a16:creationId xmlns:a16="http://schemas.microsoft.com/office/drawing/2014/main" id="{7C15F1BC-F200-793B-51C1-3C4EC3DA92F7}"/>
              </a:ext>
            </a:extLst>
          </p:cNvPr>
          <p:cNvSpPr>
            <a:spLocks noGrp="1"/>
          </p:cNvSpPr>
          <p:nvPr>
            <p:ph type="dt" sz="half" idx="10"/>
          </p:nvPr>
        </p:nvSpPr>
        <p:spPr/>
        <p:txBody>
          <a:bodyPr/>
          <a:lstStyle/>
          <a:p>
            <a:r>
              <a:rPr lang="en-US" altLang="en-US"/>
              <a:t>www.themegallery.com</a:t>
            </a:r>
          </a:p>
        </p:txBody>
      </p:sp>
      <p:sp>
        <p:nvSpPr>
          <p:cNvPr id="5" name="Chỗ dành sẵn cho Chân trang 4">
            <a:extLst>
              <a:ext uri="{FF2B5EF4-FFF2-40B4-BE49-F238E27FC236}">
                <a16:creationId xmlns:a16="http://schemas.microsoft.com/office/drawing/2014/main" id="{E1E63E82-6BB1-E9A7-3AAF-522B1E3A16A5}"/>
              </a:ext>
            </a:extLst>
          </p:cNvPr>
          <p:cNvSpPr>
            <a:spLocks noGrp="1"/>
          </p:cNvSpPr>
          <p:nvPr>
            <p:ph type="ftr" sz="quarter" idx="11"/>
          </p:nvPr>
        </p:nvSpPr>
        <p:spPr/>
        <p:txBody>
          <a:bodyPr/>
          <a:lstStyle/>
          <a:p>
            <a:r>
              <a:rPr lang="en-US" altLang="en-US"/>
              <a:t>Company Logo</a:t>
            </a:r>
          </a:p>
        </p:txBody>
      </p:sp>
      <p:sp>
        <p:nvSpPr>
          <p:cNvPr id="7" name="Hộp Văn bản 6">
            <a:extLst>
              <a:ext uri="{FF2B5EF4-FFF2-40B4-BE49-F238E27FC236}">
                <a16:creationId xmlns:a16="http://schemas.microsoft.com/office/drawing/2014/main" id="{9A076111-B938-B7E2-884E-A83F73A8143D}"/>
              </a:ext>
            </a:extLst>
          </p:cNvPr>
          <p:cNvSpPr txBox="1"/>
          <p:nvPr/>
        </p:nvSpPr>
        <p:spPr>
          <a:xfrm>
            <a:off x="4773810" y="2282428"/>
            <a:ext cx="3959424" cy="461665"/>
          </a:xfrm>
          <a:prstGeom prst="rect">
            <a:avLst/>
          </a:prstGeom>
          <a:noFill/>
        </p:spPr>
        <p:txBody>
          <a:bodyPr wrap="square" rtlCol="0">
            <a:spAutoFit/>
          </a:bodyPr>
          <a:lstStyle/>
          <a:p>
            <a:pPr algn="l"/>
            <a:r>
              <a:rPr lang="vi-VN" b="1" u="sng" dirty="0" err="1">
                <a:solidFill>
                  <a:srgbClr val="FF0066"/>
                </a:solidFill>
                <a:latin typeface="+mj-lt"/>
              </a:rPr>
              <a:t>Trả</a:t>
            </a:r>
            <a:r>
              <a:rPr lang="vi-VN" b="1" u="sng" dirty="0">
                <a:solidFill>
                  <a:srgbClr val="FF0066"/>
                </a:solidFill>
                <a:latin typeface="+mj-lt"/>
              </a:rPr>
              <a:t> </a:t>
            </a:r>
            <a:r>
              <a:rPr lang="vi-VN" b="1" u="sng" dirty="0" err="1">
                <a:solidFill>
                  <a:srgbClr val="FF0066"/>
                </a:solidFill>
                <a:latin typeface="+mj-lt"/>
              </a:rPr>
              <a:t>lời</a:t>
            </a:r>
            <a:r>
              <a:rPr lang="vi-VN" b="1" u="sng" dirty="0">
                <a:solidFill>
                  <a:srgbClr val="FF0066"/>
                </a:solidFill>
                <a:latin typeface="+mj-lt"/>
              </a:rPr>
              <a:t>:</a:t>
            </a:r>
          </a:p>
        </p:txBody>
      </p:sp>
      <p:sp>
        <p:nvSpPr>
          <p:cNvPr id="8" name="Hộp Văn bản 7">
            <a:extLst>
              <a:ext uri="{FF2B5EF4-FFF2-40B4-BE49-F238E27FC236}">
                <a16:creationId xmlns:a16="http://schemas.microsoft.com/office/drawing/2014/main" id="{71106277-53D9-279D-F2D1-EF127E066EBB}"/>
              </a:ext>
            </a:extLst>
          </p:cNvPr>
          <p:cNvSpPr txBox="1"/>
          <p:nvPr/>
        </p:nvSpPr>
        <p:spPr>
          <a:xfrm>
            <a:off x="609600" y="2796034"/>
            <a:ext cx="10972800" cy="1938992"/>
          </a:xfrm>
          <a:prstGeom prst="rect">
            <a:avLst/>
          </a:prstGeom>
          <a:noFill/>
        </p:spPr>
        <p:txBody>
          <a:bodyPr wrap="square" rtlCol="0">
            <a:spAutoFit/>
          </a:bodyPr>
          <a:lstStyle/>
          <a:p>
            <a:pPr algn="l"/>
            <a:r>
              <a:rPr lang="vi-VN" b="1" dirty="0">
                <a:solidFill>
                  <a:srgbClr val="0000FF"/>
                </a:solidFill>
                <a:latin typeface="+mn-lt"/>
              </a:rPr>
              <a:t>1/ Văn </a:t>
            </a:r>
            <a:r>
              <a:rPr lang="vi-VN" b="1" dirty="0" err="1">
                <a:solidFill>
                  <a:srgbClr val="0000FF"/>
                </a:solidFill>
                <a:latin typeface="+mn-lt"/>
              </a:rPr>
              <a:t>bản</a:t>
            </a:r>
            <a:r>
              <a:rPr lang="vi-VN" b="1" dirty="0">
                <a:solidFill>
                  <a:srgbClr val="0000FF"/>
                </a:solidFill>
                <a:latin typeface="+mn-lt"/>
              </a:rPr>
              <a:t> </a:t>
            </a:r>
            <a:r>
              <a:rPr lang="vi-VN" b="1" dirty="0" err="1">
                <a:solidFill>
                  <a:srgbClr val="0000FF"/>
                </a:solidFill>
                <a:latin typeface="+mn-lt"/>
              </a:rPr>
              <a:t>thuyết</a:t>
            </a:r>
            <a:r>
              <a:rPr lang="vi-VN" b="1" dirty="0">
                <a:solidFill>
                  <a:srgbClr val="0000FF"/>
                </a:solidFill>
                <a:latin typeface="+mn-lt"/>
              </a:rPr>
              <a:t> minh </a:t>
            </a:r>
            <a:r>
              <a:rPr lang="vi-VN" b="1" dirty="0" err="1">
                <a:solidFill>
                  <a:srgbClr val="0000FF"/>
                </a:solidFill>
                <a:latin typeface="+mn-lt"/>
              </a:rPr>
              <a:t>là</a:t>
            </a:r>
            <a:r>
              <a:rPr lang="vi-VN" b="1" dirty="0">
                <a:solidFill>
                  <a:srgbClr val="0000FF"/>
                </a:solidFill>
                <a:latin typeface="+mn-lt"/>
              </a:rPr>
              <a:t> </a:t>
            </a:r>
            <a:r>
              <a:rPr lang="vi-VN" b="1" dirty="0" err="1">
                <a:solidFill>
                  <a:srgbClr val="0000FF"/>
                </a:solidFill>
                <a:latin typeface="+mn-lt"/>
              </a:rPr>
              <a:t>kiểu</a:t>
            </a:r>
            <a:r>
              <a:rPr lang="vi-VN" b="1" dirty="0">
                <a:solidFill>
                  <a:srgbClr val="0000FF"/>
                </a:solidFill>
                <a:latin typeface="+mn-lt"/>
              </a:rPr>
              <a:t> văn </a:t>
            </a:r>
            <a:r>
              <a:rPr lang="vi-VN" b="1" dirty="0" err="1">
                <a:solidFill>
                  <a:srgbClr val="0000FF"/>
                </a:solidFill>
                <a:latin typeface="+mn-lt"/>
              </a:rPr>
              <a:t>bản</a:t>
            </a:r>
            <a:r>
              <a:rPr lang="vi-VN" b="1" dirty="0">
                <a:solidFill>
                  <a:srgbClr val="0000FF"/>
                </a:solidFill>
                <a:latin typeface="+mn-lt"/>
              </a:rPr>
              <a:t> thông </a:t>
            </a:r>
            <a:r>
              <a:rPr lang="vi-VN" b="1" dirty="0" err="1">
                <a:solidFill>
                  <a:srgbClr val="0000FF"/>
                </a:solidFill>
                <a:latin typeface="+mn-lt"/>
              </a:rPr>
              <a:t>dụng</a:t>
            </a:r>
            <a:r>
              <a:rPr lang="vi-VN" b="1" dirty="0">
                <a:solidFill>
                  <a:srgbClr val="0000FF"/>
                </a:solidFill>
                <a:latin typeface="+mn-lt"/>
              </a:rPr>
              <a:t> trong </a:t>
            </a:r>
            <a:r>
              <a:rPr lang="vi-VN" b="1" dirty="0" err="1">
                <a:solidFill>
                  <a:srgbClr val="0000FF"/>
                </a:solidFill>
                <a:latin typeface="+mn-lt"/>
              </a:rPr>
              <a:t>mọi</a:t>
            </a:r>
            <a:r>
              <a:rPr lang="vi-VN" b="1" dirty="0">
                <a:solidFill>
                  <a:srgbClr val="0000FF"/>
                </a:solidFill>
                <a:latin typeface="+mn-lt"/>
              </a:rPr>
              <a:t> </a:t>
            </a:r>
            <a:r>
              <a:rPr lang="vi-VN" b="1" dirty="0" err="1">
                <a:solidFill>
                  <a:srgbClr val="0000FF"/>
                </a:solidFill>
                <a:latin typeface="+mn-lt"/>
              </a:rPr>
              <a:t>lĩnh</a:t>
            </a:r>
            <a:r>
              <a:rPr lang="vi-VN" b="1" dirty="0">
                <a:solidFill>
                  <a:srgbClr val="0000FF"/>
                </a:solidFill>
                <a:latin typeface="+mn-lt"/>
              </a:rPr>
              <a:t> </a:t>
            </a:r>
            <a:r>
              <a:rPr lang="vi-VN" b="1" dirty="0" err="1">
                <a:solidFill>
                  <a:srgbClr val="0000FF"/>
                </a:solidFill>
                <a:latin typeface="+mn-lt"/>
              </a:rPr>
              <a:t>vực</a:t>
            </a:r>
            <a:r>
              <a:rPr lang="vi-VN" b="1" dirty="0">
                <a:solidFill>
                  <a:srgbClr val="0000FF"/>
                </a:solidFill>
                <a:latin typeface="+mn-lt"/>
              </a:rPr>
              <a:t> </a:t>
            </a:r>
            <a:r>
              <a:rPr lang="vi-VN" b="1" dirty="0" err="1">
                <a:solidFill>
                  <a:srgbClr val="0000FF"/>
                </a:solidFill>
                <a:latin typeface="+mn-lt"/>
              </a:rPr>
              <a:t>đời</a:t>
            </a:r>
            <a:r>
              <a:rPr lang="vi-VN" b="1" dirty="0">
                <a:solidFill>
                  <a:srgbClr val="0000FF"/>
                </a:solidFill>
                <a:latin typeface="+mn-lt"/>
              </a:rPr>
              <a:t> </a:t>
            </a:r>
            <a:r>
              <a:rPr lang="vi-VN" b="1" dirty="0" err="1">
                <a:solidFill>
                  <a:srgbClr val="0000FF"/>
                </a:solidFill>
                <a:latin typeface="+mn-lt"/>
              </a:rPr>
              <a:t>sống</a:t>
            </a:r>
            <a:r>
              <a:rPr lang="vi-VN" b="1" dirty="0">
                <a:solidFill>
                  <a:srgbClr val="0000FF"/>
                </a:solidFill>
                <a:latin typeface="+mn-lt"/>
              </a:rPr>
              <a:t> </a:t>
            </a:r>
            <a:r>
              <a:rPr lang="vi-VN" b="1" dirty="0" err="1">
                <a:solidFill>
                  <a:srgbClr val="0000FF"/>
                </a:solidFill>
                <a:latin typeface="+mn-lt"/>
              </a:rPr>
              <a:t>nhằm</a:t>
            </a:r>
            <a:r>
              <a:rPr lang="vi-VN" b="1" dirty="0">
                <a:solidFill>
                  <a:srgbClr val="0000FF"/>
                </a:solidFill>
                <a:latin typeface="+mn-lt"/>
              </a:rPr>
              <a:t> cung </a:t>
            </a:r>
            <a:r>
              <a:rPr lang="vi-VN" b="1" dirty="0" err="1">
                <a:solidFill>
                  <a:srgbClr val="0000FF"/>
                </a:solidFill>
                <a:latin typeface="+mn-lt"/>
              </a:rPr>
              <a:t>cấp</a:t>
            </a:r>
            <a:r>
              <a:rPr lang="vi-VN" b="1" dirty="0">
                <a:solidFill>
                  <a:srgbClr val="0000FF"/>
                </a:solidFill>
                <a:latin typeface="+mn-lt"/>
              </a:rPr>
              <a:t> tri </a:t>
            </a:r>
            <a:r>
              <a:rPr lang="vi-VN" b="1" dirty="0" err="1">
                <a:solidFill>
                  <a:srgbClr val="0000FF"/>
                </a:solidFill>
                <a:latin typeface="+mn-lt"/>
              </a:rPr>
              <a:t>thức</a:t>
            </a:r>
            <a:r>
              <a:rPr lang="vi-VN" b="1" dirty="0">
                <a:solidFill>
                  <a:srgbClr val="0000FF"/>
                </a:solidFill>
                <a:latin typeface="+mn-lt"/>
              </a:rPr>
              <a:t> (</a:t>
            </a:r>
            <a:r>
              <a:rPr lang="vi-VN" b="1" dirty="0" err="1">
                <a:solidFill>
                  <a:srgbClr val="0000FF"/>
                </a:solidFill>
                <a:latin typeface="+mn-lt"/>
              </a:rPr>
              <a:t>kiến</a:t>
            </a:r>
            <a:r>
              <a:rPr lang="vi-VN" b="1" dirty="0">
                <a:solidFill>
                  <a:srgbClr val="0000FF"/>
                </a:solidFill>
                <a:latin typeface="+mn-lt"/>
              </a:rPr>
              <a:t> </a:t>
            </a:r>
            <a:r>
              <a:rPr lang="vi-VN" b="1" dirty="0" err="1">
                <a:solidFill>
                  <a:srgbClr val="0000FF"/>
                </a:solidFill>
                <a:latin typeface="+mn-lt"/>
              </a:rPr>
              <a:t>thức</a:t>
            </a:r>
            <a:r>
              <a:rPr lang="vi-VN" b="1" dirty="0">
                <a:solidFill>
                  <a:srgbClr val="0000FF"/>
                </a:solidFill>
                <a:latin typeface="+mn-lt"/>
              </a:rPr>
              <a:t>) </a:t>
            </a:r>
            <a:r>
              <a:rPr lang="vi-VN" b="1" dirty="0" err="1">
                <a:solidFill>
                  <a:srgbClr val="0000FF"/>
                </a:solidFill>
                <a:latin typeface="+mn-lt"/>
              </a:rPr>
              <a:t>về</a:t>
            </a:r>
            <a:r>
              <a:rPr lang="vi-VN" b="1" dirty="0">
                <a:solidFill>
                  <a:srgbClr val="0000FF"/>
                </a:solidFill>
                <a:latin typeface="+mn-lt"/>
              </a:rPr>
              <a:t> </a:t>
            </a:r>
            <a:r>
              <a:rPr lang="vi-VN" b="1" dirty="0" err="1">
                <a:solidFill>
                  <a:srgbClr val="0000FF"/>
                </a:solidFill>
                <a:latin typeface="+mn-lt"/>
              </a:rPr>
              <a:t>đặc</a:t>
            </a:r>
            <a:r>
              <a:rPr lang="vi-VN" b="1" dirty="0">
                <a:solidFill>
                  <a:srgbClr val="0000FF"/>
                </a:solidFill>
                <a:latin typeface="+mn-lt"/>
              </a:rPr>
              <a:t> </a:t>
            </a:r>
            <a:r>
              <a:rPr lang="vi-VN" b="1" dirty="0" err="1">
                <a:solidFill>
                  <a:srgbClr val="0000FF"/>
                </a:solidFill>
                <a:latin typeface="+mn-lt"/>
              </a:rPr>
              <a:t>điểm</a:t>
            </a:r>
            <a:r>
              <a:rPr lang="vi-VN" b="1" dirty="0">
                <a:solidFill>
                  <a:srgbClr val="0000FF"/>
                </a:solidFill>
                <a:latin typeface="+mn-lt"/>
              </a:rPr>
              <a:t>, </a:t>
            </a:r>
            <a:r>
              <a:rPr lang="vi-VN" b="1" dirty="0" err="1">
                <a:solidFill>
                  <a:srgbClr val="0000FF"/>
                </a:solidFill>
                <a:latin typeface="+mn-lt"/>
              </a:rPr>
              <a:t>tính</a:t>
            </a:r>
            <a:r>
              <a:rPr lang="vi-VN" b="1" dirty="0">
                <a:solidFill>
                  <a:srgbClr val="0000FF"/>
                </a:solidFill>
                <a:latin typeface="+mn-lt"/>
              </a:rPr>
              <a:t> </a:t>
            </a:r>
            <a:r>
              <a:rPr lang="vi-VN" b="1" dirty="0" err="1">
                <a:solidFill>
                  <a:srgbClr val="0000FF"/>
                </a:solidFill>
                <a:latin typeface="+mn-lt"/>
              </a:rPr>
              <a:t>chất</a:t>
            </a:r>
            <a:r>
              <a:rPr lang="vi-VN" b="1" dirty="0">
                <a:solidFill>
                  <a:srgbClr val="0000FF"/>
                </a:solidFill>
                <a:latin typeface="+mn-lt"/>
              </a:rPr>
              <a:t>, nguyên nhân,... </a:t>
            </a:r>
            <a:r>
              <a:rPr lang="vi-VN" b="1" dirty="0" err="1">
                <a:solidFill>
                  <a:srgbClr val="0000FF"/>
                </a:solidFill>
                <a:latin typeface="+mn-lt"/>
              </a:rPr>
              <a:t>Của</a:t>
            </a:r>
            <a:r>
              <a:rPr lang="vi-VN" b="1" dirty="0">
                <a:solidFill>
                  <a:srgbClr val="0000FF"/>
                </a:solidFill>
                <a:latin typeface="+mn-lt"/>
              </a:rPr>
              <a:t> </a:t>
            </a:r>
            <a:r>
              <a:rPr lang="vi-VN" b="1" dirty="0" err="1">
                <a:solidFill>
                  <a:srgbClr val="0000FF"/>
                </a:solidFill>
                <a:latin typeface="+mn-lt"/>
              </a:rPr>
              <a:t>các</a:t>
            </a:r>
            <a:r>
              <a:rPr lang="vi-VN" b="1" dirty="0">
                <a:solidFill>
                  <a:srgbClr val="0000FF"/>
                </a:solidFill>
                <a:latin typeface="+mn-lt"/>
              </a:rPr>
              <a:t> </a:t>
            </a:r>
            <a:r>
              <a:rPr lang="vi-VN" b="1" dirty="0" err="1">
                <a:solidFill>
                  <a:srgbClr val="0000FF"/>
                </a:solidFill>
                <a:latin typeface="+mn-lt"/>
              </a:rPr>
              <a:t>hiện</a:t>
            </a:r>
            <a:r>
              <a:rPr lang="vi-VN" b="1" dirty="0">
                <a:solidFill>
                  <a:srgbClr val="0000FF"/>
                </a:solidFill>
                <a:latin typeface="+mn-lt"/>
              </a:rPr>
              <a:t> </a:t>
            </a:r>
            <a:r>
              <a:rPr lang="vi-VN" b="1" dirty="0" err="1">
                <a:solidFill>
                  <a:srgbClr val="0000FF"/>
                </a:solidFill>
                <a:latin typeface="+mn-lt"/>
              </a:rPr>
              <a:t>tượng</a:t>
            </a:r>
            <a:r>
              <a:rPr lang="vi-VN" b="1" dirty="0">
                <a:solidFill>
                  <a:srgbClr val="0000FF"/>
                </a:solidFill>
                <a:latin typeface="+mn-lt"/>
              </a:rPr>
              <a:t> </a:t>
            </a:r>
            <a:r>
              <a:rPr lang="vi-VN" b="1" dirty="0" err="1">
                <a:solidFill>
                  <a:srgbClr val="0000FF"/>
                </a:solidFill>
                <a:latin typeface="+mn-lt"/>
              </a:rPr>
              <a:t>và</a:t>
            </a:r>
            <a:r>
              <a:rPr lang="vi-VN" b="1" dirty="0">
                <a:solidFill>
                  <a:srgbClr val="0000FF"/>
                </a:solidFill>
                <a:latin typeface="+mn-lt"/>
              </a:rPr>
              <a:t> </a:t>
            </a:r>
            <a:r>
              <a:rPr lang="vi-VN" b="1" dirty="0" err="1">
                <a:solidFill>
                  <a:srgbClr val="0000FF"/>
                </a:solidFill>
                <a:latin typeface="+mn-lt"/>
              </a:rPr>
              <a:t>sự</a:t>
            </a:r>
            <a:r>
              <a:rPr lang="vi-VN" b="1" dirty="0">
                <a:solidFill>
                  <a:srgbClr val="0000FF"/>
                </a:solidFill>
                <a:latin typeface="+mn-lt"/>
              </a:rPr>
              <a:t> </a:t>
            </a:r>
            <a:r>
              <a:rPr lang="vi-VN" b="1" dirty="0" err="1">
                <a:solidFill>
                  <a:srgbClr val="0000FF"/>
                </a:solidFill>
                <a:latin typeface="+mn-lt"/>
              </a:rPr>
              <a:t>vật</a:t>
            </a:r>
            <a:r>
              <a:rPr lang="vi-VN" b="1" dirty="0">
                <a:solidFill>
                  <a:srgbClr val="0000FF"/>
                </a:solidFill>
                <a:latin typeface="+mn-lt"/>
              </a:rPr>
              <a:t> trong </a:t>
            </a:r>
            <a:r>
              <a:rPr lang="vi-VN" b="1" dirty="0" err="1">
                <a:solidFill>
                  <a:srgbClr val="0000FF"/>
                </a:solidFill>
                <a:latin typeface="+mn-lt"/>
              </a:rPr>
              <a:t>tự</a:t>
            </a:r>
            <a:r>
              <a:rPr lang="vi-VN" b="1" dirty="0">
                <a:solidFill>
                  <a:srgbClr val="0000FF"/>
                </a:solidFill>
                <a:latin typeface="+mn-lt"/>
              </a:rPr>
              <a:t> nhiên, </a:t>
            </a:r>
            <a:r>
              <a:rPr lang="vi-VN" b="1" dirty="0" err="1">
                <a:solidFill>
                  <a:srgbClr val="0000FF"/>
                </a:solidFill>
                <a:latin typeface="+mn-lt"/>
              </a:rPr>
              <a:t>xã</a:t>
            </a:r>
            <a:r>
              <a:rPr lang="vi-VN" b="1" dirty="0">
                <a:solidFill>
                  <a:srgbClr val="0000FF"/>
                </a:solidFill>
                <a:latin typeface="+mn-lt"/>
              </a:rPr>
              <a:t> </a:t>
            </a:r>
            <a:r>
              <a:rPr lang="vi-VN" b="1" dirty="0" err="1">
                <a:solidFill>
                  <a:srgbClr val="0000FF"/>
                </a:solidFill>
                <a:latin typeface="+mn-lt"/>
              </a:rPr>
              <a:t>hội</a:t>
            </a:r>
            <a:r>
              <a:rPr lang="vi-VN" b="1" dirty="0">
                <a:solidFill>
                  <a:srgbClr val="0000FF"/>
                </a:solidFill>
                <a:latin typeface="+mn-lt"/>
              </a:rPr>
              <a:t> </a:t>
            </a:r>
            <a:r>
              <a:rPr lang="vi-VN" b="1" dirty="0" err="1">
                <a:solidFill>
                  <a:srgbClr val="0000FF"/>
                </a:solidFill>
                <a:latin typeface="+mn-lt"/>
              </a:rPr>
              <a:t>bằng</a:t>
            </a:r>
            <a:r>
              <a:rPr lang="vi-VN" b="1" dirty="0">
                <a:solidFill>
                  <a:srgbClr val="0000FF"/>
                </a:solidFill>
                <a:latin typeface="+mn-lt"/>
              </a:rPr>
              <a:t> phương </a:t>
            </a:r>
            <a:r>
              <a:rPr lang="vi-VN" b="1" dirty="0" err="1">
                <a:solidFill>
                  <a:srgbClr val="0000FF"/>
                </a:solidFill>
                <a:latin typeface="+mn-lt"/>
              </a:rPr>
              <a:t>thức</a:t>
            </a:r>
            <a:r>
              <a:rPr lang="vi-VN" b="1" dirty="0">
                <a:solidFill>
                  <a:srgbClr val="0000FF"/>
                </a:solidFill>
                <a:latin typeface="+mn-lt"/>
              </a:rPr>
              <a:t> </a:t>
            </a:r>
            <a:r>
              <a:rPr lang="vi-VN" b="1" dirty="0" err="1">
                <a:solidFill>
                  <a:srgbClr val="0000FF"/>
                </a:solidFill>
                <a:latin typeface="+mn-lt"/>
              </a:rPr>
              <a:t>trình</a:t>
            </a:r>
            <a:r>
              <a:rPr lang="vi-VN" b="1" dirty="0">
                <a:solidFill>
                  <a:srgbClr val="0000FF"/>
                </a:solidFill>
                <a:latin typeface="+mn-lt"/>
              </a:rPr>
              <a:t> </a:t>
            </a:r>
            <a:r>
              <a:rPr lang="vi-VN" b="1" dirty="0" err="1">
                <a:solidFill>
                  <a:srgbClr val="0000FF"/>
                </a:solidFill>
                <a:latin typeface="+mn-lt"/>
              </a:rPr>
              <a:t>bày</a:t>
            </a:r>
            <a:r>
              <a:rPr lang="vi-VN" b="1" dirty="0">
                <a:solidFill>
                  <a:srgbClr val="0000FF"/>
                </a:solidFill>
                <a:latin typeface="+mn-lt"/>
              </a:rPr>
              <a:t>, </a:t>
            </a:r>
            <a:r>
              <a:rPr lang="vi-VN" b="1" dirty="0" err="1">
                <a:solidFill>
                  <a:srgbClr val="0000FF"/>
                </a:solidFill>
                <a:latin typeface="+mn-lt"/>
              </a:rPr>
              <a:t>giới</a:t>
            </a:r>
            <a:r>
              <a:rPr lang="vi-VN" b="1" dirty="0">
                <a:solidFill>
                  <a:srgbClr val="0000FF"/>
                </a:solidFill>
                <a:latin typeface="+mn-lt"/>
              </a:rPr>
              <a:t> </a:t>
            </a:r>
            <a:r>
              <a:rPr lang="vi-VN" b="1" dirty="0" err="1">
                <a:solidFill>
                  <a:srgbClr val="0000FF"/>
                </a:solidFill>
                <a:latin typeface="+mn-lt"/>
              </a:rPr>
              <a:t>thiệu</a:t>
            </a:r>
            <a:r>
              <a:rPr lang="vi-VN" b="1" dirty="0">
                <a:solidFill>
                  <a:srgbClr val="0000FF"/>
                </a:solidFill>
                <a:latin typeface="+mn-lt"/>
              </a:rPr>
              <a:t>, </a:t>
            </a:r>
            <a:r>
              <a:rPr lang="vi-VN" b="1" dirty="0" err="1">
                <a:solidFill>
                  <a:srgbClr val="0000FF"/>
                </a:solidFill>
                <a:latin typeface="+mn-lt"/>
              </a:rPr>
              <a:t>giải</a:t>
            </a:r>
            <a:r>
              <a:rPr lang="vi-VN" b="1" dirty="0">
                <a:solidFill>
                  <a:srgbClr val="0000FF"/>
                </a:solidFill>
                <a:latin typeface="+mn-lt"/>
              </a:rPr>
              <a:t> </a:t>
            </a:r>
            <a:r>
              <a:rPr lang="vi-VN" b="1" dirty="0" err="1">
                <a:solidFill>
                  <a:srgbClr val="0000FF"/>
                </a:solidFill>
                <a:latin typeface="+mn-lt"/>
              </a:rPr>
              <a:t>thích</a:t>
            </a:r>
            <a:r>
              <a:rPr lang="vi-VN" b="1" dirty="0">
                <a:solidFill>
                  <a:srgbClr val="0000FF"/>
                </a:solidFill>
                <a:latin typeface="+mn-lt"/>
              </a:rPr>
              <a:t>.</a:t>
            </a:r>
          </a:p>
        </p:txBody>
      </p:sp>
      <p:sp>
        <p:nvSpPr>
          <p:cNvPr id="9" name="Hộp Văn bản 8">
            <a:extLst>
              <a:ext uri="{FF2B5EF4-FFF2-40B4-BE49-F238E27FC236}">
                <a16:creationId xmlns:a16="http://schemas.microsoft.com/office/drawing/2014/main" id="{E84690DD-1DA8-B6DB-A6EE-9DC2CD065839}"/>
              </a:ext>
            </a:extLst>
          </p:cNvPr>
          <p:cNvSpPr txBox="1"/>
          <p:nvPr/>
        </p:nvSpPr>
        <p:spPr>
          <a:xfrm>
            <a:off x="609600" y="4728692"/>
            <a:ext cx="10972800" cy="1569660"/>
          </a:xfrm>
          <a:prstGeom prst="rect">
            <a:avLst/>
          </a:prstGeom>
          <a:noFill/>
        </p:spPr>
        <p:txBody>
          <a:bodyPr wrap="square" rtlCol="0">
            <a:spAutoFit/>
          </a:bodyPr>
          <a:lstStyle/>
          <a:p>
            <a:pPr algn="l"/>
            <a:r>
              <a:rPr lang="vi-VN" b="1" dirty="0">
                <a:solidFill>
                  <a:srgbClr val="0000FF"/>
                </a:solidFill>
                <a:latin typeface="+mn-lt"/>
              </a:rPr>
              <a:t>2/ </a:t>
            </a:r>
            <a:r>
              <a:rPr lang="vi-VN" b="1" dirty="0" err="1">
                <a:solidFill>
                  <a:srgbClr val="0000FF"/>
                </a:solidFill>
                <a:latin typeface="+mn-lt"/>
              </a:rPr>
              <a:t>Các</a:t>
            </a:r>
            <a:r>
              <a:rPr lang="vi-VN" b="1" dirty="0">
                <a:solidFill>
                  <a:srgbClr val="0000FF"/>
                </a:solidFill>
                <a:latin typeface="+mn-lt"/>
              </a:rPr>
              <a:t> phương </a:t>
            </a:r>
            <a:r>
              <a:rPr lang="vi-VN" b="1" dirty="0" err="1">
                <a:solidFill>
                  <a:srgbClr val="0000FF"/>
                </a:solidFill>
                <a:latin typeface="+mn-lt"/>
              </a:rPr>
              <a:t>pháp</a:t>
            </a:r>
            <a:r>
              <a:rPr lang="vi-VN" b="1" dirty="0">
                <a:solidFill>
                  <a:srgbClr val="0000FF"/>
                </a:solidFill>
                <a:latin typeface="+mn-lt"/>
              </a:rPr>
              <a:t> </a:t>
            </a:r>
            <a:r>
              <a:rPr lang="vi-VN" b="1" dirty="0" err="1">
                <a:solidFill>
                  <a:srgbClr val="0000FF"/>
                </a:solidFill>
                <a:latin typeface="+mn-lt"/>
              </a:rPr>
              <a:t>thuyết</a:t>
            </a:r>
            <a:r>
              <a:rPr lang="vi-VN" b="1" dirty="0">
                <a:solidFill>
                  <a:srgbClr val="0000FF"/>
                </a:solidFill>
                <a:latin typeface="+mn-lt"/>
              </a:rPr>
              <a:t> minh </a:t>
            </a:r>
            <a:r>
              <a:rPr lang="vi-VN" b="1" dirty="0" err="1">
                <a:solidFill>
                  <a:srgbClr val="0000FF"/>
                </a:solidFill>
                <a:latin typeface="+mn-lt"/>
              </a:rPr>
              <a:t>thường</a:t>
            </a:r>
            <a:r>
              <a:rPr lang="vi-VN" b="1" dirty="0">
                <a:solidFill>
                  <a:srgbClr val="0000FF"/>
                </a:solidFill>
                <a:latin typeface="+mn-lt"/>
              </a:rPr>
              <a:t> </a:t>
            </a:r>
            <a:r>
              <a:rPr lang="vi-VN" b="1" dirty="0" err="1">
                <a:solidFill>
                  <a:srgbClr val="0000FF"/>
                </a:solidFill>
                <a:latin typeface="+mn-lt"/>
              </a:rPr>
              <a:t>dùng</a:t>
            </a:r>
            <a:r>
              <a:rPr lang="vi-VN" b="1" dirty="0">
                <a:solidFill>
                  <a:srgbClr val="0000FF"/>
                </a:solidFill>
                <a:latin typeface="+mn-lt"/>
              </a:rPr>
              <a:t>: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nêu </a:t>
            </a:r>
            <a:r>
              <a:rPr lang="vi-VN" b="1" i="1" u="sng" dirty="0" err="1">
                <a:solidFill>
                  <a:srgbClr val="FF0000"/>
                </a:solidFill>
                <a:latin typeface="+mn-lt"/>
              </a:rPr>
              <a:t>định</a:t>
            </a:r>
            <a:r>
              <a:rPr lang="vi-VN" b="1" i="1" u="sng" dirty="0">
                <a:solidFill>
                  <a:srgbClr val="FF0000"/>
                </a:solidFill>
                <a:latin typeface="+mn-lt"/>
              </a:rPr>
              <a:t> </a:t>
            </a:r>
            <a:r>
              <a:rPr lang="vi-VN" b="1" i="1" u="sng" dirty="0" err="1">
                <a:solidFill>
                  <a:srgbClr val="FF0000"/>
                </a:solidFill>
                <a:latin typeface="+mn-lt"/>
              </a:rPr>
              <a:t>nghĩa</a:t>
            </a:r>
            <a:r>
              <a:rPr lang="vi-VN" b="1" i="1" u="sng" dirty="0">
                <a:solidFill>
                  <a:srgbClr val="FF0000"/>
                </a:solidFill>
                <a:latin typeface="+mn-lt"/>
              </a:rPr>
              <a:t>, </a:t>
            </a:r>
            <a:r>
              <a:rPr lang="vi-VN" b="1" i="1" u="sng" dirty="0" err="1">
                <a:solidFill>
                  <a:srgbClr val="FF0000"/>
                </a:solidFill>
                <a:latin typeface="+mn-lt"/>
              </a:rPr>
              <a:t>giải</a:t>
            </a:r>
            <a:r>
              <a:rPr lang="vi-VN" b="1" i="1" u="sng" dirty="0">
                <a:solidFill>
                  <a:srgbClr val="FF0000"/>
                </a:solidFill>
                <a:latin typeface="+mn-lt"/>
              </a:rPr>
              <a:t> </a:t>
            </a:r>
            <a:r>
              <a:rPr lang="vi-VN" b="1" i="1" u="sng" dirty="0" err="1">
                <a:solidFill>
                  <a:srgbClr val="FF0000"/>
                </a:solidFill>
                <a:latin typeface="+mn-lt"/>
              </a:rPr>
              <a:t>thích</a:t>
            </a:r>
            <a:r>
              <a:rPr lang="vi-VN" b="1" i="1" u="sng" dirty="0">
                <a:solidFill>
                  <a:srgbClr val="FF0000"/>
                </a:solidFill>
                <a:latin typeface="+mn-lt"/>
              </a:rPr>
              <a:t> </a:t>
            </a:r>
            <a:r>
              <a:rPr lang="vi-VN" b="1" i="1" dirty="0">
                <a:solidFill>
                  <a:srgbClr val="FF0000"/>
                </a:solidFill>
                <a:latin typeface="+mn-lt"/>
              </a:rPr>
              <a:t>;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a:t>
            </a:r>
            <a:r>
              <a:rPr lang="vi-VN" b="1" i="1" u="sng" dirty="0" err="1">
                <a:solidFill>
                  <a:srgbClr val="FF0000"/>
                </a:solidFill>
                <a:latin typeface="+mn-lt"/>
              </a:rPr>
              <a:t>liệt</a:t>
            </a:r>
            <a:r>
              <a:rPr lang="vi-VN" b="1" i="1" u="sng" dirty="0">
                <a:solidFill>
                  <a:srgbClr val="FF0000"/>
                </a:solidFill>
                <a:latin typeface="+mn-lt"/>
              </a:rPr>
              <a:t> kê</a:t>
            </a:r>
            <a:r>
              <a:rPr lang="vi-VN" b="1" i="1" dirty="0">
                <a:solidFill>
                  <a:srgbClr val="FF0000"/>
                </a:solidFill>
                <a:latin typeface="+mn-lt"/>
              </a:rPr>
              <a:t> ;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nêu </a:t>
            </a:r>
            <a:r>
              <a:rPr lang="vi-VN" b="1" i="1" u="sng" dirty="0" err="1">
                <a:solidFill>
                  <a:srgbClr val="FF0000"/>
                </a:solidFill>
                <a:latin typeface="+mn-lt"/>
              </a:rPr>
              <a:t>ví</a:t>
            </a:r>
            <a:r>
              <a:rPr lang="vi-VN" b="1" i="1" u="sng" dirty="0">
                <a:solidFill>
                  <a:srgbClr val="FF0000"/>
                </a:solidFill>
                <a:latin typeface="+mn-lt"/>
              </a:rPr>
              <a:t> </a:t>
            </a:r>
            <a:r>
              <a:rPr lang="vi-VN" b="1" i="1" u="sng" dirty="0" err="1">
                <a:solidFill>
                  <a:srgbClr val="FF0000"/>
                </a:solidFill>
                <a:latin typeface="+mn-lt"/>
              </a:rPr>
              <a:t>dụ</a:t>
            </a:r>
            <a:r>
              <a:rPr lang="vi-VN" b="1" i="1" dirty="0">
                <a:solidFill>
                  <a:srgbClr val="FF0000"/>
                </a:solidFill>
                <a:latin typeface="+mn-lt"/>
              </a:rPr>
              <a:t> ;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a:t>
            </a:r>
            <a:r>
              <a:rPr lang="vi-VN" b="1" i="1" u="sng" dirty="0" err="1">
                <a:solidFill>
                  <a:srgbClr val="FF0000"/>
                </a:solidFill>
                <a:latin typeface="+mn-lt"/>
              </a:rPr>
              <a:t>dùng</a:t>
            </a:r>
            <a:r>
              <a:rPr lang="vi-VN" b="1" i="1" u="sng" dirty="0">
                <a:solidFill>
                  <a:srgbClr val="FF0000"/>
                </a:solidFill>
                <a:latin typeface="+mn-lt"/>
              </a:rPr>
              <a:t> </a:t>
            </a:r>
            <a:r>
              <a:rPr lang="vi-VN" b="1" i="1" u="sng" dirty="0" err="1">
                <a:solidFill>
                  <a:srgbClr val="FF0000"/>
                </a:solidFill>
                <a:latin typeface="+mn-lt"/>
              </a:rPr>
              <a:t>số</a:t>
            </a:r>
            <a:r>
              <a:rPr lang="vi-VN" b="1" i="1" u="sng" dirty="0">
                <a:solidFill>
                  <a:srgbClr val="FF0000"/>
                </a:solidFill>
                <a:latin typeface="+mn-lt"/>
              </a:rPr>
              <a:t> </a:t>
            </a:r>
            <a:r>
              <a:rPr lang="vi-VN" b="1" i="1" u="sng" dirty="0" err="1">
                <a:solidFill>
                  <a:srgbClr val="FF0000"/>
                </a:solidFill>
                <a:latin typeface="+mn-lt"/>
              </a:rPr>
              <a:t>liệu</a:t>
            </a:r>
            <a:r>
              <a:rPr lang="vi-VN" b="1" i="1" u="sng" dirty="0">
                <a:solidFill>
                  <a:srgbClr val="FF0000"/>
                </a:solidFill>
                <a:latin typeface="+mn-lt"/>
              </a:rPr>
              <a:t> (con </a:t>
            </a:r>
            <a:r>
              <a:rPr lang="vi-VN" b="1" i="1" u="sng" dirty="0" err="1">
                <a:solidFill>
                  <a:srgbClr val="FF0000"/>
                </a:solidFill>
                <a:latin typeface="+mn-lt"/>
              </a:rPr>
              <a:t>số</a:t>
            </a:r>
            <a:r>
              <a:rPr lang="vi-VN" b="1" i="1" u="sng" dirty="0">
                <a:solidFill>
                  <a:srgbClr val="FF0000"/>
                </a:solidFill>
                <a:latin typeface="+mn-lt"/>
              </a:rPr>
              <a:t>) </a:t>
            </a:r>
            <a:r>
              <a:rPr lang="vi-VN" b="1" i="1" dirty="0">
                <a:solidFill>
                  <a:srgbClr val="FF0000"/>
                </a:solidFill>
                <a:latin typeface="+mn-lt"/>
              </a:rPr>
              <a:t>;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so </a:t>
            </a:r>
            <a:r>
              <a:rPr lang="vi-VN" b="1" i="1" u="sng" dirty="0" err="1">
                <a:solidFill>
                  <a:srgbClr val="FF0000"/>
                </a:solidFill>
                <a:latin typeface="+mn-lt"/>
              </a:rPr>
              <a:t>sánh</a:t>
            </a:r>
            <a:r>
              <a:rPr lang="vi-VN" b="1" i="1" dirty="0">
                <a:solidFill>
                  <a:srgbClr val="FF0000"/>
                </a:solidFill>
                <a:latin typeface="+mn-lt"/>
              </a:rPr>
              <a:t>; </a:t>
            </a:r>
            <a:r>
              <a:rPr lang="vi-VN" b="1" i="1" u="sng" dirty="0">
                <a:solidFill>
                  <a:srgbClr val="FF0000"/>
                </a:solidFill>
                <a:latin typeface="+mn-lt"/>
              </a:rPr>
              <a:t>Phương </a:t>
            </a:r>
            <a:r>
              <a:rPr lang="vi-VN" b="1" i="1" u="sng" dirty="0" err="1">
                <a:solidFill>
                  <a:srgbClr val="FF0000"/>
                </a:solidFill>
                <a:latin typeface="+mn-lt"/>
              </a:rPr>
              <a:t>pháp</a:t>
            </a:r>
            <a:r>
              <a:rPr lang="vi-VN" b="1" i="1" u="sng" dirty="0">
                <a:solidFill>
                  <a:srgbClr val="FF0000"/>
                </a:solidFill>
                <a:latin typeface="+mn-lt"/>
              </a:rPr>
              <a:t> phân </a:t>
            </a:r>
            <a:r>
              <a:rPr lang="vi-VN" b="1" i="1" u="sng" dirty="0" err="1">
                <a:solidFill>
                  <a:srgbClr val="FF0000"/>
                </a:solidFill>
                <a:latin typeface="+mn-lt"/>
              </a:rPr>
              <a:t>loại</a:t>
            </a:r>
            <a:r>
              <a:rPr lang="vi-VN" b="1" i="1" u="sng" dirty="0">
                <a:solidFill>
                  <a:srgbClr val="FF0000"/>
                </a:solidFill>
                <a:latin typeface="+mn-lt"/>
              </a:rPr>
              <a:t>, phân </a:t>
            </a:r>
            <a:r>
              <a:rPr lang="vi-VN" b="1" i="1" u="sng" dirty="0" err="1">
                <a:solidFill>
                  <a:srgbClr val="FF0000"/>
                </a:solidFill>
                <a:latin typeface="+mn-lt"/>
              </a:rPr>
              <a:t>tích</a:t>
            </a:r>
            <a:r>
              <a:rPr lang="vi-VN" b="1" i="1" u="sng" dirty="0">
                <a:solidFill>
                  <a:srgbClr val="FF0000"/>
                </a:solidFill>
                <a:latin typeface="+mn-lt"/>
              </a:rPr>
              <a:t> </a:t>
            </a:r>
          </a:p>
        </p:txBody>
      </p:sp>
    </p:spTree>
    <p:extLst>
      <p:ext uri="{BB962C8B-B14F-4D97-AF65-F5344CB8AC3E}">
        <p14:creationId xmlns:p14="http://schemas.microsoft.com/office/powerpoint/2010/main" val="1301345941"/>
      </p:ext>
    </p:extLst>
  </p:cSld>
  <p:clrMapOvr>
    <a:masterClrMapping/>
  </p:clrMapOvr>
  <p:transition advClick="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0">
            <a:extLst>
              <a:ext uri="{FF2B5EF4-FFF2-40B4-BE49-F238E27FC236}">
                <a16:creationId xmlns:a16="http://schemas.microsoft.com/office/drawing/2014/main" id="{C33BECDC-9914-530F-7A74-177BF9DFE2C3}"/>
              </a:ext>
            </a:extLst>
          </p:cNvPr>
          <p:cNvSpPr txBox="1">
            <a:spLocks noChangeArrowheads="1"/>
          </p:cNvSpPr>
          <p:nvPr/>
        </p:nvSpPr>
        <p:spPr bwMode="auto">
          <a:xfrm>
            <a:off x="8221663" y="6054726"/>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latin typeface="Times New Roman" panose="02020603050405020304" pitchFamily="18" charset="0"/>
              </a:rPr>
              <a:t>Hồ Chí Minh (1890-1969)</a:t>
            </a:r>
          </a:p>
        </p:txBody>
      </p:sp>
      <p:sp>
        <p:nvSpPr>
          <p:cNvPr id="68611" name="Text Box 45">
            <a:extLst>
              <a:ext uri="{FF2B5EF4-FFF2-40B4-BE49-F238E27FC236}">
                <a16:creationId xmlns:a16="http://schemas.microsoft.com/office/drawing/2014/main" id="{71B6CB0C-8296-591E-5ED1-64407028F066}"/>
              </a:ext>
            </a:extLst>
          </p:cNvPr>
          <p:cNvSpPr txBox="1">
            <a:spLocks noChangeArrowheads="1"/>
          </p:cNvSpPr>
          <p:nvPr/>
        </p:nvSpPr>
        <p:spPr bwMode="auto">
          <a:xfrm>
            <a:off x="2422525" y="48371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solidFill>
                  <a:srgbClr val="000000"/>
                </a:solidFill>
              </a:rPr>
              <a:t>      </a:t>
            </a:r>
          </a:p>
        </p:txBody>
      </p:sp>
      <p:sp>
        <p:nvSpPr>
          <p:cNvPr id="24622" name="Rectangle 46">
            <a:extLst>
              <a:ext uri="{FF2B5EF4-FFF2-40B4-BE49-F238E27FC236}">
                <a16:creationId xmlns:a16="http://schemas.microsoft.com/office/drawing/2014/main" id="{FC3709F4-8971-5FC1-07C4-49435C259FC5}"/>
              </a:ext>
            </a:extLst>
          </p:cNvPr>
          <p:cNvSpPr>
            <a:spLocks noChangeArrowheads="1"/>
          </p:cNvSpPr>
          <p:nvPr/>
        </p:nvSpPr>
        <p:spPr bwMode="auto">
          <a:xfrm>
            <a:off x="23812" y="821791"/>
            <a:ext cx="7471172"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b="1" i="1">
                <a:solidFill>
                  <a:srgbClr val="000000"/>
                </a:solidFill>
              </a:rPr>
              <a:t>        </a:t>
            </a:r>
            <a:r>
              <a:rPr lang="en-US" altLang="en-US" sz="2000" b="1">
                <a:solidFill>
                  <a:srgbClr val="000000"/>
                </a:solidFill>
                <a:latin typeface="Times New Roman" panose="02020603050405020304" pitchFamily="18" charset="0"/>
              </a:rPr>
              <a:t>Hồ Chí Minh lãnh tụ vĩ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ại của nhân dân Việt Nam. Bác sinh 1890, quê ở Làng Sen, xã Kim Liên, huyện Nam Đàn, tỉnh Nghệ An - một mảnh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ất giàu truyền thống v</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n hoá và sản sinh ra nhiều bậc danh nhân  khoa bảng, anh hùng dân tộc. Bác sinh ra trong một gia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ình nghèo nh</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ng hiếu học.Thuở nhỏ, Ng</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ham học, thông minh, sớm có lòng yêu n</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th</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ươ</a:t>
            </a:r>
            <a:r>
              <a:rPr lang="en-US" altLang="en-US" sz="2000" b="1">
                <a:solidFill>
                  <a:srgbClr val="000000"/>
                </a:solidFill>
                <a:latin typeface="Times New Roman" panose="02020603050405020304" pitchFamily="18" charset="0"/>
              </a:rPr>
              <a:t>ng dân.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1911, từ bến cảng nhà Rồng, Ng</a:t>
            </a:r>
            <a:r>
              <a:rPr lang="en-US" altLang="en-US" b="1">
                <a:solidFill>
                  <a:srgbClr val="000000"/>
                </a:solidFill>
                <a:latin typeface="Times New Roman" panose="02020603050405020304" pitchFamily="18" charset="0"/>
              </a:rPr>
              <a:t>ư</a:t>
            </a:r>
            <a:r>
              <a:rPr lang="vi-VN"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ra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i tìm </a:t>
            </a:r>
            <a:r>
              <a:rPr lang="vi-VN" altLang="en-US" sz="2000" b="1">
                <a:solidFill>
                  <a:srgbClr val="000000"/>
                </a:solidFill>
                <a:latin typeface="Times New Roman" panose="02020603050405020304" pitchFamily="18" charset="0"/>
              </a:rPr>
              <a:t>đ</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ờng cứu n</a:t>
            </a:r>
            <a:r>
              <a:rPr lang="vi-VN" altLang="en-US" sz="2000" b="1">
                <a:solidFill>
                  <a:srgbClr val="000000"/>
                </a:solidFill>
                <a:latin typeface="Times New Roman" panose="02020603050405020304" pitchFamily="18" charset="0"/>
              </a:rPr>
              <a:t>ư</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Sau 30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bôn ba hoạt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ộng ở n</a:t>
            </a:r>
            <a:r>
              <a:rPr lang="en-US" altLang="en-US" b="1">
                <a:solidFill>
                  <a:srgbClr val="000000"/>
                </a:solidFill>
                <a:latin typeface="Times New Roman" panose="02020603050405020304" pitchFamily="18" charset="0"/>
              </a:rPr>
              <a:t>ư</a:t>
            </a:r>
            <a:r>
              <a:rPr lang="vi-VN"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ngoài,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1941 Ng</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về n</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trực tiếp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ạo phong trào cách mạng Việt Nam.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1945, Ng</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là chủ tịch lâm thời,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ọc “ Tuyên ngôn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ộc lập” khai sinh ra n</a:t>
            </a:r>
            <a:r>
              <a:rPr lang="vi-VN" altLang="en-US" sz="2000" b="1">
                <a:solidFill>
                  <a:srgbClr val="000000"/>
                </a:solidFill>
                <a:latin typeface="Times New Roman" panose="02020603050405020304" pitchFamily="18" charset="0"/>
              </a:rPr>
              <a:t>ư</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Việt Nam Dân Chủ Cộng Hoà. Những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sau 1945, Ng</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tiếp tục lãnh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ạo cuộc kháng chiến chống Pháp thắng lợi </a:t>
            </a:r>
            <a:r>
              <a:rPr lang="vi-VN" altLang="en-US" sz="2000" b="1">
                <a:solidFill>
                  <a:srgbClr val="000000"/>
                </a:solidFill>
                <a:latin typeface="Times New Roman" panose="02020603050405020304" pitchFamily="18" charset="0"/>
              </a:rPr>
              <a:t>đ</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a miền Bắc tiến lên Chủ nghĩa xã hội. N</a:t>
            </a:r>
            <a:r>
              <a:rPr lang="vi-VN" altLang="en-US" sz="2000" b="1">
                <a:solidFill>
                  <a:srgbClr val="000000"/>
                </a:solidFill>
                <a:latin typeface="Times New Roman" panose="02020603050405020304" pitchFamily="18" charset="0"/>
              </a:rPr>
              <a:t>ă</a:t>
            </a:r>
            <a:r>
              <a:rPr lang="en-US" altLang="en-US" sz="2000" b="1">
                <a:solidFill>
                  <a:srgbClr val="000000"/>
                </a:solidFill>
                <a:latin typeface="Times New Roman" panose="02020603050405020304" pitchFamily="18" charset="0"/>
              </a:rPr>
              <a:t>m 1969, Ng</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qua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ời. Cuộc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ời của Bác gắn liền với lịch sử dân tộc Việt Nam và là ng</a:t>
            </a:r>
            <a:r>
              <a:rPr lang="vi-VN" altLang="en-US" sz="2000" b="1">
                <a:solidFill>
                  <a:srgbClr val="000000"/>
                </a:solidFill>
                <a:latin typeface="Times New Roman" panose="02020603050405020304" pitchFamily="18" charset="0"/>
              </a:rPr>
              <a:t>ư</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lãnh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ạo mọi thắng lợi cách mạng : " Dân tộc ta, nhân dân ta, non sông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ất n</a:t>
            </a:r>
            <a:r>
              <a:rPr lang="vi-VN" altLang="en-US" sz="2000" b="1">
                <a:solidFill>
                  <a:srgbClr val="000000"/>
                </a:solidFill>
                <a:latin typeface="Times New Roman" panose="02020603050405020304" pitchFamily="18" charset="0"/>
              </a:rPr>
              <a:t>ư</a:t>
            </a:r>
            <a:r>
              <a:rPr lang="en-US" altLang="en-US"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ớc ta </a:t>
            </a:r>
            <a:r>
              <a:rPr lang="vi-VN" altLang="en-US" sz="2000" b="1">
                <a:solidFill>
                  <a:srgbClr val="000000"/>
                </a:solidFill>
                <a:latin typeface="Times New Roman" panose="02020603050405020304" pitchFamily="18" charset="0"/>
              </a:rPr>
              <a:t>đ</a:t>
            </a:r>
            <a:r>
              <a:rPr lang="en-US" altLang="en-US" sz="2000" b="1">
                <a:solidFill>
                  <a:srgbClr val="000000"/>
                </a:solidFill>
                <a:latin typeface="Times New Roman" panose="02020603050405020304" pitchFamily="18" charset="0"/>
              </a:rPr>
              <a:t>ã sinh ra Hồ Chủ Tịch và chính Ng</a:t>
            </a:r>
            <a:r>
              <a:rPr lang="en-US" altLang="en-US" b="1">
                <a:solidFill>
                  <a:srgbClr val="000000"/>
                </a:solidFill>
                <a:latin typeface="Times New Roman" panose="02020603050405020304" pitchFamily="18" charset="0"/>
              </a:rPr>
              <a:t>ư</a:t>
            </a:r>
            <a:r>
              <a:rPr lang="vi-VN" altLang="en-US" sz="2000" b="1">
                <a:solidFill>
                  <a:srgbClr val="000000"/>
                </a:solidFill>
                <a:latin typeface="Times New Roman" panose="02020603050405020304" pitchFamily="18" charset="0"/>
              </a:rPr>
              <a:t>ư</a:t>
            </a:r>
            <a:r>
              <a:rPr lang="en-US" altLang="en-US" sz="2000" b="1">
                <a:solidFill>
                  <a:srgbClr val="000000"/>
                </a:solidFill>
                <a:latin typeface="Times New Roman" panose="02020603050405020304" pitchFamily="18" charset="0"/>
              </a:rPr>
              <a:t>ời cũng làm rạng rỡ dân tộc ta.”.</a:t>
            </a:r>
          </a:p>
        </p:txBody>
      </p:sp>
      <p:pic>
        <p:nvPicPr>
          <p:cNvPr id="68613" name="Picture 2">
            <a:extLst>
              <a:ext uri="{FF2B5EF4-FFF2-40B4-BE49-F238E27FC236}">
                <a16:creationId xmlns:a16="http://schemas.microsoft.com/office/drawing/2014/main" id="{5F0AD32C-0E06-357E-F43D-BBBEB8748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22" y="0"/>
            <a:ext cx="8160294" cy="148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AutoShape 4" descr="data:image/jpeg;base64,/9j/4AAQSkZJRgABAQAAAQABAAD/2wCEAAkGBxQTEhUUExQWFRUXGBwaFxcYGB8XGhYaHBoaGBwcGhcYHCggGBolHBcXIjEhJSkrLi4uFx8zODMsNygtLiwBCgoKDg0OGxAQGiwkHyQtLCwsLCwtLC4sLCwsLCwsLCwsLCwsLCwsLCwsLCwsLCwsLCwsLCwsLCwsLCwsLCwsLP/AABEIAL0BCwMBIgACEQEDEQH/xAAcAAABBQEBAQAAAAAAAAAAAAADAgQFBgcBAAj/xABBEAACAQIEAwUGBAQEBAcAAAABAhEAAwQSITEFQVEGEyJhcTKBkaHB8CNCsdEHFGLhUnKi8TNDgsIVU4OSk7LS/8QAGwEAAQUBAQAAAAAAAAAAAAAAAAECAwQFBgf/xAAvEQACAgEDAwIFAwQDAAAAAAAAAQIDEQQhMQUSQTJREyJxgbFhodFCweHxFCOR/9oADAMBAAIRAxEAPwCkZqUGoQNdYHb4H3Vk43OlTEtua6pPrXJ++lKj799OEBnypQfrSwnX40krSZHI7nApwjT9+VNSmlcUldvhSNZFTHZpKyp01HSui5mFKBphIjpI5GlRQLg10+/WiK0jzoHCu8iiBZry25p1atxUcpYJIRyct2TTlMID605tW6Pbt1UnaaEKljcAmEHOlHBgez86dhKIEqFTfOSRqK8DAW4iInoRThMo3X3ijugO9Gv8PYBWHMA+RpHNeRrklyNsvMa0pLhHKhgeXw0ogX+r46UvI79AyXaIr0DKek+ldiKXBG0hwt2NjBpxbx5G+o6imAWkSRpUsL7K/Sytfoab/VH+SxWcQrbGi1Vw5G2lSGH4vGj/ABrRp18ZbT2MDVdFsr+ar5l7ef8AJMV6hWcQrbGiTV9ST3Riyi4vElg7Xq9XqUQ9Xq9XqAMcZvKk5xS5oTLNUUdQzxbWDS1obDSlIaUYFHypR2pAB+/WlRP350wejlzTakjbWlOdqSaUccBjWnNt5FNGpamiS2FQ5iQaUlrY16yNJHw86eWUnSJMff1qGTwTxjk7hjJgjX72p8lumvdxvT3DBtoLegqrY/KLlcQ1oQKOgpX8q8TlOnlXrfSqmcstprGwTLSppBFdmBrQNYa3aLHKokmrYmHXIF3AAHwFNODcOyKH/Ow+A6VJqkHWqGotzLC8GLq9R3yxHwVzi3BW1e3rG45xUPbaf71odtaqnaThORxcX2WOv9LU/S6ju+WXJNo9b3v4c/sReX1HmKMgMaGfWmmYg60dLgNX1yaEk8CyPKuNbroelsaUbljW6hG2tNWE0/uprpp+hppftzrsaaySEgVl2U6GpfA8SMANrUNlPOl2QQfKnQnKDzF4I79NXcsTWS02cSG2o9Vu3fI23G3rVkFbWk1DtT7uUcj1PQrSyXa9nn9v9nq9Xq9VwzDG1G3wrjpG3pRDFeaqOTqO1cAQa6d6S412rxanEb2Co1KDUANRZ++tNaHJhCa9QRREX3UmByZ7Lp96UoW6IluiBDtTWySKEWWyxUjZfmNOvrTVE8qPbEGfj6VFZhliBYMBjlfwuBPJo39alETLvtVZy6eVSnDeIZRlfVY35j9xWZdXndEkq3jMSbtkzvS3wSNqV18tKTZQQGUyD02pwDPrVFtpvBH3PlAl4Tb6sPfQrvA5Ih9J1ncDyqSTzo6rTfjTWxG9RZHhhsOkAZdgBTsaimNvQ6U7VxVVvyZ9nORaiNqJfsrcRlbYj4Uia8Gjeo+GmivLPK5KNi8JkYo24PuI5GglIq64zh9u8Zca9QYP96i7/Z8jVWzL0I1H71rVaqD55NujqMHFKez8+xXV0rxepU8CuETbZGjlsfeDtUbcskGGBUj4VPGyMuGXYXVz9LyIzkc64zT5VwpXDpTiVYEsOdJjWvTXAaQeglpspB6a1ZcPdDKCOdVdulSnA726mtDQW9s+z3MPrelU6virmP4JivV6vVsnJmNNt7qSl2N6UK4y/WqR0y5CXLc6jlTY/flRl0OhrlxYO29C2Ca8gpoyGhRSkA+9aVjUFVedGA+/fXY/3j0ogH9qjbJYoJbXY0Z3VVLOYXqfp1pti8StkCRmciVU/qY1I02+lQowmKx9wxJA0zRCL5CNB6VJXp3Pd7Iq6jXRqfbHd/gkX49h59p/XIIP+qflUxg0F5QbbK06BZhjt+U71P8AZP8AhfhgA2IzXX5gnwjTbLzrR8PwOwgUC2sLtIBjlvU70lbKcOp3p+H9jIrWa2xS4Cp86d2xFaL2h7MW8SgHssPZIG39vKs+xmCfDv3d3f8AKeTDaRWZqtLKv5lwb2g18L128S9v4DYLFNbPh2/wnY1YMJikuDTQ/wCE7iq3ZA50pRBmYI51kzrUjRtpjNezLalLU600wzEosmWidedOLbg+R6GqUluZM1hjldqIulCQ6a0ZGqFrJWkwtq5RtKb3ROoodq/Ghpnb7ELh3cBsxFGZuhpu7TXUvRpSpbDHDPAnEWQ2vsvyYc/XrUbjkJ0uD/qH1FSrtPpQriyPrU0JtMmpk4vcq+Q2zICsvmJFMWxWYkkAeQ0FP+K4oSUTb8xGxPQVFFa0691lm9THK7pcibg5ig971o5NBuJO1PaRYWUc72nfDcVFwedRpU15W1FPrfbJMZdWrK5QflYL4K9Q7DSo9BRK6Q88ezMbDUsjnQ5rq7VRZ0zFt5daGwLCPf8ASusflXUMUC8gLTawd/SjxSXSdYpdl+tD33ESwOUpxhrWZgFEknam9s79KcpeKK7jdV5b66GKbGPdLAtkuyDl7I9xu02GRrr6tdhEYEMqrIZpHLSAB5eZp52c4kUHgUQQCBEb9QOfnVM4p2iu30W2xAVY0G0gRJHWZqS7P8QzNAEQB6ED9a1Tm3vubDwfiLKA7aA7DTfaJmrVYxQcSKymxx0AZZAHnoB8dBUpwv8AiPgrAFu87hhuVTOvxXXrQIaI1yqx/EDCBrHej2rZ+R0NWDhuPtYm0LuHuC5bbYjlGhBB1BB5Gobi/FsPcN3BB5v5GOXKYGk+3GWfKZqO2HdBon01vw7oz9mUHD4gaT8ak+H2s9wDkNT6D96grNo7RUthMT3ZhCDoPa8MnpvA561hf8GdkXKJ1Or6pXS1DlvyvBZxvSioOjfGq5e434gVGw8U/p+mtTvDMWLqBgZ6yIg9Kzb9FbTBTkuTPhqa7JdsXwHUMuxkdD+9ePFbSOFeQ3PTQT1pnjeJBZVYY9eQ/c1CsZM7k6moq6O71F+rSd6zPYuqvOoMg7EUi4k+RqrcP4k1oyu3NTsf2qzYTGpeEqdea8xUdlLhuVb9LOmWfHuesMQYPu/3oeP4jbQw05gNgOtGeDofcag+OIZUkbCJ/SaZTFSlhi01xsniQ6fjqxohnzOnyphi+J3HEEwOg0+dMFaulhV6NUYvg0YaSuO6QK4KDn1pxnFCK1LktR/UQxpNecUgUuSTGx24tNRodac5qbXt6dyIXjC+wvpRab4H/hr6CnFdHHhHnc/U/qYzSdj5Us0oHSqWTpcHSZ560kCkp0o4X3/7UCIWFoTJB8qOo9KUUFNzgekDsmnGIw5dHtgxmUrPSevlQctO7PI70jeHlD+zui4soT8OuKpYgZQSsyNxGkbnenfAbkPrTzj2CZCcwLLqUI2EkGfXlUfh0Gfwjfr9K1U8rJy8ouLaZZsTh7l0EWlkjXLzfTlT3s9wvEX7bWrFvhzKB4u8t5nLdCzLmB310iK52c4n3TAidDt8v3rXOy3Ebd+2SIBHtTHqSf3pRpWv4S8Ou4c4uwzDRvDlJKTtmAOvT1irHh+E44YrO+Ktth+dkWFBP/WNQZ1mT6VD8E4sgxd68t20LAbKSzgFl0grO4k8ulaG8GII6jnQBk/E07u9cVQCASBpt5jzqLJ3mpbjzqb90g7uf2NRdNGsS7jLl0Go5fORueW1SGEDFIRlCg7ZtfgdTNF7NYIXbnjByqNweZiPr8asVzsnaYHKxGsjQGPLzHlUdlSsjhokptdcu5FfKxyivLakgLv+tO8LwS4111D5QrRkLSSs7+QgyKlMNh+5gPhnf+pTnBg6HL1M7ms6PTXneWxuy64u35Yb/XYiU4WzIXGuhMDmAcpg7aHkdad3MD3QDQUbXxT7JXXxcoInadqt4YER03XTTY6j4V54IhtmEEEaa8jVqOgpSw1koWdW1E3zj6fgrGHx4fwtpcHwb0o91QylTsdKbcY4I6S1sF01MfnTY+Ek6iZ0/wB6ZcO4nJysRI57Zv71h6zpsqX317r8F3T6mu79Je38fwMb9nIxU8v0oMU94u47wc5ApkHFRReVlnQ1fNBSE+6vb11vsV4EU7JLgGwoJFHehMaEx3gFNDxA1FEfelKgJ1p0XuJLguGD9hfQUag4UQoHlRq6RcHnc/U/qY2a9bogNcqjk6XAk706UffuoKij2x9/GmsckLtpO9dtrS0U++kW1I9abkkSO5aJbWhXd9aIq+dI+CSKDXVV1KOCQRoQRKnykQfQ6VWb2DW1fZQS6wpUtExG2gj4VbMJhi7ROnMnYCqnxC8zYm4rqAUOUeSiYJ9RHxq5pHP7GR1SNSw16v7DhHA1Pup4mOIQqWItn2lDEFwPyz0NRltxHMz8K4CJkwfv7+FXTHHV3E4Y3gThe8A2W5ecKT0GSIH7mtZ7M9rcMbdy2LVuxfFsMUtFSrQuUQwM6ba8qyrs9xHDLcy38B/NSfCQWzAxMEZgrc94rXrfDbd6wnd2Fw7HL4QoBRVJMSu++/OgCq8QUK5EltjJEHUBtRyOtNWck5iZOs8yAOZ6CpbtPge6dFzZvANYAmCQNB5Cn/Yu0Ct0EDcbieR+VINIvgouDO6BiMuwmGKxIJUgg67j61N8J41cuXBaKshMkNIaBE+IMJI9/OpHHWgMNiCtvuzlbkBJAjMMvKAPhVe7NYm4byA3HI8WhYkQB5+ZFAE1hsBc/mjcDQCmp1ExcIjzkRUpg8RdzOHQ6PCkEHwwNtiYMzzpXDz7QiPE/P8Aq/vT1aAG92M2qSCILc9Nhtt5zSXtINQzrz0Yt/pM/IVCcfRBfZmN1WFicybAC4BI1nMCemxqLtY1gHCYtiQUEXFPhJeG9pYJOwoAtvEMF3oSLr24MgqYJ0IG45VF8V4ESjMIdgGI8ADzEiGXmDJ99TjWcyrqRBB8JifWOR5ikJhSGuENOaIBAhYEbiCR+1AFXucIxMAsqXCFM5lUkkHQBlgyRQrnDSoyvZOkao3MiYGca9NTvU9a44DfNiDnkgSpAJH9UnSOcVJYjFBAS2gEayBvPUimSrhLlIkhfZD0ya+5RLeDQjNmYAiRmQgxtMrKxIjWKarg3J8OVxr7DBv0M/Kr/wDh3JEAiByIBEyIOx16UwxPZ3DPsoBHManVs2/WQfiarT0FMvGC/X1fVQ/qz9Sl4rDMsTz21pq0xrV1bgBUHurzrrOpJG/QyD4ZG1N34beghgjCfDprqSNcpXYQduulV5dMX9Mi9X1+S9cP/GU7nRbZ1FE4jwy4rCFIB5amDvzAgajXXXnQMjA+JcvTWdN/qKqW6KyqPc8YNLT9Vp1ElCKabLnhx4RRaDhWlFPUCjVtR4ONl6nkx+uttQxRTtVA6cTrRU9frQYpSk0jBDq2xmjk7fOgop0nnUvwrgd/ENFm2WH+Iwqj1ZvpTcNvCJVJRWW9iNu8qSDzq9YbsGqn8e8S2+S2IA9XYa+4UYcAsJqtvUczrPvNTQ0s3zsVZ9Sphxl/Qrq8MN3CsEPiJE68hBAnlVY4hwxsRAC93jLaa220762IAyn2SRy9deVXXHM9q+AGhLy5QNst1Ax00gZln3p51yxw03oLswZYiYEHyMTrWhXHsioowrrXZNzfkyX+YYGCCCNCp0IPpXRiTv8Ar+1aNxzssuKcA/hXxoLoEqV5Zxu3roRWecUwZs3XtMVcoxXMp8JgxIPT9DTiM7exDEBtjowI8PONANY0M+lbn/D3jZxVklyO8QKrAbaCCQPUGsi7P8Na9cFu4uYNaYJBykAx4pGmmeYNaf2Y4OuDI7p2ggA5tSxkkk9JmgGOu3PdDNduXMotJ4lKmWBOmUxBJ1HrVM4J2yv5ibFvDWkbVUuC5cZomMzqYQnyHPanH8Y7t8BC0dxcARgCJDr41gkaDQmPKs8wmNCAaaiOZGumsDprQIkbxwvjP87hL47s27yBrdy1M5XiVyt+ZWBBBpn2c4TcS5bZ7ZTV5JG+gifgaiP4a4q3imxB7th+HbS4xYkOwJK77Mon5VfnwCaRKkEGVJE67HqDSYEYiykXOcEMfLdP3p8BTZdHGvI6dfZ+/fTmaUCG41bzOV62HH+paqPAUlrsj89o66/8yrtxfRScguEjIFnKSWOoLTouxnyqv4HgF1SxV7dvNEqA1yIMiGYjUfSkAt60qoF2xS7XbD/5kKee6sf0oZ7SNbkXrDJH51OdOe7ASonypQGeHxlz/wAQZC0rnIAgGAfMiRp51L9qXUYZi6C4oKyp0/MOlV65c7vFi/Au96ZRbbS0RvBG2hE1K4pL+JQpdy2bZiVUZ3MEGCx8I5bTSAOuzap/LpkTIupyzPOTrAn/AGprhg3823juFDJylfBygq43GvkaJhuCqqZBdvR5Plj0gRQuGqLeJa2t5rsISwaCUMiJcAAyJ08qUAnaDF3LWQ2+78RMh3yE7ezrrFOsZeNu2zwXyjZRLHXkNJ3prxwDNbLREMDO2pSKe4myCrBtQR96jagBnffvrIbI5DCcoOR4IOhOYR6TzqicTt5L7jKU20JzECBuZP61o+FSEWNoETr8zVB7UgDEXAFiMsnXXSZ+YHuqprV/0s0OlPGqj9/wTPZ7EZrUc1Me7cfflUpVQ7OYvLdAJgNofXl9+dW6aZpJ99a/TYOqU/C1D9pbr78/uY65rit1FdJ1NcudahNcXp+9HWNudN7a6a1PdlOHG5eUxotCjl4ElZ2RcmTPZXgateRbykFpyzqDA2jrua1nh9tbZFoIAI0gaCq1c4UXQsmjqQ1s/wBS6ifI7e+rHw/HLcS3cIKm4PZO6tGqkjSQQfhWhXWoLYwr9RK17hcbgVblrVex1jJt751NWy4P71E8Sw+aQfhUhXKBxTA98hWSs6hgB4WU5gw8wwFOeDXDcQF/bWVcL/iXQ85g7+8VM3eGy2m3M/tVV7R9nb5DLZvXLaP/AMTIBLDY8sw06HXSgAXG+0Ia4MJhSO8aRcu+2uHEGSdRL6aCdN6zniPZG9atC9be3iLTMVV7ZJZzJ1CxJEgjQnatk7O9mrOGsKiAarqxABb1qscL7FKLrBHIS0+UoSZAzG4pQjaVuETOmWgUqX8M+JraxqrfaFdWVS35LhiBJ9kGI9ctbhljTLJ6nlVe452Yw2Jt909oyB4XBh15e1rm981K9meB/wAtYWzndwDoXaSBqQJ6CgAHaHggxdk2rwlCJ03VhsQeorLsN2Qt3cTcwzYu0gtsqB3RVvOxElQhuDNAIGbUEmt0eyCBHzrDe0ViePQAZ/mbHv1tSdOVAGp9l+ztvAWjat665i53c8y0cx06Cm/De1du7e7vKygmFYnc8pHKau7YQFHUjcEfKsXOJe3dXbwPpoBs0axvSMazRcXhluXbZJIK5oymNwu/XbbanS4fXR22Ajfaf3qsWuOhQjvAZiR0B8Ik+QGlTlni1ogHvFgiRqBI99KBDdpOMIzNYi4Sp1CAA5hDAh5lY9KhcH2jvjwEKzRoW0MD03NOe0VsLinuGIlTuBplQGATqedQPGMStzIVMkJB8tf70gFibHPANzF27Ricvd+IT5EzUXxHHqTlF69eBgE+zGu2XZpExXez2G7y5L+IBVbU6k7DU67TU7xrBo9toADLctqGncFrf/6+VAEBw7AG4zd3aYgEf8zuykjSdTpuffU0nBMXoVvG0OhuNe/UAUDGYg2sYMp7tAyBtyriACWirdiLkW2YESAYJ2nYT76AK5Zw19rvc3cS5XICcihCSSREjXLA3BqdwWCS0oVBAHxPqdzUL2cxbXLzd5DXFTLnEQQHbkDpy+FSOIxrriUtQhtsDJB8asBOo2igB7ew4ciQCIOhAPMHfltRMhIjQnn9aY8axxsWjcVc5BGkxpz19KftchC8EwuaOZ0mPWlA9YswAOmlZ/2zI/mD6Dl68+dX/BYnvEV4K5hOU7jqDWedqG/HbNLQdJ8i3T1+VMsgpx7XwSU3Sqmpw5RD5oOhjbcVZsHxkFFLK0xrFVYLM7DTmYH96SB6UtcVBYihl8pXvusbbIMrSuX31pRNerMydPgSiGIHWtL7KcNFuxm/MdvLnWfYVZYetadhH/DC88tWNOsvJndQliKiiRPGHw8O65sOYBdRJsnbxgfk/q5c6keKjJh3ZdgVuKRHNhOu0eKmWHNzuGKAO4B/DbQNptMc6r+C48t3B4m0Bltthjdsg6m2Acly03+S4ABPJh0q6ZJpODvhwpB9oT5UDF71GcDxDLhbbMSSoEsREzz09afm6H1BkdR/agBsV1oYQa0e4pG0UFuulADVwAIA05eVRPDYGLxIB0a3ZePObqE/BV+VP7rzOvl76juCrOKuEkSLQH+sx+vzoAnLTgHXnyp7a28p0pkiCTGvpr8aeDQbD0oFOlRmjWsZ7Vpl46sbG9hjH/x/3rZjc2POs94p2KfGcZa6t4ILX8vcZSjGQJEBtv8Aln40AbBpVI7S9jxcuNdDsCw8IJlVbfbkDV0tgSdQT84ptxWxntmNxqPd+4kUMRmJ8Qwb22h1IOuu4aOh5ih4a2dSrKuhHigTzIEiCfKrN/ELFibdsQTqW6jp+tQHDsDnQuzqltXAYH8xAJ06aH50gga7j1a2BdQXGYFgwOQrH4a7eSHSnPZXh1u+LiXE22uBoImdI5ddtdaj+D8OOJZlVgpWD4piJMxA86HeQpelAwCuBqQ2ojoRm3n30AS1/hdxLH4dtmklX1koqvmGaDGoG+kTS7vH0awFNlIJEw2xVlPiEA7CZkzSMD2nCIyvbz58xcgxJYtoRyEGPdQu09izbKrYW3Dr4obMykRpJY5QQR8DQA949iA6KQQCzISATqI100kCV0ipHi2MJt3Laqe7FoEsRoWZwFAb0k+8VVuGJ3hBu58oBK5VkZhlgnTaOflUvxXEkqtm3cDMzBsoGYwPEJMQdQNKAHXZKBfxJ28X1NN+PY8fzKECHFxTBXXKVA35iOU0a3w67auNcNxVDQzmBpowMgCBuKq/Fc3esZB0BDAyCJgER7PpQBdP5jvWuW85AVgZGkoyZgNR1JHuqwW28McorL+HLduuURpzRJMnRQQAY12/SpvD8duLCF1BllZmBAUjSNN9elAFqxXEUsKmYgBmCAbRJ39BVE47c7y47ACMxAOadAXg9OZofErl29fFourGco18AJ1kE+tNOK4C7YeLg32YahusfGgAOJxDMACZ6b03M0e7bc6xPPSNo3gcvPahNbYaFW+FKBFczSGGteQ8+VeJG/38qyjqBxw/2x7q07At4ddBH3+tZhw9ocHpWgcMv+Eg9AAfMmPpVrT+TK6jyi79n7YPM6benrzrDe3uOu4HF4zB2nXubj5ycoZ1S5FxkDcgTuK03jli5icKLdm73TMy5yCRIBGdZ35H4VhfbPBdxjcRaBJGclZ6NDD5GKtmaj6L7P2HFi3lcibaF0PJiM3MHkdvOn9rDm3OXLqZI21+lYrwH+Jd9G/GsW7gCrJQm2xAAGxJVmgDpVvudvBetOMKrG/l1stC3F31UT4wNNVJoFLVieIMrGVIg6efy0roxQYdPL6eVQmC4uqoovvbR41DONI5GTv+9LxHGrUErdQxqSrA/ofWgQcXrhk9PnVLwWJuXsVibC3CjLle2zCQGS4riQIkfOrJYxfeCZnQGfd0qicNxhs8XdGnxh4mPFIzLED+mgDWeGxbVZ3C6ncn+1Eu4gsTDVA2cVz3p5duZlYaeJSDr1EUASuHaCAWkDXfy1k8udVPjnZK5i+L98l57VtUsElQWW5lLAoWVwBou2ujUnimMxKYK6pti7dVWTVgouJEZ/I5TqNJIPWsIw2JZCCrFT5HyjY6Uop9ecGW2iRatC2JMqBGvn1p+7k76Vi3ZvttZwyLddbzXCgzt3nhuMQJPd+yp+G1Wrg/8SreIYKEYTpO8etIIRHaTgl18WVRZJE7wAJO5Yn0qBTCxmS65tkNBtwSSRz3yitMxt9Bc70sBK5SSY5yNfjVCv4RsTjLmRkfUHNqFIgAezP2KQQNwzhT6vh8SACcvswY3gmdCPKjJ2YCglrwzr4l8PhBGvikzExP1qPxOHOHvJbzc1ZiCcjCQQY8gI91SPEsen4uVywu2jEHRLgHnrqAP/bQA3xPZrLbLd8pY6gBfCZEwDPXbSg8O4abuG1vJbQEkLG55FzO2hjel4BjcS9lzDJZzDMxOqkFWXpsfjT7slwwXbLMzMMzlYERoB1Bg77UAR/EeGFAIvqXusPCFyjQESIJiWAAOgg1YRwPCiwIYCAPxs2x3GsxEnaqrftC4wUZg1tDnLtuFOgWecaa86smh4bI3CKwLnMoi5pIOmkdKAHuJ4AHtZBfuySM7GDn0jxAQTptJqscf7OmwCy3A6KQNTDrOoBAq1dneIo6hDd7y5qTO+hJ5ACAKb8dQXsPcuLbR5Yd2w3ZQQA0jX3bdaAK1gDbtszi7cCqkOQBmJLZcuXUEeGRGopHHDhyCLcl5zZ9lcNuCvJhptGlMcUjDcjVQ0KIAnyHOkdwW0RSSBJG503PpFKBceC8Iwr2lUBLp3LDcnpMyv8Alp7g8DYZVI/FClgpuHPl6gZtgI+VQPCLdtQt4KYKtnRXZQCh/wA2vh5ml9jcSA1xZaJBVeQmdz1gUAC7UYVUu2lteAv4SFkaEjYDQDXapTA8ByIFNySJ1Egbk7TUH2qsRcS+sqLm0GSCumYdJEEVJ2e0dtFClrkgc1BPx50gGZ85pSPptRbtuJ1pqo1rNOmySPDvaA0q0C4ZUkaCNImdenOq9wS2C09KseHs5mUafD6VaoWImR1CWZ4Ldw+8zgEqVHIZYAHptWRfxmwZXGpc5PaHvKEg/IrWz8MwgVQDB9BH1NZr/HTDCMNc55nX3Qp+nzqyiijOeH3ipmJj3/EHf+1Xns/YS+ga9aVjmYyy+GF05+/7FZ7qgzAncDpyJq3dmeKMLIG4AYQdt9/gflQKy4YPs1hrqHPh7c7eFQNAANwPWnNvsvh0QItlI9JJ9TEn/apHs0CbIMkat8mNP7iTzNKIRuHwsMwHQCByqm9rrPd47BOPaL5T5iQP+4/Gr/h7Al/X6A1Ru39vLiMG8zF6P/qd+W1AFlsPtr8vM0TiFwi2SDER+oqvdlePG/cKskDxAaz7Kq3TX2qsfF1C2XPQT02M0gDvGWme1cJ08DR1PhPur5zWvpk4dTZuaaZX0n+k18y0qFLb2W4S2KcW/ZUwcwkwYAO2kmDv1rY+B9nFtIqBFjrG/wAqgf4S8OQYQGBmYhy3MyIA8oArR7NkKIFIBG8V4WblhkHTQeY1FZ5w/GPZcsoGvhOYErvWtMutU3tDwSyO7CoFL3QCwJmCGY7nqKBrKg6lpLTKgaGTA257Ck5J2B210nWrvwzgeHezbY2gSyKTq2pI9acns3h4MIR6Ow/7qQCl4DGFM2VA2e2bZ3OhO/h58vdUrwm5iLdpEUhPxNFa3JCkE5m5xMjX41OW+zlgbK49Ljj9Goy8Bt/4rw/9V/3oyBR8fhb91yWt3CwGoyHSJmPf+tWa7bYcMhlbMVUZYOac86rvU7/4UmhzXdv/ADX+jUnEcLBUhXuKY0PeOY92bWjIFOfFFLhv21KycwOQgADQKDEa/Wh47ioL22tIEIgsBInWcuXYz5DnVo4Vw62bVv2xKgnLduKJ5woaBTm7wGw3iKEt/iLuTproc2lAGfsc10MUYido/KCeXPQfKkOzWnOWVMFTI5EefUVdm7O4fkhU/wCIM2YehJ3oR7MWDuGJ6ljJ99AFXtD8BSrMctwqyhsujgR8x01p7wbD5beJIPiCka6EEBifrqPOpx+y1qAFZ05yDv03peF4CtrMbdxwWEMTlafcykUAV+7xC1ew6i5mD2w2UpETpEjodPgahRPNZPWAfmav57N4dgAU948JPwinFvs1hwB4P9TfvQB//9k=">
            <a:extLst>
              <a:ext uri="{FF2B5EF4-FFF2-40B4-BE49-F238E27FC236}">
                <a16:creationId xmlns:a16="http://schemas.microsoft.com/office/drawing/2014/main" id="{EA4FCED3-5096-8408-BCCB-3BC3BBDB9DC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68615" name="Picture 7" descr="https://encrypted-tbn2.gstatic.com/images?q=tbn:ANd9GcSD7CnSJi0mapcaVaH2i0fz_jPg3Nn74oQW-sc3OnFltIrUF6Vi">
            <a:extLst>
              <a:ext uri="{FF2B5EF4-FFF2-40B4-BE49-F238E27FC236}">
                <a16:creationId xmlns:a16="http://schemas.microsoft.com/office/drawing/2014/main" id="{4F63625E-1328-F0EE-FCA1-859F65019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9" y="1"/>
            <a:ext cx="3738563" cy="360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a:extLst>
              <a:ext uri="{FF2B5EF4-FFF2-40B4-BE49-F238E27FC236}">
                <a16:creationId xmlns:a16="http://schemas.microsoft.com/office/drawing/2014/main" id="{52CD40BF-B86C-D88E-38C9-DF7C62A4E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196" y="2539851"/>
            <a:ext cx="3470672" cy="34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622"/>
                                        </p:tgtEl>
                                        <p:attrNameLst>
                                          <p:attrName>style.visibility</p:attrName>
                                        </p:attrNameLst>
                                      </p:cBhvr>
                                      <p:to>
                                        <p:strVal val="visible"/>
                                      </p:to>
                                    </p:set>
                                    <p:animEffect transition="in" filter="checkerboard(across)">
                                      <p:cBhvr>
                                        <p:cTn id="7" dur="500"/>
                                        <p:tgtEl>
                                          <p:spTgt spid="24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a:extLst>
              <a:ext uri="{FF2B5EF4-FFF2-40B4-BE49-F238E27FC236}">
                <a16:creationId xmlns:a16="http://schemas.microsoft.com/office/drawing/2014/main" id="{5AD8FFDF-34A7-33D6-6804-0D4DC98FB291}"/>
              </a:ext>
            </a:extLst>
          </p:cNvPr>
          <p:cNvGrpSpPr>
            <a:grpSpLocks/>
          </p:cNvGrpSpPr>
          <p:nvPr/>
        </p:nvGrpSpPr>
        <p:grpSpPr bwMode="auto">
          <a:xfrm>
            <a:off x="2314575" y="625475"/>
            <a:ext cx="6858000" cy="1371600"/>
            <a:chOff x="624" y="0"/>
            <a:chExt cx="5136" cy="1152"/>
          </a:xfrm>
        </p:grpSpPr>
        <p:sp>
          <p:nvSpPr>
            <p:cNvPr id="69643" name="AutoShape 21">
              <a:extLst>
                <a:ext uri="{FF2B5EF4-FFF2-40B4-BE49-F238E27FC236}">
                  <a16:creationId xmlns:a16="http://schemas.microsoft.com/office/drawing/2014/main" id="{7D5E298A-90D7-6A52-7F53-568717007CCF}"/>
                </a:ext>
              </a:extLst>
            </p:cNvPr>
            <p:cNvSpPr>
              <a:spLocks noChangeArrowheads="1"/>
            </p:cNvSpPr>
            <p:nvPr/>
          </p:nvSpPr>
          <p:spPr bwMode="auto">
            <a:xfrm>
              <a:off x="624" y="0"/>
              <a:ext cx="5136" cy="1152"/>
            </a:xfrm>
            <a:prstGeom prst="star8">
              <a:avLst>
                <a:gd name="adj" fmla="val 38250"/>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i="1">
                <a:solidFill>
                  <a:srgbClr val="000000"/>
                </a:solidFill>
              </a:endParaRPr>
            </a:p>
          </p:txBody>
        </p:sp>
        <p:sp>
          <p:nvSpPr>
            <p:cNvPr id="69644" name="Text Box 22">
              <a:extLst>
                <a:ext uri="{FF2B5EF4-FFF2-40B4-BE49-F238E27FC236}">
                  <a16:creationId xmlns:a16="http://schemas.microsoft.com/office/drawing/2014/main" id="{C5B14C8F-10E6-4892-003F-A3B7A9F9CD63}"/>
                </a:ext>
              </a:extLst>
            </p:cNvPr>
            <p:cNvSpPr txBox="1">
              <a:spLocks noChangeArrowheads="1"/>
            </p:cNvSpPr>
            <p:nvPr/>
          </p:nvSpPr>
          <p:spPr bwMode="auto">
            <a:xfrm>
              <a:off x="1488" y="216"/>
              <a:ext cx="3168" cy="448"/>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A50021"/>
                  </a:solidFill>
                  <a:latin typeface="Times New Roman" panose="02020603050405020304" pitchFamily="18" charset="0"/>
                </a:rPr>
                <a:t> </a:t>
              </a:r>
            </a:p>
          </p:txBody>
        </p:sp>
      </p:grpSp>
      <p:sp>
        <p:nvSpPr>
          <p:cNvPr id="28695" name="Text Box 23">
            <a:extLst>
              <a:ext uri="{FF2B5EF4-FFF2-40B4-BE49-F238E27FC236}">
                <a16:creationId xmlns:a16="http://schemas.microsoft.com/office/drawing/2014/main" id="{AB0EF002-A91F-934E-155E-DB2708E84F89}"/>
              </a:ext>
            </a:extLst>
          </p:cNvPr>
          <p:cNvSpPr txBox="1">
            <a:spLocks noChangeArrowheads="1"/>
          </p:cNvSpPr>
          <p:nvPr/>
        </p:nvSpPr>
        <p:spPr bwMode="auto">
          <a:xfrm>
            <a:off x="3886199" y="3084513"/>
            <a:ext cx="2438393" cy="3062377"/>
          </a:xfrm>
          <a:prstGeom prst="rect">
            <a:avLst/>
          </a:prstGeom>
          <a:solidFill>
            <a:schemeClr val="accent1"/>
          </a:solidFill>
          <a:ln w="9525">
            <a:solidFill>
              <a:srgbClr val="9900FF"/>
            </a:solidFill>
            <a:miter lim="800000"/>
            <a:headEnd/>
            <a:tailEnd/>
          </a:ln>
        </p:spPr>
        <p:txBody>
          <a:bodyPr wrap="square"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990033"/>
                </a:solidFill>
                <a:latin typeface="Times New Roman" panose="02020603050405020304" pitchFamily="18" charset="0"/>
                <a:cs typeface="Times New Roman" panose="02020603050405020304" pitchFamily="18" charset="0"/>
              </a:rPr>
              <a:t>Khi viết đoạn văn, cần trình bày rõ ý chủ đề của đoạn, tránh lẫn ý của đoạn văn khác</a:t>
            </a:r>
          </a:p>
        </p:txBody>
      </p:sp>
      <p:sp>
        <p:nvSpPr>
          <p:cNvPr id="28696" name="Text Box 24">
            <a:extLst>
              <a:ext uri="{FF2B5EF4-FFF2-40B4-BE49-F238E27FC236}">
                <a16:creationId xmlns:a16="http://schemas.microsoft.com/office/drawing/2014/main" id="{7AD3A6CE-33D0-CCC4-3203-E9CEF33AD9AF}"/>
              </a:ext>
            </a:extLst>
          </p:cNvPr>
          <p:cNvSpPr txBox="1">
            <a:spLocks noChangeArrowheads="1"/>
          </p:cNvSpPr>
          <p:nvPr/>
        </p:nvSpPr>
        <p:spPr bwMode="auto">
          <a:xfrm>
            <a:off x="2944813" y="1081089"/>
            <a:ext cx="708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CC0000"/>
                </a:solidFill>
                <a:latin typeface="Times New Roman" panose="02020603050405020304" pitchFamily="18" charset="0"/>
              </a:rPr>
              <a:t>Viết </a:t>
            </a:r>
            <a:r>
              <a:rPr lang="vi-VN" altLang="en-US" sz="2400" b="1">
                <a:solidFill>
                  <a:srgbClr val="CC0000"/>
                </a:solidFill>
                <a:latin typeface="Times New Roman" panose="02020603050405020304" pitchFamily="18" charset="0"/>
              </a:rPr>
              <a:t>đ</a:t>
            </a:r>
            <a:r>
              <a:rPr lang="en-US" altLang="en-US" sz="2400" b="1">
                <a:solidFill>
                  <a:srgbClr val="CC0000"/>
                </a:solidFill>
                <a:latin typeface="Times New Roman" panose="02020603050405020304" pitchFamily="18" charset="0"/>
              </a:rPr>
              <a:t>oạn v</a:t>
            </a:r>
            <a:r>
              <a:rPr lang="vi-VN" altLang="en-US" sz="2400" b="1">
                <a:solidFill>
                  <a:srgbClr val="CC0000"/>
                </a:solidFill>
                <a:latin typeface="Times New Roman" panose="02020603050405020304" pitchFamily="18" charset="0"/>
              </a:rPr>
              <a:t>ă</a:t>
            </a:r>
            <a:r>
              <a:rPr lang="en-US" altLang="en-US" sz="2400" b="1">
                <a:solidFill>
                  <a:srgbClr val="CC0000"/>
                </a:solidFill>
                <a:latin typeface="Times New Roman" panose="02020603050405020304" pitchFamily="18" charset="0"/>
              </a:rPr>
              <a:t>n trong v</a:t>
            </a:r>
            <a:r>
              <a:rPr lang="vi-VN" altLang="en-US" sz="2400" b="1">
                <a:solidFill>
                  <a:srgbClr val="CC0000"/>
                </a:solidFill>
                <a:latin typeface="Times New Roman" panose="02020603050405020304" pitchFamily="18" charset="0"/>
              </a:rPr>
              <a:t>ă</a:t>
            </a:r>
            <a:r>
              <a:rPr lang="en-US" altLang="en-US" sz="2400" b="1">
                <a:solidFill>
                  <a:srgbClr val="CC0000"/>
                </a:solidFill>
                <a:latin typeface="Times New Roman" panose="02020603050405020304" pitchFamily="18" charset="0"/>
              </a:rPr>
              <a:t>n bản thuyết minh</a:t>
            </a:r>
            <a:r>
              <a:rPr lang="en-US" altLang="en-US" sz="2000" b="1">
                <a:solidFill>
                  <a:srgbClr val="CC0000"/>
                </a:solidFill>
                <a:latin typeface="Times New Roman" panose="02020603050405020304" pitchFamily="18" charset="0"/>
              </a:rPr>
              <a:t>.</a:t>
            </a:r>
          </a:p>
        </p:txBody>
      </p:sp>
      <p:sp>
        <p:nvSpPr>
          <p:cNvPr id="28698" name="Text Box 26">
            <a:extLst>
              <a:ext uri="{FF2B5EF4-FFF2-40B4-BE49-F238E27FC236}">
                <a16:creationId xmlns:a16="http://schemas.microsoft.com/office/drawing/2014/main" id="{EF1ECC17-49A3-5C73-48C5-8C64521F20AA}"/>
              </a:ext>
            </a:extLst>
          </p:cNvPr>
          <p:cNvSpPr txBox="1">
            <a:spLocks noChangeArrowheads="1"/>
          </p:cNvSpPr>
          <p:nvPr/>
        </p:nvSpPr>
        <p:spPr bwMode="auto">
          <a:xfrm>
            <a:off x="0" y="3095626"/>
            <a:ext cx="3783013" cy="3370153"/>
          </a:xfrm>
          <a:prstGeom prst="rect">
            <a:avLst/>
          </a:prstGeom>
          <a:solidFill>
            <a:schemeClr val="accent1"/>
          </a:solidFill>
          <a:ln w="9525">
            <a:solidFill>
              <a:srgbClr val="9900FF"/>
            </a:solidFill>
            <a:miter lim="800000"/>
            <a:headEnd/>
            <a:tailEnd/>
          </a:ln>
        </p:spPr>
        <p:txBody>
          <a:bodyPr wrap="square"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990033"/>
                </a:solidFill>
                <a:latin typeface="Times New Roman" panose="02020603050405020304" pitchFamily="18" charset="0"/>
                <a:cs typeface="Times New Roman" panose="02020603050405020304" pitchFamily="18" charset="0"/>
              </a:rPr>
              <a:t>Khi làm bài văn thuyết minh, cần xác định các ý lớn, mỗi ý viết thành một đoạn văn</a:t>
            </a:r>
          </a:p>
        </p:txBody>
      </p:sp>
      <p:sp>
        <p:nvSpPr>
          <p:cNvPr id="28699" name="Text Box 27">
            <a:extLst>
              <a:ext uri="{FF2B5EF4-FFF2-40B4-BE49-F238E27FC236}">
                <a16:creationId xmlns:a16="http://schemas.microsoft.com/office/drawing/2014/main" id="{70A9DE19-F4B4-2B01-5B44-A27B9C530042}"/>
              </a:ext>
            </a:extLst>
          </p:cNvPr>
          <p:cNvSpPr txBox="1">
            <a:spLocks noChangeArrowheads="1"/>
          </p:cNvSpPr>
          <p:nvPr/>
        </p:nvSpPr>
        <p:spPr bwMode="auto">
          <a:xfrm>
            <a:off x="6324600" y="3163888"/>
            <a:ext cx="5867400" cy="3493264"/>
          </a:xfrm>
          <a:prstGeom prst="rect">
            <a:avLst/>
          </a:prstGeom>
          <a:solidFill>
            <a:schemeClr val="accent1"/>
          </a:solidFill>
          <a:ln w="9525">
            <a:solidFill>
              <a:srgbClr val="9900FF"/>
            </a:solidFill>
            <a:miter lim="800000"/>
            <a:headEnd/>
            <a:tailEnd/>
          </a:ln>
        </p:spPr>
        <p:txBody>
          <a:bodyPr wrap="square"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990033"/>
                </a:solidFill>
                <a:latin typeface="Times New Roman" panose="02020603050405020304" pitchFamily="18" charset="0"/>
                <a:cs typeface="Times New Roman" panose="02020603050405020304" pitchFamily="18" charset="0"/>
              </a:rPr>
              <a:t>Các ý trong đoạn văn nên sắp xếp theo trình tự cấu tạo của sự vật, trình tự nhận thức (từ tổng thể đến bộ phận, từ ngoài vào trong, từ xa đến gần), trình tự diễn biến sự việc trong thời gian trước sau hay theo trình tự chính phụ (cái chính nói trước, cái phụ nói sau)</a:t>
            </a:r>
          </a:p>
        </p:txBody>
      </p:sp>
      <p:sp>
        <p:nvSpPr>
          <p:cNvPr id="28700" name="Line 28">
            <a:extLst>
              <a:ext uri="{FF2B5EF4-FFF2-40B4-BE49-F238E27FC236}">
                <a16:creationId xmlns:a16="http://schemas.microsoft.com/office/drawing/2014/main" id="{EC18D979-0105-40E4-1695-5E0879E6A001}"/>
              </a:ext>
            </a:extLst>
          </p:cNvPr>
          <p:cNvSpPr>
            <a:spLocks noChangeShapeType="1"/>
          </p:cNvSpPr>
          <p:nvPr/>
        </p:nvSpPr>
        <p:spPr bwMode="auto">
          <a:xfrm flipH="1">
            <a:off x="2514600" y="1897063"/>
            <a:ext cx="2057400" cy="893762"/>
          </a:xfrm>
          <a:prstGeom prst="line">
            <a:avLst/>
          </a:prstGeom>
          <a:noFill/>
          <a:ln w="57150" cmpd="thinThick">
            <a:solidFill>
              <a:srgbClr val="336600"/>
            </a:solidFill>
            <a:round/>
            <a:headEnd/>
            <a:tailEnd type="triangle" w="med" len="med"/>
          </a:ln>
          <a:extLst>
            <a:ext uri="{909E8E84-426E-40DD-AFC4-6F175D3DCCD1}">
              <a14:hiddenFill xmlns:a14="http://schemas.microsoft.com/office/drawing/2010/main">
                <a:noFill/>
              </a14:hiddenFill>
            </a:ext>
          </a:extLst>
        </p:spPr>
        <p:txBody>
          <a:bodyPr wrap="square" bIns="0">
            <a:spAutoFit/>
          </a:bodyPr>
          <a:lstStyle/>
          <a:p>
            <a:endParaRPr lang="en-US"/>
          </a:p>
        </p:txBody>
      </p:sp>
      <p:sp>
        <p:nvSpPr>
          <p:cNvPr id="28701" name="Line 29">
            <a:extLst>
              <a:ext uri="{FF2B5EF4-FFF2-40B4-BE49-F238E27FC236}">
                <a16:creationId xmlns:a16="http://schemas.microsoft.com/office/drawing/2014/main" id="{AEF9D65C-4D12-CB04-6495-F1019EEC00D4}"/>
              </a:ext>
            </a:extLst>
          </p:cNvPr>
          <p:cNvSpPr>
            <a:spLocks noChangeShapeType="1"/>
          </p:cNvSpPr>
          <p:nvPr/>
        </p:nvSpPr>
        <p:spPr bwMode="auto">
          <a:xfrm flipH="1">
            <a:off x="5575300" y="2176464"/>
            <a:ext cx="0" cy="714375"/>
          </a:xfrm>
          <a:prstGeom prst="line">
            <a:avLst/>
          </a:prstGeom>
          <a:noFill/>
          <a:ln w="57150" cmpd="thinThick">
            <a:solidFill>
              <a:srgbClr val="336600"/>
            </a:solidFill>
            <a:round/>
            <a:headEnd/>
            <a:tailEnd type="triangle" w="med" len="med"/>
          </a:ln>
          <a:extLst>
            <a:ext uri="{909E8E84-426E-40DD-AFC4-6F175D3DCCD1}">
              <a14:hiddenFill xmlns:a14="http://schemas.microsoft.com/office/drawing/2010/main">
                <a:noFill/>
              </a14:hiddenFill>
            </a:ext>
          </a:extLst>
        </p:spPr>
        <p:txBody>
          <a:bodyPr wrap="square" bIns="0">
            <a:spAutoFit/>
          </a:bodyPr>
          <a:lstStyle/>
          <a:p>
            <a:endParaRPr lang="en-US"/>
          </a:p>
        </p:txBody>
      </p:sp>
      <p:sp>
        <p:nvSpPr>
          <p:cNvPr id="28702" name="Line 30">
            <a:extLst>
              <a:ext uri="{FF2B5EF4-FFF2-40B4-BE49-F238E27FC236}">
                <a16:creationId xmlns:a16="http://schemas.microsoft.com/office/drawing/2014/main" id="{EDA5CBA5-689E-DAB4-C492-C4E86CD689FD}"/>
              </a:ext>
            </a:extLst>
          </p:cNvPr>
          <p:cNvSpPr>
            <a:spLocks noChangeShapeType="1"/>
          </p:cNvSpPr>
          <p:nvPr/>
        </p:nvSpPr>
        <p:spPr bwMode="auto">
          <a:xfrm>
            <a:off x="7178675" y="1839913"/>
            <a:ext cx="1993900" cy="950912"/>
          </a:xfrm>
          <a:prstGeom prst="line">
            <a:avLst/>
          </a:prstGeom>
          <a:noFill/>
          <a:ln w="57150" cmpd="thinThick">
            <a:solidFill>
              <a:srgbClr val="336600"/>
            </a:solidFill>
            <a:round/>
            <a:headEnd/>
            <a:tailEnd type="triangle" w="med" len="med"/>
          </a:ln>
          <a:extLst>
            <a:ext uri="{909E8E84-426E-40DD-AFC4-6F175D3DCCD1}">
              <a14:hiddenFill xmlns:a14="http://schemas.microsoft.com/office/drawing/2010/main">
                <a:noFill/>
              </a14:hiddenFill>
            </a:ext>
          </a:extLst>
        </p:spPr>
        <p:txBody>
          <a:bodyPr wrap="square" bIns="0">
            <a:spAutoFit/>
          </a:bodyPr>
          <a:lstStyle/>
          <a:p>
            <a:endParaRPr lang="en-US"/>
          </a:p>
        </p:txBody>
      </p:sp>
      <p:sp>
        <p:nvSpPr>
          <p:cNvPr id="69642" name="Text Box 16">
            <a:extLst>
              <a:ext uri="{FF2B5EF4-FFF2-40B4-BE49-F238E27FC236}">
                <a16:creationId xmlns:a16="http://schemas.microsoft.com/office/drawing/2014/main" id="{47900372-082E-B572-23B3-DD5ACA8E213F}"/>
              </a:ext>
            </a:extLst>
          </p:cNvPr>
          <p:cNvSpPr txBox="1">
            <a:spLocks noChangeArrowheads="1"/>
          </p:cNvSpPr>
          <p:nvPr/>
        </p:nvSpPr>
        <p:spPr bwMode="auto">
          <a:xfrm>
            <a:off x="1676401" y="66675"/>
            <a:ext cx="919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i="1">
                <a:latin typeface="Times New Roman" panose="02020603050405020304" pitchFamily="18" charset="0"/>
                <a:ea typeface="Tahoma" panose="020B0604030504040204" pitchFamily="34" charset="0"/>
                <a:cs typeface="Times New Roman" panose="02020603050405020304" pitchFamily="18" charset="0"/>
              </a:rPr>
              <a:t> *Củng cố - 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8696"/>
                                        </p:tgtEl>
                                        <p:attrNameLst>
                                          <p:attrName>style.visibility</p:attrName>
                                        </p:attrNameLst>
                                      </p:cBhvr>
                                      <p:to>
                                        <p:strVal val="visible"/>
                                      </p:to>
                                    </p:set>
                                    <p:animEffect transition="in" filter="fade">
                                      <p:cBhvr>
                                        <p:cTn id="15" dur="800" decel="100000"/>
                                        <p:tgtEl>
                                          <p:spTgt spid="28696"/>
                                        </p:tgtEl>
                                      </p:cBhvr>
                                    </p:animEffect>
                                    <p:anim calcmode="lin" valueType="num">
                                      <p:cBhvr>
                                        <p:cTn id="16" dur="800" decel="100000" fill="hold"/>
                                        <p:tgtEl>
                                          <p:spTgt spid="28696"/>
                                        </p:tgtEl>
                                        <p:attrNameLst>
                                          <p:attrName>style.rotation</p:attrName>
                                        </p:attrNameLst>
                                      </p:cBhvr>
                                      <p:tavLst>
                                        <p:tav tm="0">
                                          <p:val>
                                            <p:fltVal val="-90"/>
                                          </p:val>
                                        </p:tav>
                                        <p:tav tm="100000">
                                          <p:val>
                                            <p:fltVal val="0"/>
                                          </p:val>
                                        </p:tav>
                                      </p:tavLst>
                                    </p:anim>
                                    <p:anim calcmode="lin" valueType="num">
                                      <p:cBhvr>
                                        <p:cTn id="17" dur="800" decel="100000" fill="hold"/>
                                        <p:tgtEl>
                                          <p:spTgt spid="28696"/>
                                        </p:tgtEl>
                                        <p:attrNameLst>
                                          <p:attrName>ppt_x</p:attrName>
                                        </p:attrNameLst>
                                      </p:cBhvr>
                                      <p:tavLst>
                                        <p:tav tm="0">
                                          <p:val>
                                            <p:strVal val="#ppt_x+0.4"/>
                                          </p:val>
                                        </p:tav>
                                        <p:tav tm="100000">
                                          <p:val>
                                            <p:strVal val="#ppt_x-0.05"/>
                                          </p:val>
                                        </p:tav>
                                      </p:tavLst>
                                    </p:anim>
                                    <p:anim calcmode="lin" valueType="num">
                                      <p:cBhvr>
                                        <p:cTn id="18" dur="800" decel="100000" fill="hold"/>
                                        <p:tgtEl>
                                          <p:spTgt spid="2869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69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696"/>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8700"/>
                                        </p:tgtEl>
                                        <p:attrNameLst>
                                          <p:attrName>style.visibility</p:attrName>
                                        </p:attrNameLst>
                                      </p:cBhvr>
                                      <p:to>
                                        <p:strVal val="visible"/>
                                      </p:to>
                                    </p:set>
                                    <p:animEffect transition="in" filter="diamond(in)">
                                      <p:cBhvr>
                                        <p:cTn id="25" dur="2000"/>
                                        <p:tgtEl>
                                          <p:spTgt spid="28700"/>
                                        </p:tgtEl>
                                      </p:cBhvr>
                                    </p:animEffect>
                                  </p:childTnLst>
                                </p:cTn>
                              </p:par>
                              <p:par>
                                <p:cTn id="26" presetID="8" presetClass="entr" presetSubtype="16" fill="hold" nodeType="withEffect">
                                  <p:stCondLst>
                                    <p:cond delay="0"/>
                                  </p:stCondLst>
                                  <p:childTnLst>
                                    <p:set>
                                      <p:cBhvr>
                                        <p:cTn id="27" dur="1" fill="hold">
                                          <p:stCondLst>
                                            <p:cond delay="0"/>
                                          </p:stCondLst>
                                        </p:cTn>
                                        <p:tgtEl>
                                          <p:spTgt spid="28698"/>
                                        </p:tgtEl>
                                        <p:attrNameLst>
                                          <p:attrName>style.visibility</p:attrName>
                                        </p:attrNameLst>
                                      </p:cBhvr>
                                      <p:to>
                                        <p:strVal val="visible"/>
                                      </p:to>
                                    </p:set>
                                    <p:animEffect transition="in" filter="diamond(in)">
                                      <p:cBhvr>
                                        <p:cTn id="28" dur="2000"/>
                                        <p:tgtEl>
                                          <p:spTgt spid="286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28701"/>
                                        </p:tgtEl>
                                        <p:attrNameLst>
                                          <p:attrName>style.visibility</p:attrName>
                                        </p:attrNameLst>
                                      </p:cBhvr>
                                      <p:to>
                                        <p:strVal val="visible"/>
                                      </p:to>
                                    </p:set>
                                    <p:animEffect transition="in" filter="diamond(in)">
                                      <p:cBhvr>
                                        <p:cTn id="33" dur="2000"/>
                                        <p:tgtEl>
                                          <p:spTgt spid="28701"/>
                                        </p:tgtEl>
                                      </p:cBhvr>
                                    </p:animEffect>
                                  </p:childTnLst>
                                </p:cTn>
                              </p:par>
                              <p:par>
                                <p:cTn id="34" presetID="8" presetClass="entr" presetSubtype="16" fill="hold" nodeType="withEffect">
                                  <p:stCondLst>
                                    <p:cond delay="0"/>
                                  </p:stCondLst>
                                  <p:childTnLst>
                                    <p:set>
                                      <p:cBhvr>
                                        <p:cTn id="35" dur="1" fill="hold">
                                          <p:stCondLst>
                                            <p:cond delay="0"/>
                                          </p:stCondLst>
                                        </p:cTn>
                                        <p:tgtEl>
                                          <p:spTgt spid="28695"/>
                                        </p:tgtEl>
                                        <p:attrNameLst>
                                          <p:attrName>style.visibility</p:attrName>
                                        </p:attrNameLst>
                                      </p:cBhvr>
                                      <p:to>
                                        <p:strVal val="visible"/>
                                      </p:to>
                                    </p:set>
                                    <p:animEffect transition="in" filter="diamond(in)">
                                      <p:cBhvr>
                                        <p:cTn id="36" dur="2000"/>
                                        <p:tgtEl>
                                          <p:spTgt spid="286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28702"/>
                                        </p:tgtEl>
                                        <p:attrNameLst>
                                          <p:attrName>style.visibility</p:attrName>
                                        </p:attrNameLst>
                                      </p:cBhvr>
                                      <p:to>
                                        <p:strVal val="visible"/>
                                      </p:to>
                                    </p:set>
                                    <p:animEffect transition="in" filter="diamond(in)">
                                      <p:cBhvr>
                                        <p:cTn id="41" dur="2000"/>
                                        <p:tgtEl>
                                          <p:spTgt spid="28702"/>
                                        </p:tgtEl>
                                      </p:cBhvr>
                                    </p:animEffect>
                                  </p:childTnLst>
                                </p:cTn>
                              </p:par>
                              <p:par>
                                <p:cTn id="42" presetID="8" presetClass="entr" presetSubtype="16" fill="hold" nodeType="withEffect">
                                  <p:stCondLst>
                                    <p:cond delay="0"/>
                                  </p:stCondLst>
                                  <p:childTnLst>
                                    <p:set>
                                      <p:cBhvr>
                                        <p:cTn id="43" dur="1" fill="hold">
                                          <p:stCondLst>
                                            <p:cond delay="0"/>
                                          </p:stCondLst>
                                        </p:cTn>
                                        <p:tgtEl>
                                          <p:spTgt spid="28699"/>
                                        </p:tgtEl>
                                        <p:attrNameLst>
                                          <p:attrName>style.visibility</p:attrName>
                                        </p:attrNameLst>
                                      </p:cBhvr>
                                      <p:to>
                                        <p:strVal val="visible"/>
                                      </p:to>
                                    </p:set>
                                    <p:animEffect transition="in" filter="diamond(in)">
                                      <p:cBhvr>
                                        <p:cTn id="44" dur="2000"/>
                                        <p:tgtEl>
                                          <p:spTgt spid="2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5" grpId="0" animBg="1"/>
      <p:bldP spid="28696" grpId="0"/>
      <p:bldP spid="28698" grpId="0" animBg="1"/>
      <p:bldP spid="286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B81A69A0-8256-3F56-CF76-0126E911CFB9}"/>
              </a:ext>
            </a:extLst>
          </p:cNvPr>
          <p:cNvSpPr>
            <a:spLocks noGrp="1" noChangeArrowheads="1"/>
          </p:cNvSpPr>
          <p:nvPr>
            <p:ph type="body" idx="1"/>
          </p:nvPr>
        </p:nvSpPr>
        <p:spPr>
          <a:xfrm>
            <a:off x="1754981" y="1177926"/>
            <a:ext cx="9144000" cy="4419600"/>
          </a:xfrm>
        </p:spPr>
        <p:txBody>
          <a:bodyPr/>
          <a:lstStyle/>
          <a:p>
            <a:pPr marL="0" indent="0" algn="ctr" eaLnBrk="1" hangingPunct="1">
              <a:spcBef>
                <a:spcPct val="0"/>
              </a:spcBef>
              <a:buFontTx/>
              <a:buNone/>
              <a:defRPr/>
            </a:pPr>
            <a:r>
              <a:rPr lang="en-US" sz="2400" b="1" u="sng" kern="1200" dirty="0">
                <a:solidFill>
                  <a:srgbClr val="C00000"/>
                </a:solidFill>
                <a:latin typeface="Times New Roman" pitchFamily="18" charset="0"/>
                <a:cs typeface="Times New Roman" pitchFamily="18" charset="0"/>
              </a:rPr>
              <a:t>HƯỚNG </a:t>
            </a:r>
            <a:r>
              <a:rPr lang="vi-VN" sz="2400" b="1" u="sng" kern="1200" dirty="0">
                <a:solidFill>
                  <a:srgbClr val="C00000"/>
                </a:solidFill>
                <a:latin typeface="Times New Roman" pitchFamily="18" charset="0"/>
                <a:cs typeface="Times New Roman" pitchFamily="18" charset="0"/>
              </a:rPr>
              <a:t>DẪN VỀ NHÀ</a:t>
            </a:r>
            <a:endParaRPr lang="en-US" sz="2400" b="1" u="sng" kern="1200" dirty="0">
              <a:solidFill>
                <a:srgbClr val="C00000"/>
              </a:solidFill>
              <a:latin typeface="Times New Roman" pitchFamily="18" charset="0"/>
              <a:cs typeface="Times New Roman" pitchFamily="18" charset="0"/>
            </a:endParaRPr>
          </a:p>
          <a:p>
            <a:pPr marL="0" indent="0" eaLnBrk="1" hangingPunct="1">
              <a:spcBef>
                <a:spcPct val="0"/>
              </a:spcBef>
              <a:buFontTx/>
              <a:buNone/>
              <a:defRPr/>
            </a:pPr>
            <a:endParaRPr lang="en-US" kern="1200" dirty="0">
              <a:solidFill>
                <a:srgbClr val="000000"/>
              </a:solidFill>
              <a:latin typeface="Times New Roman" pitchFamily="18" charset="0"/>
            </a:endParaRPr>
          </a:p>
          <a:p>
            <a:pPr marL="457200" indent="-457200" eaLnBrk="1" hangingPunct="1">
              <a:spcBef>
                <a:spcPct val="0"/>
              </a:spcBef>
              <a:buFontTx/>
              <a:buChar char="-"/>
              <a:defRPr/>
            </a:pPr>
            <a:r>
              <a:rPr lang="en-US" sz="2800" b="1" kern="1200" dirty="0" err="1">
                <a:solidFill>
                  <a:srgbClr val="000000"/>
                </a:solidFill>
                <a:latin typeface="Times New Roman" pitchFamily="18" charset="0"/>
              </a:rPr>
              <a:t>Học</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thuộc</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ghi</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nhớ</a:t>
            </a:r>
            <a:r>
              <a:rPr lang="en-US" sz="2800" b="1" kern="1200" dirty="0">
                <a:solidFill>
                  <a:srgbClr val="000000"/>
                </a:solidFill>
                <a:latin typeface="Times New Roman" pitchFamily="18" charset="0"/>
              </a:rPr>
              <a:t>.</a:t>
            </a:r>
          </a:p>
          <a:p>
            <a:pPr marL="457200" indent="-457200" eaLnBrk="1" hangingPunct="1">
              <a:spcBef>
                <a:spcPct val="0"/>
              </a:spcBef>
              <a:buFontTx/>
              <a:buChar char="-"/>
              <a:defRPr/>
            </a:pPr>
            <a:r>
              <a:rPr lang="en-US" sz="2800" b="1" kern="1200" dirty="0" err="1">
                <a:solidFill>
                  <a:srgbClr val="000000"/>
                </a:solidFill>
                <a:latin typeface="Times New Roman" pitchFamily="18" charset="0"/>
              </a:rPr>
              <a:t>Làm</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bài</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tập</a:t>
            </a:r>
            <a:r>
              <a:rPr lang="en-US" sz="2800" b="1" kern="1200" dirty="0">
                <a:solidFill>
                  <a:srgbClr val="000000"/>
                </a:solidFill>
                <a:latin typeface="Times New Roman" pitchFamily="18" charset="0"/>
              </a:rPr>
              <a:t> 3.</a:t>
            </a:r>
          </a:p>
          <a:p>
            <a:pPr marL="457200" indent="-457200" eaLnBrk="1" hangingPunct="1">
              <a:spcBef>
                <a:spcPct val="0"/>
              </a:spcBef>
              <a:buFontTx/>
              <a:buChar char="-"/>
              <a:defRPr/>
            </a:pPr>
            <a:r>
              <a:rPr lang="en-US" sz="2800" b="1" kern="1200" dirty="0" err="1">
                <a:solidFill>
                  <a:srgbClr val="000000"/>
                </a:solidFill>
                <a:latin typeface="Times New Roman" pitchFamily="18" charset="0"/>
              </a:rPr>
              <a:t>Chuẩn</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bị</a:t>
            </a:r>
            <a:r>
              <a:rPr lang="en-US" sz="2800" b="1" kern="1200" dirty="0">
                <a:solidFill>
                  <a:srgbClr val="000000"/>
                </a:solidFill>
                <a:latin typeface="Times New Roman" pitchFamily="18" charset="0"/>
              </a:rPr>
              <a:t> </a:t>
            </a:r>
            <a:r>
              <a:rPr lang="en-US" sz="2800" b="1" kern="1200" dirty="0" err="1">
                <a:solidFill>
                  <a:srgbClr val="000000"/>
                </a:solidFill>
                <a:latin typeface="Times New Roman" pitchFamily="18" charset="0"/>
              </a:rPr>
              <a:t>bài</a:t>
            </a:r>
            <a:r>
              <a:rPr lang="en-US" sz="2800" b="1" kern="1200" dirty="0">
                <a:solidFill>
                  <a:srgbClr val="000000"/>
                </a:solidFill>
                <a:latin typeface="Times New Roman" pitchFamily="18" charset="0"/>
              </a:rPr>
              <a:t> : </a:t>
            </a:r>
            <a:r>
              <a:rPr lang="vi-VN" sz="2800" b="1" kern="1200" dirty="0">
                <a:solidFill>
                  <a:srgbClr val="000000"/>
                </a:solidFill>
                <a:latin typeface="Times New Roman" pitchFamily="18" charset="0"/>
              </a:rPr>
              <a:t>“Khi con tu </a:t>
            </a:r>
            <a:r>
              <a:rPr lang="vi-VN" sz="2800" b="1" kern="1200" dirty="0" err="1">
                <a:solidFill>
                  <a:srgbClr val="000000"/>
                </a:solidFill>
                <a:latin typeface="Times New Roman" pitchFamily="18" charset="0"/>
              </a:rPr>
              <a:t>hú</a:t>
            </a:r>
            <a:r>
              <a:rPr lang="vi-VN" sz="2800" b="1" kern="1200" dirty="0">
                <a:solidFill>
                  <a:srgbClr val="000000"/>
                </a:solidFill>
                <a:latin typeface="Times New Roman" pitchFamily="18" charset="0"/>
              </a:rPr>
              <a:t>”</a:t>
            </a:r>
            <a:r>
              <a:rPr lang="en-US" sz="2800" b="1" i="1" kern="1200" dirty="0">
                <a:solidFill>
                  <a:srgbClr val="000000"/>
                </a:solidFill>
                <a:latin typeface="Times New Roman" pitchFamily="18" charset="0"/>
              </a:rPr>
              <a:t> (</a:t>
            </a:r>
            <a:r>
              <a:rPr lang="en-US" sz="2800" b="1" i="1" kern="1200" dirty="0" err="1">
                <a:solidFill>
                  <a:srgbClr val="000000"/>
                </a:solidFill>
                <a:latin typeface="Times New Roman" pitchFamily="18" charset="0"/>
              </a:rPr>
              <a:t>Tế</a:t>
            </a:r>
            <a:r>
              <a:rPr lang="en-US" sz="2800" b="1" i="1" kern="1200" dirty="0">
                <a:solidFill>
                  <a:srgbClr val="000000"/>
                </a:solidFill>
                <a:latin typeface="Times New Roman" pitchFamily="18" charset="0"/>
              </a:rPr>
              <a:t> </a:t>
            </a:r>
            <a:r>
              <a:rPr lang="en-US" sz="2800" b="1" i="1" kern="1200" dirty="0" err="1">
                <a:solidFill>
                  <a:srgbClr val="000000"/>
                </a:solidFill>
                <a:latin typeface="Times New Roman" pitchFamily="18" charset="0"/>
              </a:rPr>
              <a:t>Hanh</a:t>
            </a:r>
            <a:r>
              <a:rPr lang="en-US" sz="2800" b="1" i="1" kern="1200" dirty="0">
                <a:solidFill>
                  <a:srgbClr val="000000"/>
                </a:solidFill>
                <a:latin typeface="Times New Roman" pitchFamily="18" charset="0"/>
              </a:rPr>
              <a:t>)</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5FCA29-2225-08B3-73AF-9304421A6D3E}"/>
              </a:ext>
            </a:extLst>
          </p:cNvPr>
          <p:cNvSpPr>
            <a:spLocks noGrp="1"/>
          </p:cNvSpPr>
          <p:nvPr>
            <p:ph type="dt" sz="half" idx="10"/>
          </p:nvPr>
        </p:nvSpPr>
        <p:spPr/>
        <p:txBody>
          <a:bodyPr/>
          <a:lstStyle/>
          <a:p>
            <a:r>
              <a:rPr lang="en-US" altLang="en-US"/>
              <a:t>www.themegallery.com</a:t>
            </a:r>
          </a:p>
        </p:txBody>
      </p:sp>
      <p:sp>
        <p:nvSpPr>
          <p:cNvPr id="3" name="Footer Placeholder 4">
            <a:extLst>
              <a:ext uri="{FF2B5EF4-FFF2-40B4-BE49-F238E27FC236}">
                <a16:creationId xmlns:a16="http://schemas.microsoft.com/office/drawing/2014/main" id="{EE1FCA72-DE5D-703B-6EC1-679AD27354D0}"/>
              </a:ext>
            </a:extLst>
          </p:cNvPr>
          <p:cNvSpPr>
            <a:spLocks noGrp="1"/>
          </p:cNvSpPr>
          <p:nvPr>
            <p:ph type="ftr" sz="quarter" idx="11"/>
          </p:nvPr>
        </p:nvSpPr>
        <p:spPr/>
        <p:txBody>
          <a:bodyPr/>
          <a:lstStyle/>
          <a:p>
            <a:r>
              <a:rPr lang="en-US" altLang="en-US"/>
              <a:t>Company Logo</a:t>
            </a:r>
          </a:p>
        </p:txBody>
      </p:sp>
      <p:sp>
        <p:nvSpPr>
          <p:cNvPr id="126978" name="Rectangle 2">
            <a:extLst>
              <a:ext uri="{FF2B5EF4-FFF2-40B4-BE49-F238E27FC236}">
                <a16:creationId xmlns:a16="http://schemas.microsoft.com/office/drawing/2014/main" id="{0E7EFADA-51E8-50BF-8AEC-477902908561}"/>
              </a:ext>
            </a:extLst>
          </p:cNvPr>
          <p:cNvSpPr>
            <a:spLocks noChangeArrowheads="1"/>
          </p:cNvSpPr>
          <p:nvPr/>
        </p:nvSpPr>
        <p:spPr bwMode="auto">
          <a:xfrm>
            <a:off x="1790700" y="2149475"/>
            <a:ext cx="45799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26979" name="Rectangle 3">
            <a:hlinkClick r:id="" action="ppaction://noaction"/>
            <a:extLst>
              <a:ext uri="{FF2B5EF4-FFF2-40B4-BE49-F238E27FC236}">
                <a16:creationId xmlns:a16="http://schemas.microsoft.com/office/drawing/2014/main" id="{5F1B97B9-BD74-5FE2-F7A9-C9AE299AFAA4}"/>
              </a:ext>
            </a:extLst>
          </p:cNvPr>
          <p:cNvSpPr>
            <a:spLocks noChangeArrowheads="1"/>
          </p:cNvSpPr>
          <p:nvPr/>
        </p:nvSpPr>
        <p:spPr bwMode="auto">
          <a:xfrm>
            <a:off x="1901825" y="2149475"/>
            <a:ext cx="43767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26980" name="Rectangle 4">
            <a:hlinkClick r:id="" action="ppaction://customshow?id=0&amp;return=true"/>
            <a:extLst>
              <a:ext uri="{FF2B5EF4-FFF2-40B4-BE49-F238E27FC236}">
                <a16:creationId xmlns:a16="http://schemas.microsoft.com/office/drawing/2014/main" id="{96131528-6FA3-BB24-D440-0FCEEA9369A3}"/>
              </a:ext>
            </a:extLst>
          </p:cNvPr>
          <p:cNvSpPr>
            <a:spLocks noChangeArrowheads="1"/>
          </p:cNvSpPr>
          <p:nvPr/>
        </p:nvSpPr>
        <p:spPr bwMode="auto">
          <a:xfrm>
            <a:off x="1836738" y="2286000"/>
            <a:ext cx="44116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26981" name="Rectangle 5">
            <a:extLst>
              <a:ext uri="{FF2B5EF4-FFF2-40B4-BE49-F238E27FC236}">
                <a16:creationId xmlns:a16="http://schemas.microsoft.com/office/drawing/2014/main" id="{A87ACE12-B78D-C9E5-167A-146605A5107A}"/>
              </a:ext>
            </a:extLst>
          </p:cNvPr>
          <p:cNvSpPr>
            <a:spLocks noGrp="1" noChangeArrowheads="1"/>
          </p:cNvSpPr>
          <p:nvPr>
            <p:ph type="title"/>
          </p:nvPr>
        </p:nvSpPr>
        <p:spPr>
          <a:xfrm>
            <a:off x="1447800" y="350837"/>
            <a:ext cx="9296400" cy="762000"/>
          </a:xfrm>
        </p:spPr>
        <p:txBody>
          <a:bodyPr/>
          <a:lstStyle/>
          <a:p>
            <a:r>
              <a:rPr lang="en-US" altLang="en-US" sz="2800" b="1" dirty="0"/>
              <a:t>VIẾT ĐOẠN TRONG VĂN BẢN THUYẾT MINH</a:t>
            </a:r>
          </a:p>
        </p:txBody>
      </p:sp>
      <p:sp>
        <p:nvSpPr>
          <p:cNvPr id="126982" name="AutoShape 6">
            <a:extLst>
              <a:ext uri="{FF2B5EF4-FFF2-40B4-BE49-F238E27FC236}">
                <a16:creationId xmlns:a16="http://schemas.microsoft.com/office/drawing/2014/main" id="{61DC4579-03F9-A850-6A0A-7D28FFAFA984}"/>
              </a:ext>
            </a:extLst>
          </p:cNvPr>
          <p:cNvSpPr>
            <a:spLocks noChangeArrowheads="1"/>
          </p:cNvSpPr>
          <p:nvPr/>
        </p:nvSpPr>
        <p:spPr bwMode="ltGray">
          <a:xfrm>
            <a:off x="1676400" y="1981200"/>
            <a:ext cx="6324600" cy="4495800"/>
          </a:xfrm>
          <a:prstGeom prst="rightArrow">
            <a:avLst>
              <a:gd name="adj1" fmla="val 79306"/>
              <a:gd name="adj2" fmla="val 34844"/>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26983" name="AutoShape 7">
            <a:extLst>
              <a:ext uri="{FF2B5EF4-FFF2-40B4-BE49-F238E27FC236}">
                <a16:creationId xmlns:a16="http://schemas.microsoft.com/office/drawing/2014/main" id="{67299BD2-71E9-E05C-630B-EF39CE868F5E}"/>
              </a:ext>
            </a:extLst>
          </p:cNvPr>
          <p:cNvSpPr>
            <a:spLocks noChangeArrowheads="1"/>
          </p:cNvSpPr>
          <p:nvPr/>
        </p:nvSpPr>
        <p:spPr bwMode="blackWhite">
          <a:xfrm>
            <a:off x="1828800" y="2133600"/>
            <a:ext cx="44958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solidFill>
                  <a:srgbClr val="0000FF"/>
                </a:solidFill>
              </a:rPr>
              <a:t> NHẬN DẠNG CÁC ĐOẠN</a:t>
            </a:r>
          </a:p>
          <a:p>
            <a:pPr eaLnBrk="0" hangingPunct="0"/>
            <a:r>
              <a:rPr lang="en-US" altLang="en-US" sz="2400" b="1">
                <a:solidFill>
                  <a:srgbClr val="0000FF"/>
                </a:solidFill>
              </a:rPr>
              <a:t>  VĂN THUYẾT MINH</a:t>
            </a:r>
            <a:r>
              <a:rPr lang="en-US" altLang="en-US" sz="2800" b="1">
                <a:solidFill>
                  <a:srgbClr val="0000FF"/>
                </a:solidFill>
              </a:rPr>
              <a:t>               </a:t>
            </a:r>
          </a:p>
        </p:txBody>
      </p:sp>
      <p:sp>
        <p:nvSpPr>
          <p:cNvPr id="126984" name="AutoShape 8">
            <a:extLst>
              <a:ext uri="{FF2B5EF4-FFF2-40B4-BE49-F238E27FC236}">
                <a16:creationId xmlns:a16="http://schemas.microsoft.com/office/drawing/2014/main" id="{C1FEBB03-00ED-31F1-0B14-058B4EAD1900}"/>
              </a:ext>
            </a:extLst>
          </p:cNvPr>
          <p:cNvSpPr>
            <a:spLocks noChangeArrowheads="1"/>
          </p:cNvSpPr>
          <p:nvPr/>
        </p:nvSpPr>
        <p:spPr bwMode="blackWhite">
          <a:xfrm>
            <a:off x="1828800" y="3276600"/>
            <a:ext cx="44958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rgbClr val="0000FF"/>
                </a:solidFill>
              </a:rPr>
              <a:t>SỬA LẠI CÁC ĐOẠN VĂN </a:t>
            </a:r>
          </a:p>
          <a:p>
            <a:pPr algn="ctr" eaLnBrk="0" hangingPunct="0"/>
            <a:r>
              <a:rPr lang="en-US" altLang="en-US" sz="2400" b="1">
                <a:solidFill>
                  <a:srgbClr val="0000FF"/>
                </a:solidFill>
              </a:rPr>
              <a:t> THUYẾT MINH CHƯA CHUẨN</a:t>
            </a:r>
          </a:p>
        </p:txBody>
      </p:sp>
      <p:sp>
        <p:nvSpPr>
          <p:cNvPr id="126985" name="AutoShape 9">
            <a:extLst>
              <a:ext uri="{FF2B5EF4-FFF2-40B4-BE49-F238E27FC236}">
                <a16:creationId xmlns:a16="http://schemas.microsoft.com/office/drawing/2014/main" id="{A5F070C1-BF2D-F676-2C00-9E3A105F55F4}"/>
              </a:ext>
            </a:extLst>
          </p:cNvPr>
          <p:cNvSpPr>
            <a:spLocks noChangeArrowheads="1"/>
          </p:cNvSpPr>
          <p:nvPr/>
        </p:nvSpPr>
        <p:spPr bwMode="blackWhite">
          <a:xfrm>
            <a:off x="1828800" y="4419600"/>
            <a:ext cx="44958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solidFill>
                  <a:srgbClr val="0000FF"/>
                </a:solidFill>
              </a:rPr>
              <a:t>    LUYỆN TẬP              </a:t>
            </a:r>
          </a:p>
        </p:txBody>
      </p:sp>
      <p:pic>
        <p:nvPicPr>
          <p:cNvPr id="126986" name="Picture 10">
            <a:extLst>
              <a:ext uri="{FF2B5EF4-FFF2-40B4-BE49-F238E27FC236}">
                <a16:creationId xmlns:a16="http://schemas.microsoft.com/office/drawing/2014/main" id="{A746D7D6-1904-445D-DD32-A3B8E58EE4D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6876" y="2057400"/>
            <a:ext cx="265112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26982"/>
                                        </p:tgtEl>
                                        <p:attrNameLst>
                                          <p:attrName>style.visibility</p:attrName>
                                        </p:attrNameLst>
                                      </p:cBhvr>
                                      <p:to>
                                        <p:strVal val="visible"/>
                                      </p:to>
                                    </p:set>
                                    <p:anim calcmode="lin" valueType="num">
                                      <p:cBhvr>
                                        <p:cTn id="7" dur="500" fill="hold"/>
                                        <p:tgtEl>
                                          <p:spTgt spid="126982"/>
                                        </p:tgtEl>
                                        <p:attrNameLst>
                                          <p:attrName>ppt_w</p:attrName>
                                        </p:attrNameLst>
                                      </p:cBhvr>
                                      <p:tavLst>
                                        <p:tav tm="0">
                                          <p:val>
                                            <p:fltVal val="0"/>
                                          </p:val>
                                        </p:tav>
                                        <p:tav tm="100000">
                                          <p:val>
                                            <p:strVal val="#ppt_w"/>
                                          </p:val>
                                        </p:tav>
                                      </p:tavLst>
                                    </p:anim>
                                    <p:anim calcmode="lin" valueType="num">
                                      <p:cBhvr>
                                        <p:cTn id="8" dur="500" fill="hold"/>
                                        <p:tgtEl>
                                          <p:spTgt spid="12698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6983"/>
                                        </p:tgtEl>
                                        <p:attrNameLst>
                                          <p:attrName>style.visibility</p:attrName>
                                        </p:attrNameLst>
                                      </p:cBhvr>
                                      <p:to>
                                        <p:strVal val="visible"/>
                                      </p:to>
                                    </p:set>
                                    <p:anim calcmode="lin" valueType="num">
                                      <p:cBhvr>
                                        <p:cTn id="11" dur="500" fill="hold"/>
                                        <p:tgtEl>
                                          <p:spTgt spid="126983"/>
                                        </p:tgtEl>
                                        <p:attrNameLst>
                                          <p:attrName>ppt_w</p:attrName>
                                        </p:attrNameLst>
                                      </p:cBhvr>
                                      <p:tavLst>
                                        <p:tav tm="0">
                                          <p:val>
                                            <p:fltVal val="0"/>
                                          </p:val>
                                        </p:tav>
                                        <p:tav tm="100000">
                                          <p:val>
                                            <p:strVal val="#ppt_w"/>
                                          </p:val>
                                        </p:tav>
                                      </p:tavLst>
                                    </p:anim>
                                    <p:anim calcmode="lin" valueType="num">
                                      <p:cBhvr>
                                        <p:cTn id="12" dur="500" fill="hold"/>
                                        <p:tgtEl>
                                          <p:spTgt spid="1269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6984"/>
                                        </p:tgtEl>
                                        <p:attrNameLst>
                                          <p:attrName>style.visibility</p:attrName>
                                        </p:attrNameLst>
                                      </p:cBhvr>
                                      <p:to>
                                        <p:strVal val="visible"/>
                                      </p:to>
                                    </p:set>
                                    <p:anim calcmode="lin" valueType="num">
                                      <p:cBhvr>
                                        <p:cTn id="15" dur="500" fill="hold"/>
                                        <p:tgtEl>
                                          <p:spTgt spid="126984"/>
                                        </p:tgtEl>
                                        <p:attrNameLst>
                                          <p:attrName>ppt_w</p:attrName>
                                        </p:attrNameLst>
                                      </p:cBhvr>
                                      <p:tavLst>
                                        <p:tav tm="0">
                                          <p:val>
                                            <p:fltVal val="0"/>
                                          </p:val>
                                        </p:tav>
                                        <p:tav tm="100000">
                                          <p:val>
                                            <p:strVal val="#ppt_w"/>
                                          </p:val>
                                        </p:tav>
                                      </p:tavLst>
                                    </p:anim>
                                    <p:anim calcmode="lin" valueType="num">
                                      <p:cBhvr>
                                        <p:cTn id="16" dur="500" fill="hold"/>
                                        <p:tgtEl>
                                          <p:spTgt spid="1269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6985"/>
                                        </p:tgtEl>
                                        <p:attrNameLst>
                                          <p:attrName>style.visibility</p:attrName>
                                        </p:attrNameLst>
                                      </p:cBhvr>
                                      <p:to>
                                        <p:strVal val="visible"/>
                                      </p:to>
                                    </p:set>
                                    <p:anim calcmode="lin" valueType="num">
                                      <p:cBhvr>
                                        <p:cTn id="19" dur="500" fill="hold"/>
                                        <p:tgtEl>
                                          <p:spTgt spid="126985"/>
                                        </p:tgtEl>
                                        <p:attrNameLst>
                                          <p:attrName>ppt_w</p:attrName>
                                        </p:attrNameLst>
                                      </p:cBhvr>
                                      <p:tavLst>
                                        <p:tav tm="0">
                                          <p:val>
                                            <p:fltVal val="0"/>
                                          </p:val>
                                        </p:tav>
                                        <p:tav tm="100000">
                                          <p:val>
                                            <p:strVal val="#ppt_w"/>
                                          </p:val>
                                        </p:tav>
                                      </p:tavLst>
                                    </p:anim>
                                    <p:anim calcmode="lin" valueType="num">
                                      <p:cBhvr>
                                        <p:cTn id="20" dur="500" fill="hold"/>
                                        <p:tgtEl>
                                          <p:spTgt spid="126985"/>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37" presetClass="entr" presetSubtype="0" fill="hold" nodeType="afterEffect">
                                  <p:stCondLst>
                                    <p:cond delay="0"/>
                                  </p:stCondLst>
                                  <p:childTnLst>
                                    <p:set>
                                      <p:cBhvr>
                                        <p:cTn id="23" dur="1" fill="hold">
                                          <p:stCondLst>
                                            <p:cond delay="0"/>
                                          </p:stCondLst>
                                        </p:cTn>
                                        <p:tgtEl>
                                          <p:spTgt spid="126986"/>
                                        </p:tgtEl>
                                        <p:attrNameLst>
                                          <p:attrName>style.visibility</p:attrName>
                                        </p:attrNameLst>
                                      </p:cBhvr>
                                      <p:to>
                                        <p:strVal val="visible"/>
                                      </p:to>
                                    </p:set>
                                    <p:animEffect transition="in" filter="fade">
                                      <p:cBhvr>
                                        <p:cTn id="24" dur="1000"/>
                                        <p:tgtEl>
                                          <p:spTgt spid="126986"/>
                                        </p:tgtEl>
                                      </p:cBhvr>
                                    </p:animEffect>
                                    <p:anim calcmode="lin" valueType="num">
                                      <p:cBhvr>
                                        <p:cTn id="25" dur="1000" fill="hold"/>
                                        <p:tgtEl>
                                          <p:spTgt spid="126986"/>
                                        </p:tgtEl>
                                        <p:attrNameLst>
                                          <p:attrName>ppt_x</p:attrName>
                                        </p:attrNameLst>
                                      </p:cBhvr>
                                      <p:tavLst>
                                        <p:tav tm="0">
                                          <p:val>
                                            <p:strVal val="#ppt_x"/>
                                          </p:val>
                                        </p:tav>
                                        <p:tav tm="100000">
                                          <p:val>
                                            <p:strVal val="#ppt_x"/>
                                          </p:val>
                                        </p:tav>
                                      </p:tavLst>
                                    </p:anim>
                                    <p:anim calcmode="lin" valueType="num">
                                      <p:cBhvr>
                                        <p:cTn id="26" dur="900" decel="100000" fill="hold"/>
                                        <p:tgtEl>
                                          <p:spTgt spid="12698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2698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nimBg="1"/>
      <p:bldP spid="126984" grpId="0" animBg="1"/>
      <p:bldP spid="12698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9BA6AB-6994-52D5-8D6D-FC08EDE31F22}"/>
              </a:ext>
            </a:extLst>
          </p:cNvPr>
          <p:cNvSpPr>
            <a:spLocks noGrp="1"/>
          </p:cNvSpPr>
          <p:nvPr>
            <p:ph type="dt" sz="half" idx="10"/>
          </p:nvPr>
        </p:nvSpPr>
        <p:spPr/>
        <p:txBody>
          <a:bodyPr/>
          <a:lstStyle/>
          <a:p>
            <a:r>
              <a:rPr lang="en-US" altLang="en-US"/>
              <a:t>www.themegallery.com</a:t>
            </a:r>
          </a:p>
        </p:txBody>
      </p:sp>
      <p:sp>
        <p:nvSpPr>
          <p:cNvPr id="3" name="Footer Placeholder 4">
            <a:extLst>
              <a:ext uri="{FF2B5EF4-FFF2-40B4-BE49-F238E27FC236}">
                <a16:creationId xmlns:a16="http://schemas.microsoft.com/office/drawing/2014/main" id="{1E8BA702-454E-EBF3-0298-0A892D72FDC4}"/>
              </a:ext>
            </a:extLst>
          </p:cNvPr>
          <p:cNvSpPr>
            <a:spLocks noGrp="1"/>
          </p:cNvSpPr>
          <p:nvPr>
            <p:ph type="ftr" sz="quarter" idx="11"/>
          </p:nvPr>
        </p:nvSpPr>
        <p:spPr/>
        <p:txBody>
          <a:bodyPr/>
          <a:lstStyle/>
          <a:p>
            <a:r>
              <a:rPr lang="en-US" altLang="en-US"/>
              <a:t>Company Logo</a:t>
            </a:r>
          </a:p>
        </p:txBody>
      </p:sp>
      <p:sp>
        <p:nvSpPr>
          <p:cNvPr id="137221" name="Rectangle 5">
            <a:extLst>
              <a:ext uri="{FF2B5EF4-FFF2-40B4-BE49-F238E27FC236}">
                <a16:creationId xmlns:a16="http://schemas.microsoft.com/office/drawing/2014/main" id="{530F33C5-2043-5B63-3A2A-F094C524E4D2}"/>
              </a:ext>
            </a:extLst>
          </p:cNvPr>
          <p:cNvSpPr>
            <a:spLocks noGrp="1" noChangeArrowheads="1"/>
          </p:cNvSpPr>
          <p:nvPr>
            <p:ph type="title"/>
          </p:nvPr>
        </p:nvSpPr>
        <p:spPr>
          <a:xfrm>
            <a:off x="1676400" y="381000"/>
            <a:ext cx="9296400" cy="762000"/>
          </a:xfrm>
        </p:spPr>
        <p:txBody>
          <a:bodyPr/>
          <a:lstStyle/>
          <a:p>
            <a:r>
              <a:rPr lang="en-US" altLang="en-US" sz="2800" b="1"/>
              <a:t>VIẾT ĐOẠN TRONG VĂN BẢN THUYẾT MINH</a:t>
            </a:r>
          </a:p>
        </p:txBody>
      </p:sp>
      <p:sp>
        <p:nvSpPr>
          <p:cNvPr id="137227" name="Rectangle 11">
            <a:extLst>
              <a:ext uri="{FF2B5EF4-FFF2-40B4-BE49-F238E27FC236}">
                <a16:creationId xmlns:a16="http://schemas.microsoft.com/office/drawing/2014/main" id="{18DF3F49-A91A-029D-B294-939DC02026B8}"/>
              </a:ext>
            </a:extLst>
          </p:cNvPr>
          <p:cNvSpPr>
            <a:spLocks noChangeArrowheads="1"/>
          </p:cNvSpPr>
          <p:nvPr/>
        </p:nvSpPr>
        <p:spPr bwMode="black">
          <a:xfrm>
            <a:off x="1676400" y="46038"/>
            <a:ext cx="1828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Verdana" panose="020B0604030504040204" pitchFamily="34" charset="0"/>
              </a:defRPr>
            </a:lvl1pPr>
            <a:lvl2pPr>
              <a:defRPr sz="3200">
                <a:solidFill>
                  <a:schemeClr val="tx2"/>
                </a:solidFill>
                <a:latin typeface="Verdana" panose="020B0604030504040204" pitchFamily="34" charset="0"/>
              </a:defRPr>
            </a:lvl2pPr>
            <a:lvl3pPr>
              <a:defRPr sz="3200">
                <a:solidFill>
                  <a:schemeClr val="tx2"/>
                </a:solidFill>
                <a:latin typeface="Verdana" panose="020B0604030504040204" pitchFamily="34" charset="0"/>
              </a:defRPr>
            </a:lvl3pPr>
            <a:lvl4pPr>
              <a:defRPr sz="3200">
                <a:solidFill>
                  <a:schemeClr val="tx2"/>
                </a:solidFill>
                <a:latin typeface="Verdana" panose="020B0604030504040204" pitchFamily="34" charset="0"/>
              </a:defRPr>
            </a:lvl4pPr>
            <a:lvl5pPr>
              <a:defRPr sz="3200">
                <a:solidFill>
                  <a:schemeClr val="tx2"/>
                </a:solidFill>
                <a:latin typeface="Verdana" panose="020B0604030504040204" pitchFamily="34" charset="0"/>
              </a:defRPr>
            </a:lvl5pPr>
            <a:lvl6pPr marL="457200" fontAlgn="base">
              <a:spcBef>
                <a:spcPct val="0"/>
              </a:spcBef>
              <a:spcAft>
                <a:spcPct val="0"/>
              </a:spcAft>
              <a:defRPr sz="3200">
                <a:solidFill>
                  <a:schemeClr val="tx2"/>
                </a:solidFill>
                <a:latin typeface="Verdana" panose="020B0604030504040204" pitchFamily="34" charset="0"/>
              </a:defRPr>
            </a:lvl6pPr>
            <a:lvl7pPr marL="914400" fontAlgn="base">
              <a:spcBef>
                <a:spcPct val="0"/>
              </a:spcBef>
              <a:spcAft>
                <a:spcPct val="0"/>
              </a:spcAft>
              <a:defRPr sz="3200">
                <a:solidFill>
                  <a:schemeClr val="tx2"/>
                </a:solidFill>
                <a:latin typeface="Verdana" panose="020B0604030504040204" pitchFamily="34" charset="0"/>
              </a:defRPr>
            </a:lvl7pPr>
            <a:lvl8pPr marL="1371600" fontAlgn="base">
              <a:spcBef>
                <a:spcPct val="0"/>
              </a:spcBef>
              <a:spcAft>
                <a:spcPct val="0"/>
              </a:spcAft>
              <a:defRPr sz="3200">
                <a:solidFill>
                  <a:schemeClr val="tx2"/>
                </a:solidFill>
                <a:latin typeface="Verdana" panose="020B0604030504040204" pitchFamily="34" charset="0"/>
              </a:defRPr>
            </a:lvl8pPr>
            <a:lvl9pPr marL="1828800" fontAlgn="base">
              <a:spcBef>
                <a:spcPct val="0"/>
              </a:spcBef>
              <a:spcAft>
                <a:spcPct val="0"/>
              </a:spcAft>
              <a:defRPr sz="3200">
                <a:solidFill>
                  <a:schemeClr val="tx2"/>
                </a:solidFill>
                <a:latin typeface="Verdana" panose="020B0604030504040204" pitchFamily="34" charset="0"/>
              </a:defRPr>
            </a:lvl9pPr>
          </a:lstStyle>
          <a:p>
            <a:r>
              <a:rPr lang="en-US" altLang="en-US" sz="2400" b="1" u="sng" dirty="0">
                <a:latin typeface="Arial" panose="020B0604020202020204" pitchFamily="34" charset="0"/>
              </a:rPr>
              <a:t>TIẾT </a:t>
            </a:r>
            <a:r>
              <a:rPr lang="vi-VN" altLang="en-US" sz="2400" b="1" u="sng" dirty="0">
                <a:latin typeface="Arial" panose="020B0604020202020204" pitchFamily="34" charset="0"/>
              </a:rPr>
              <a:t>8</a:t>
            </a:r>
            <a:r>
              <a:rPr lang="en-US" altLang="en-US" sz="2400" b="1" u="sng" dirty="0">
                <a:latin typeface="Arial" panose="020B0604020202020204" pitchFamily="34" charset="0"/>
              </a:rPr>
              <a:t>3</a:t>
            </a:r>
            <a:r>
              <a:rPr lang="vi-VN" altLang="en-US" sz="2400" b="1" u="sng" dirty="0">
                <a:latin typeface="Arial" panose="020B0604020202020204" pitchFamily="34" charset="0"/>
              </a:rPr>
              <a:t>:</a:t>
            </a:r>
            <a:endParaRPr lang="en-US" altLang="en-US" sz="2400" b="1" u="sng" dirty="0">
              <a:latin typeface="Arial" panose="020B0604020202020204" pitchFamily="34" charset="0"/>
            </a:endParaRPr>
          </a:p>
        </p:txBody>
      </p:sp>
      <p:sp>
        <p:nvSpPr>
          <p:cNvPr id="137228" name="Text Box 12">
            <a:extLst>
              <a:ext uri="{FF2B5EF4-FFF2-40B4-BE49-F238E27FC236}">
                <a16:creationId xmlns:a16="http://schemas.microsoft.com/office/drawing/2014/main" id="{4E9ED458-02AB-6F4E-53D9-21DD25BD89CB}"/>
              </a:ext>
            </a:extLst>
          </p:cNvPr>
          <p:cNvSpPr txBox="1">
            <a:spLocks noChangeArrowheads="1"/>
          </p:cNvSpPr>
          <p:nvPr/>
        </p:nvSpPr>
        <p:spPr bwMode="auto">
          <a:xfrm>
            <a:off x="0" y="1053217"/>
            <a:ext cx="107692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u="sng">
                <a:solidFill>
                  <a:srgbClr val="FF0000"/>
                </a:solidFill>
              </a:rPr>
              <a:t>I. ĐOẠN VĂN TRONG VĂN BẢN THUYẾT MINH.</a:t>
            </a:r>
          </a:p>
        </p:txBody>
      </p:sp>
      <p:sp>
        <p:nvSpPr>
          <p:cNvPr id="137237" name="Text Box 21">
            <a:extLst>
              <a:ext uri="{FF2B5EF4-FFF2-40B4-BE49-F238E27FC236}">
                <a16:creationId xmlns:a16="http://schemas.microsoft.com/office/drawing/2014/main" id="{9394885E-FE54-F299-3679-CB64F31CBFE3}"/>
              </a:ext>
            </a:extLst>
          </p:cNvPr>
          <p:cNvSpPr txBox="1">
            <a:spLocks noChangeArrowheads="1"/>
          </p:cNvSpPr>
          <p:nvPr/>
        </p:nvSpPr>
        <p:spPr bwMode="auto">
          <a:xfrm>
            <a:off x="0" y="1711086"/>
            <a:ext cx="9453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i="1" u="sng">
                <a:solidFill>
                  <a:srgbClr val="FF0000"/>
                </a:solidFill>
              </a:rPr>
              <a:t>1. Nhận dạng các đoạn văn thuyết minh:</a:t>
            </a:r>
          </a:p>
        </p:txBody>
      </p:sp>
      <p:sp>
        <p:nvSpPr>
          <p:cNvPr id="4" name="Hộp Văn bản 3">
            <a:extLst>
              <a:ext uri="{FF2B5EF4-FFF2-40B4-BE49-F238E27FC236}">
                <a16:creationId xmlns:a16="http://schemas.microsoft.com/office/drawing/2014/main" id="{A906A5AD-3051-3470-1FED-7EC00BDA1D46}"/>
              </a:ext>
            </a:extLst>
          </p:cNvPr>
          <p:cNvSpPr txBox="1"/>
          <p:nvPr/>
        </p:nvSpPr>
        <p:spPr>
          <a:xfrm>
            <a:off x="485179" y="2534488"/>
            <a:ext cx="10944821" cy="2062103"/>
          </a:xfrm>
          <a:prstGeom prst="rect">
            <a:avLst/>
          </a:prstGeom>
          <a:noFill/>
        </p:spPr>
        <p:txBody>
          <a:bodyPr wrap="square" rtlCol="0">
            <a:spAutoFit/>
          </a:bodyPr>
          <a:lstStyle/>
          <a:p>
            <a:pPr algn="l"/>
            <a:r>
              <a:rPr lang="vi-VN" sz="3200" b="1" dirty="0" err="1">
                <a:solidFill>
                  <a:srgbClr val="0000FF"/>
                </a:solidFill>
                <a:latin typeface="+mn-lt"/>
              </a:rPr>
              <a:t>Đoạn</a:t>
            </a:r>
            <a:r>
              <a:rPr lang="vi-VN" sz="3200" b="1" dirty="0">
                <a:solidFill>
                  <a:srgbClr val="0000FF"/>
                </a:solidFill>
                <a:latin typeface="+mn-lt"/>
              </a:rPr>
              <a:t> văn </a:t>
            </a:r>
            <a:r>
              <a:rPr lang="vi-VN" sz="3200" b="1" dirty="0" err="1">
                <a:solidFill>
                  <a:srgbClr val="0000FF"/>
                </a:solidFill>
                <a:latin typeface="+mn-lt"/>
              </a:rPr>
              <a:t>là</a:t>
            </a:r>
            <a:r>
              <a:rPr lang="vi-VN" sz="3200" b="1" dirty="0">
                <a:solidFill>
                  <a:srgbClr val="0000FF"/>
                </a:solidFill>
                <a:latin typeface="+mn-lt"/>
              </a:rPr>
              <a:t> </a:t>
            </a:r>
            <a:r>
              <a:rPr lang="vi-VN" sz="3200" b="1" dirty="0" err="1">
                <a:solidFill>
                  <a:srgbClr val="0000FF"/>
                </a:solidFill>
                <a:latin typeface="+mn-lt"/>
              </a:rPr>
              <a:t>bộ</a:t>
            </a:r>
            <a:r>
              <a:rPr lang="vi-VN" sz="3200" b="1" dirty="0">
                <a:solidFill>
                  <a:srgbClr val="0000FF"/>
                </a:solidFill>
                <a:latin typeface="+mn-lt"/>
              </a:rPr>
              <a:t> </a:t>
            </a:r>
            <a:r>
              <a:rPr lang="vi-VN" sz="3200" b="1" dirty="0" err="1">
                <a:solidFill>
                  <a:srgbClr val="0000FF"/>
                </a:solidFill>
                <a:latin typeface="+mn-lt"/>
              </a:rPr>
              <a:t>phận</a:t>
            </a:r>
            <a:r>
              <a:rPr lang="vi-VN" sz="3200" b="1" dirty="0">
                <a:solidFill>
                  <a:srgbClr val="0000FF"/>
                </a:solidFill>
                <a:latin typeface="+mn-lt"/>
              </a:rPr>
              <a:t> </a:t>
            </a:r>
            <a:r>
              <a:rPr lang="vi-VN" sz="3200" b="1" dirty="0" err="1">
                <a:solidFill>
                  <a:srgbClr val="0000FF"/>
                </a:solidFill>
                <a:latin typeface="+mn-lt"/>
              </a:rPr>
              <a:t>của</a:t>
            </a:r>
            <a:r>
              <a:rPr lang="vi-VN" sz="3200" b="1" dirty="0">
                <a:solidFill>
                  <a:srgbClr val="0000FF"/>
                </a:solidFill>
                <a:latin typeface="+mn-lt"/>
              </a:rPr>
              <a:t> </a:t>
            </a:r>
            <a:r>
              <a:rPr lang="vi-VN" sz="3200" b="1" dirty="0" err="1">
                <a:solidFill>
                  <a:srgbClr val="0000FF"/>
                </a:solidFill>
                <a:latin typeface="+mn-lt"/>
              </a:rPr>
              <a:t>bài</a:t>
            </a:r>
            <a:r>
              <a:rPr lang="vi-VN" sz="3200" b="1" dirty="0">
                <a:solidFill>
                  <a:srgbClr val="0000FF"/>
                </a:solidFill>
                <a:latin typeface="+mn-lt"/>
              </a:rPr>
              <a:t> văn. </a:t>
            </a:r>
            <a:r>
              <a:rPr lang="vi-VN" sz="3200" b="1" dirty="0" err="1">
                <a:solidFill>
                  <a:srgbClr val="0000FF"/>
                </a:solidFill>
                <a:latin typeface="+mn-lt"/>
              </a:rPr>
              <a:t>Viết</a:t>
            </a:r>
            <a:r>
              <a:rPr lang="vi-VN" sz="3200" b="1" dirty="0">
                <a:solidFill>
                  <a:srgbClr val="0000FF"/>
                </a:solidFill>
                <a:latin typeface="+mn-lt"/>
              </a:rPr>
              <a:t> </a:t>
            </a:r>
            <a:r>
              <a:rPr lang="vi-VN" sz="3200" b="1" dirty="0" err="1">
                <a:solidFill>
                  <a:srgbClr val="0000FF"/>
                </a:solidFill>
                <a:latin typeface="+mn-lt"/>
              </a:rPr>
              <a:t>tốt</a:t>
            </a:r>
            <a:r>
              <a:rPr lang="vi-VN" sz="3200" b="1" dirty="0">
                <a:solidFill>
                  <a:srgbClr val="0000FF"/>
                </a:solidFill>
                <a:latin typeface="+mn-lt"/>
              </a:rPr>
              <a:t> </a:t>
            </a:r>
            <a:r>
              <a:rPr lang="vi-VN" sz="3200" b="1" dirty="0" err="1">
                <a:solidFill>
                  <a:srgbClr val="0000FF"/>
                </a:solidFill>
                <a:latin typeface="+mn-lt"/>
              </a:rPr>
              <a:t>đoạn</a:t>
            </a:r>
            <a:r>
              <a:rPr lang="vi-VN" sz="3200" b="1" dirty="0">
                <a:solidFill>
                  <a:srgbClr val="0000FF"/>
                </a:solidFill>
                <a:latin typeface="+mn-lt"/>
              </a:rPr>
              <a:t> văn </a:t>
            </a:r>
            <a:r>
              <a:rPr lang="vi-VN" sz="3200" b="1" dirty="0" err="1">
                <a:solidFill>
                  <a:srgbClr val="0000FF"/>
                </a:solidFill>
                <a:latin typeface="+mn-lt"/>
              </a:rPr>
              <a:t>là</a:t>
            </a:r>
            <a:r>
              <a:rPr lang="vi-VN" sz="3200" b="1" dirty="0">
                <a:solidFill>
                  <a:srgbClr val="0000FF"/>
                </a:solidFill>
                <a:latin typeface="+mn-lt"/>
              </a:rPr>
              <a:t> </a:t>
            </a:r>
            <a:r>
              <a:rPr lang="vi-VN" sz="3200" b="1" dirty="0" err="1">
                <a:solidFill>
                  <a:srgbClr val="0000FF"/>
                </a:solidFill>
                <a:latin typeface="+mn-lt"/>
              </a:rPr>
              <a:t>điều</a:t>
            </a:r>
            <a:r>
              <a:rPr lang="vi-VN" sz="3200" b="1" dirty="0">
                <a:solidFill>
                  <a:srgbClr val="0000FF"/>
                </a:solidFill>
                <a:latin typeface="+mn-lt"/>
              </a:rPr>
              <a:t> </a:t>
            </a:r>
            <a:r>
              <a:rPr lang="vi-VN" sz="3200" b="1" dirty="0" err="1">
                <a:solidFill>
                  <a:srgbClr val="0000FF"/>
                </a:solidFill>
                <a:latin typeface="+mn-lt"/>
              </a:rPr>
              <a:t>kiện</a:t>
            </a:r>
            <a:r>
              <a:rPr lang="vi-VN" sz="3200" b="1" dirty="0">
                <a:solidFill>
                  <a:srgbClr val="0000FF"/>
                </a:solidFill>
                <a:latin typeface="+mn-lt"/>
              </a:rPr>
              <a:t> </a:t>
            </a:r>
            <a:r>
              <a:rPr lang="vi-VN" sz="3200" b="1" dirty="0" err="1">
                <a:solidFill>
                  <a:srgbClr val="0000FF"/>
                </a:solidFill>
                <a:latin typeface="+mn-lt"/>
              </a:rPr>
              <a:t>để</a:t>
            </a:r>
            <a:r>
              <a:rPr lang="vi-VN" sz="3200" b="1" dirty="0">
                <a:solidFill>
                  <a:srgbClr val="0000FF"/>
                </a:solidFill>
                <a:latin typeface="+mn-lt"/>
              </a:rPr>
              <a:t> </a:t>
            </a:r>
            <a:r>
              <a:rPr lang="vi-VN" sz="3200" b="1" dirty="0" err="1">
                <a:solidFill>
                  <a:srgbClr val="0000FF"/>
                </a:solidFill>
                <a:latin typeface="+mn-lt"/>
              </a:rPr>
              <a:t>làm</a:t>
            </a:r>
            <a:r>
              <a:rPr lang="vi-VN" sz="3200" b="1" dirty="0">
                <a:solidFill>
                  <a:srgbClr val="0000FF"/>
                </a:solidFill>
                <a:latin typeface="+mn-lt"/>
              </a:rPr>
              <a:t> </a:t>
            </a:r>
            <a:r>
              <a:rPr lang="vi-VN" sz="3200" b="1" dirty="0" err="1">
                <a:solidFill>
                  <a:srgbClr val="0000FF"/>
                </a:solidFill>
                <a:latin typeface="+mn-lt"/>
              </a:rPr>
              <a:t>tốt</a:t>
            </a:r>
            <a:r>
              <a:rPr lang="vi-VN" sz="3200" b="1" dirty="0">
                <a:solidFill>
                  <a:srgbClr val="0000FF"/>
                </a:solidFill>
                <a:latin typeface="+mn-lt"/>
              </a:rPr>
              <a:t> </a:t>
            </a:r>
            <a:r>
              <a:rPr lang="vi-VN" sz="3200" b="1" dirty="0" err="1">
                <a:solidFill>
                  <a:srgbClr val="0000FF"/>
                </a:solidFill>
                <a:latin typeface="+mn-lt"/>
              </a:rPr>
              <a:t>bài</a:t>
            </a:r>
            <a:r>
              <a:rPr lang="vi-VN" sz="3200" b="1" dirty="0">
                <a:solidFill>
                  <a:srgbClr val="0000FF"/>
                </a:solidFill>
                <a:latin typeface="+mn-lt"/>
              </a:rPr>
              <a:t> văn. </a:t>
            </a:r>
            <a:r>
              <a:rPr lang="vi-VN" sz="3200" b="1" dirty="0" err="1">
                <a:solidFill>
                  <a:srgbClr val="0000FF"/>
                </a:solidFill>
                <a:latin typeface="+mn-lt"/>
              </a:rPr>
              <a:t>Đoạn</a:t>
            </a:r>
            <a:r>
              <a:rPr lang="vi-VN" sz="3200" b="1" dirty="0">
                <a:solidFill>
                  <a:srgbClr val="0000FF"/>
                </a:solidFill>
                <a:latin typeface="+mn-lt"/>
              </a:rPr>
              <a:t> văn </a:t>
            </a:r>
            <a:r>
              <a:rPr lang="vi-VN" sz="3200" b="1" dirty="0" err="1">
                <a:solidFill>
                  <a:srgbClr val="0000FF"/>
                </a:solidFill>
                <a:latin typeface="+mn-lt"/>
              </a:rPr>
              <a:t>thường</a:t>
            </a:r>
            <a:r>
              <a:rPr lang="vi-VN" sz="3200" b="1" dirty="0">
                <a:solidFill>
                  <a:srgbClr val="0000FF"/>
                </a:solidFill>
                <a:latin typeface="+mn-lt"/>
              </a:rPr>
              <a:t> </a:t>
            </a:r>
            <a:r>
              <a:rPr lang="vi-VN" sz="3200" b="1" dirty="0" err="1">
                <a:solidFill>
                  <a:srgbClr val="0000FF"/>
                </a:solidFill>
                <a:latin typeface="+mn-lt"/>
              </a:rPr>
              <a:t>gồm</a:t>
            </a:r>
            <a:r>
              <a:rPr lang="vi-VN" sz="3200" b="1" dirty="0">
                <a:solidFill>
                  <a:srgbClr val="0000FF"/>
                </a:solidFill>
                <a:latin typeface="+mn-lt"/>
              </a:rPr>
              <a:t> hai câu </a:t>
            </a:r>
            <a:r>
              <a:rPr lang="vi-VN" sz="3200" b="1" dirty="0" err="1">
                <a:solidFill>
                  <a:srgbClr val="0000FF"/>
                </a:solidFill>
                <a:latin typeface="+mn-lt"/>
              </a:rPr>
              <a:t>trở</a:t>
            </a:r>
            <a:r>
              <a:rPr lang="vi-VN" sz="3200" b="1" dirty="0">
                <a:solidFill>
                  <a:srgbClr val="0000FF"/>
                </a:solidFill>
                <a:latin typeface="+mn-lt"/>
              </a:rPr>
              <a:t> lên, </a:t>
            </a:r>
            <a:r>
              <a:rPr lang="vi-VN" sz="3200" b="1" dirty="0" err="1">
                <a:solidFill>
                  <a:srgbClr val="0000FF"/>
                </a:solidFill>
                <a:latin typeface="+mn-lt"/>
              </a:rPr>
              <a:t>được</a:t>
            </a:r>
            <a:r>
              <a:rPr lang="vi-VN" sz="3200" b="1" dirty="0">
                <a:solidFill>
                  <a:srgbClr val="0000FF"/>
                </a:solidFill>
                <a:latin typeface="+mn-lt"/>
              </a:rPr>
              <a:t> </a:t>
            </a:r>
            <a:r>
              <a:rPr lang="vi-VN" sz="3200" b="1" dirty="0" err="1">
                <a:solidFill>
                  <a:srgbClr val="0000FF"/>
                </a:solidFill>
                <a:latin typeface="+mn-lt"/>
              </a:rPr>
              <a:t>sắp</a:t>
            </a:r>
            <a:r>
              <a:rPr lang="vi-VN" sz="3200" b="1" dirty="0">
                <a:solidFill>
                  <a:srgbClr val="0000FF"/>
                </a:solidFill>
                <a:latin typeface="+mn-lt"/>
              </a:rPr>
              <a:t> </a:t>
            </a:r>
            <a:r>
              <a:rPr lang="vi-VN" sz="3200" b="1" dirty="0" err="1">
                <a:solidFill>
                  <a:srgbClr val="0000FF"/>
                </a:solidFill>
                <a:latin typeface="+mn-lt"/>
              </a:rPr>
              <a:t>xếp</a:t>
            </a:r>
            <a:r>
              <a:rPr lang="vi-VN" sz="3200" b="1" dirty="0">
                <a:solidFill>
                  <a:srgbClr val="0000FF"/>
                </a:solidFill>
                <a:latin typeface="+mn-lt"/>
              </a:rPr>
              <a:t> theo </a:t>
            </a:r>
            <a:r>
              <a:rPr lang="vi-VN" sz="3200" b="1" dirty="0" err="1">
                <a:solidFill>
                  <a:srgbClr val="0000FF"/>
                </a:solidFill>
                <a:latin typeface="+mn-lt"/>
              </a:rPr>
              <a:t>thứ</a:t>
            </a:r>
            <a:r>
              <a:rPr lang="vi-VN" sz="3200" b="1" dirty="0">
                <a:solidFill>
                  <a:srgbClr val="0000FF"/>
                </a:solidFill>
                <a:latin typeface="+mn-lt"/>
              </a:rPr>
              <a:t> </a:t>
            </a:r>
            <a:r>
              <a:rPr lang="vi-VN" sz="3200" b="1" dirty="0" err="1">
                <a:solidFill>
                  <a:srgbClr val="0000FF"/>
                </a:solidFill>
                <a:latin typeface="+mn-lt"/>
              </a:rPr>
              <a:t>tự</a:t>
            </a:r>
            <a:r>
              <a:rPr lang="vi-VN" sz="3200" b="1" dirty="0">
                <a:solidFill>
                  <a:srgbClr val="0000FF"/>
                </a:solidFill>
                <a:latin typeface="+mn-lt"/>
              </a:rPr>
              <a:t> </a:t>
            </a:r>
            <a:r>
              <a:rPr lang="vi-VN" sz="3200" b="1" dirty="0" err="1">
                <a:solidFill>
                  <a:srgbClr val="0000FF"/>
                </a:solidFill>
                <a:latin typeface="+mn-lt"/>
              </a:rPr>
              <a:t>nhất</a:t>
            </a:r>
            <a:r>
              <a:rPr lang="vi-VN" sz="3200" b="1" dirty="0">
                <a:solidFill>
                  <a:srgbClr val="0000FF"/>
                </a:solidFill>
                <a:latin typeface="+mn-lt"/>
              </a:rPr>
              <a:t> </a:t>
            </a:r>
            <a:r>
              <a:rPr lang="vi-VN" sz="3200" b="1" dirty="0" err="1">
                <a:solidFill>
                  <a:srgbClr val="0000FF"/>
                </a:solidFill>
                <a:latin typeface="+mn-lt"/>
              </a:rPr>
              <a:t>định</a:t>
            </a:r>
            <a:r>
              <a:rPr lang="vi-VN" sz="3200" b="1" dirty="0">
                <a:solidFill>
                  <a:srgbClr val="0000FF"/>
                </a:solidFill>
                <a:latin typeface="+mn-lt"/>
              </a:rPr>
              <a:t>.</a:t>
            </a:r>
          </a:p>
        </p:txBody>
      </p:sp>
    </p:spTree>
    <p:extLst>
      <p:ext uri="{BB962C8B-B14F-4D97-AF65-F5344CB8AC3E}">
        <p14:creationId xmlns:p14="http://schemas.microsoft.com/office/powerpoint/2010/main" val="15596130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fade">
                                      <p:cBhvr>
                                        <p:cTn id="7" dur="2000"/>
                                        <p:tgtEl>
                                          <p:spTgt spid="137221"/>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137228"/>
                                        </p:tgtEl>
                                        <p:attrNameLst>
                                          <p:attrName>style.visibility</p:attrName>
                                        </p:attrNameLst>
                                      </p:cBhvr>
                                      <p:to>
                                        <p:strVal val="visible"/>
                                      </p:to>
                                    </p:set>
                                    <p:anim by="(-#ppt_w*2)" calcmode="lin" valueType="num">
                                      <p:cBhvr rctx="PPT">
                                        <p:cTn id="10" dur="500" autoRev="1" fill="hold">
                                          <p:stCondLst>
                                            <p:cond delay="0"/>
                                          </p:stCondLst>
                                        </p:cTn>
                                        <p:tgtEl>
                                          <p:spTgt spid="137228"/>
                                        </p:tgtEl>
                                        <p:attrNameLst>
                                          <p:attrName>ppt_w</p:attrName>
                                        </p:attrNameLst>
                                      </p:cBhvr>
                                    </p:anim>
                                    <p:anim by="(#ppt_w*0.50)" calcmode="lin" valueType="num">
                                      <p:cBhvr>
                                        <p:cTn id="11" dur="500" decel="50000" autoRev="1" fill="hold">
                                          <p:stCondLst>
                                            <p:cond delay="0"/>
                                          </p:stCondLst>
                                        </p:cTn>
                                        <p:tgtEl>
                                          <p:spTgt spid="137228"/>
                                        </p:tgtEl>
                                        <p:attrNameLst>
                                          <p:attrName>ppt_x</p:attrName>
                                        </p:attrNameLst>
                                      </p:cBhvr>
                                    </p:anim>
                                    <p:anim from="(-#ppt_h/2)" to="(#ppt_y)" calcmode="lin" valueType="num">
                                      <p:cBhvr>
                                        <p:cTn id="12" dur="1000" fill="hold">
                                          <p:stCondLst>
                                            <p:cond delay="0"/>
                                          </p:stCondLst>
                                        </p:cTn>
                                        <p:tgtEl>
                                          <p:spTgt spid="137228"/>
                                        </p:tgtEl>
                                        <p:attrNameLst>
                                          <p:attrName>ppt_y</p:attrName>
                                        </p:attrNameLst>
                                      </p:cBhvr>
                                    </p:anim>
                                    <p:animRot by="21600000">
                                      <p:cBhvr>
                                        <p:cTn id="13" dur="1000" fill="hold">
                                          <p:stCondLst>
                                            <p:cond delay="0"/>
                                          </p:stCondLst>
                                        </p:cTn>
                                        <p:tgtEl>
                                          <p:spTgt spid="137228"/>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37237"/>
                                        </p:tgtEl>
                                        <p:attrNameLst>
                                          <p:attrName>style.visibility</p:attrName>
                                        </p:attrNameLst>
                                      </p:cBhvr>
                                      <p:to>
                                        <p:strVal val="visible"/>
                                      </p:to>
                                    </p:set>
                                    <p:animEffect transition="in" filter="slide(fromTop)">
                                      <p:cBhvr>
                                        <p:cTn id="18" dur="500"/>
                                        <p:tgtEl>
                                          <p:spTgt spid="137237"/>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28" grpId="0"/>
      <p:bldP spid="13723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79BA6AB-6994-52D5-8D6D-FC08EDE31F22}"/>
              </a:ext>
            </a:extLst>
          </p:cNvPr>
          <p:cNvSpPr>
            <a:spLocks noGrp="1"/>
          </p:cNvSpPr>
          <p:nvPr>
            <p:ph type="dt" sz="half" idx="10"/>
          </p:nvPr>
        </p:nvSpPr>
        <p:spPr/>
        <p:txBody>
          <a:bodyPr/>
          <a:lstStyle/>
          <a:p>
            <a:r>
              <a:rPr lang="en-US" altLang="en-US"/>
              <a:t>www.themegallery.com</a:t>
            </a:r>
          </a:p>
        </p:txBody>
      </p:sp>
      <p:sp>
        <p:nvSpPr>
          <p:cNvPr id="3" name="Footer Placeholder 4">
            <a:extLst>
              <a:ext uri="{FF2B5EF4-FFF2-40B4-BE49-F238E27FC236}">
                <a16:creationId xmlns:a16="http://schemas.microsoft.com/office/drawing/2014/main" id="{1E8BA702-454E-EBF3-0298-0A892D72FDC4}"/>
              </a:ext>
            </a:extLst>
          </p:cNvPr>
          <p:cNvSpPr>
            <a:spLocks noGrp="1"/>
          </p:cNvSpPr>
          <p:nvPr>
            <p:ph type="ftr" sz="quarter" idx="11"/>
          </p:nvPr>
        </p:nvSpPr>
        <p:spPr/>
        <p:txBody>
          <a:bodyPr/>
          <a:lstStyle/>
          <a:p>
            <a:r>
              <a:rPr lang="en-US" altLang="en-US"/>
              <a:t>Company Logo</a:t>
            </a:r>
          </a:p>
        </p:txBody>
      </p:sp>
      <p:sp>
        <p:nvSpPr>
          <p:cNvPr id="137221" name="Rectangle 5">
            <a:extLst>
              <a:ext uri="{FF2B5EF4-FFF2-40B4-BE49-F238E27FC236}">
                <a16:creationId xmlns:a16="http://schemas.microsoft.com/office/drawing/2014/main" id="{530F33C5-2043-5B63-3A2A-F094C524E4D2}"/>
              </a:ext>
            </a:extLst>
          </p:cNvPr>
          <p:cNvSpPr>
            <a:spLocks noGrp="1" noChangeArrowheads="1"/>
          </p:cNvSpPr>
          <p:nvPr>
            <p:ph type="title"/>
          </p:nvPr>
        </p:nvSpPr>
        <p:spPr>
          <a:xfrm>
            <a:off x="1676400" y="381000"/>
            <a:ext cx="9296400" cy="762000"/>
          </a:xfrm>
        </p:spPr>
        <p:txBody>
          <a:bodyPr/>
          <a:lstStyle/>
          <a:p>
            <a:r>
              <a:rPr lang="en-US" altLang="en-US" sz="2800" b="1"/>
              <a:t>VIẾT ĐOẠN TRONG VĂN BẢN THUYẾT MINH</a:t>
            </a:r>
          </a:p>
        </p:txBody>
      </p:sp>
      <p:sp>
        <p:nvSpPr>
          <p:cNvPr id="137227" name="Rectangle 11">
            <a:extLst>
              <a:ext uri="{FF2B5EF4-FFF2-40B4-BE49-F238E27FC236}">
                <a16:creationId xmlns:a16="http://schemas.microsoft.com/office/drawing/2014/main" id="{18DF3F49-A91A-029D-B294-939DC02026B8}"/>
              </a:ext>
            </a:extLst>
          </p:cNvPr>
          <p:cNvSpPr>
            <a:spLocks noChangeArrowheads="1"/>
          </p:cNvSpPr>
          <p:nvPr/>
        </p:nvSpPr>
        <p:spPr bwMode="black">
          <a:xfrm>
            <a:off x="1676400" y="46038"/>
            <a:ext cx="1828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Verdana" panose="020B0604030504040204" pitchFamily="34" charset="0"/>
              </a:defRPr>
            </a:lvl1pPr>
            <a:lvl2pPr>
              <a:defRPr sz="3200">
                <a:solidFill>
                  <a:schemeClr val="tx2"/>
                </a:solidFill>
                <a:latin typeface="Verdana" panose="020B0604030504040204" pitchFamily="34" charset="0"/>
              </a:defRPr>
            </a:lvl2pPr>
            <a:lvl3pPr>
              <a:defRPr sz="3200">
                <a:solidFill>
                  <a:schemeClr val="tx2"/>
                </a:solidFill>
                <a:latin typeface="Verdana" panose="020B0604030504040204" pitchFamily="34" charset="0"/>
              </a:defRPr>
            </a:lvl3pPr>
            <a:lvl4pPr>
              <a:defRPr sz="3200">
                <a:solidFill>
                  <a:schemeClr val="tx2"/>
                </a:solidFill>
                <a:latin typeface="Verdana" panose="020B0604030504040204" pitchFamily="34" charset="0"/>
              </a:defRPr>
            </a:lvl4pPr>
            <a:lvl5pPr>
              <a:defRPr sz="3200">
                <a:solidFill>
                  <a:schemeClr val="tx2"/>
                </a:solidFill>
                <a:latin typeface="Verdana" panose="020B0604030504040204" pitchFamily="34" charset="0"/>
              </a:defRPr>
            </a:lvl5pPr>
            <a:lvl6pPr marL="457200" fontAlgn="base">
              <a:spcBef>
                <a:spcPct val="0"/>
              </a:spcBef>
              <a:spcAft>
                <a:spcPct val="0"/>
              </a:spcAft>
              <a:defRPr sz="3200">
                <a:solidFill>
                  <a:schemeClr val="tx2"/>
                </a:solidFill>
                <a:latin typeface="Verdana" panose="020B0604030504040204" pitchFamily="34" charset="0"/>
              </a:defRPr>
            </a:lvl6pPr>
            <a:lvl7pPr marL="914400" fontAlgn="base">
              <a:spcBef>
                <a:spcPct val="0"/>
              </a:spcBef>
              <a:spcAft>
                <a:spcPct val="0"/>
              </a:spcAft>
              <a:defRPr sz="3200">
                <a:solidFill>
                  <a:schemeClr val="tx2"/>
                </a:solidFill>
                <a:latin typeface="Verdana" panose="020B0604030504040204" pitchFamily="34" charset="0"/>
              </a:defRPr>
            </a:lvl7pPr>
            <a:lvl8pPr marL="1371600" fontAlgn="base">
              <a:spcBef>
                <a:spcPct val="0"/>
              </a:spcBef>
              <a:spcAft>
                <a:spcPct val="0"/>
              </a:spcAft>
              <a:defRPr sz="3200">
                <a:solidFill>
                  <a:schemeClr val="tx2"/>
                </a:solidFill>
                <a:latin typeface="Verdana" panose="020B0604030504040204" pitchFamily="34" charset="0"/>
              </a:defRPr>
            </a:lvl8pPr>
            <a:lvl9pPr marL="1828800" fontAlgn="base">
              <a:spcBef>
                <a:spcPct val="0"/>
              </a:spcBef>
              <a:spcAft>
                <a:spcPct val="0"/>
              </a:spcAft>
              <a:defRPr sz="3200">
                <a:solidFill>
                  <a:schemeClr val="tx2"/>
                </a:solidFill>
                <a:latin typeface="Verdana" panose="020B0604030504040204" pitchFamily="34" charset="0"/>
              </a:defRPr>
            </a:lvl9pPr>
          </a:lstStyle>
          <a:p>
            <a:r>
              <a:rPr lang="en-US" altLang="en-US" sz="2400" b="1" u="sng" dirty="0">
                <a:latin typeface="Arial" panose="020B0604020202020204" pitchFamily="34" charset="0"/>
              </a:rPr>
              <a:t>TIẾT </a:t>
            </a:r>
            <a:r>
              <a:rPr lang="vi-VN" altLang="en-US" sz="2400" b="1" u="sng" dirty="0">
                <a:latin typeface="Arial" panose="020B0604020202020204" pitchFamily="34" charset="0"/>
              </a:rPr>
              <a:t>8</a:t>
            </a:r>
            <a:r>
              <a:rPr lang="en-US" altLang="en-US" sz="2400" b="1" u="sng" dirty="0">
                <a:latin typeface="Arial" panose="020B0604020202020204" pitchFamily="34" charset="0"/>
              </a:rPr>
              <a:t>3</a:t>
            </a:r>
            <a:r>
              <a:rPr lang="vi-VN" altLang="en-US" sz="2400" b="1" u="sng" dirty="0">
                <a:latin typeface="Arial" panose="020B0604020202020204" pitchFamily="34" charset="0"/>
              </a:rPr>
              <a:t>:</a:t>
            </a:r>
            <a:endParaRPr lang="en-US" altLang="en-US" sz="2400" b="1" u="sng" dirty="0">
              <a:latin typeface="Arial" panose="020B0604020202020204" pitchFamily="34" charset="0"/>
            </a:endParaRPr>
          </a:p>
        </p:txBody>
      </p:sp>
      <p:sp>
        <p:nvSpPr>
          <p:cNvPr id="137228" name="Text Box 12">
            <a:extLst>
              <a:ext uri="{FF2B5EF4-FFF2-40B4-BE49-F238E27FC236}">
                <a16:creationId xmlns:a16="http://schemas.microsoft.com/office/drawing/2014/main" id="{4E9ED458-02AB-6F4E-53D9-21DD25BD89CB}"/>
              </a:ext>
            </a:extLst>
          </p:cNvPr>
          <p:cNvSpPr txBox="1">
            <a:spLocks noChangeArrowheads="1"/>
          </p:cNvSpPr>
          <p:nvPr/>
        </p:nvSpPr>
        <p:spPr bwMode="auto">
          <a:xfrm>
            <a:off x="0" y="1053217"/>
            <a:ext cx="107692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u="sng">
                <a:solidFill>
                  <a:srgbClr val="FF0000"/>
                </a:solidFill>
              </a:rPr>
              <a:t>I. ĐOẠN VĂN TRONG VĂN BẢN THUYẾT MINH.</a:t>
            </a:r>
          </a:p>
        </p:txBody>
      </p:sp>
      <p:sp>
        <p:nvSpPr>
          <p:cNvPr id="137237" name="Text Box 21">
            <a:extLst>
              <a:ext uri="{FF2B5EF4-FFF2-40B4-BE49-F238E27FC236}">
                <a16:creationId xmlns:a16="http://schemas.microsoft.com/office/drawing/2014/main" id="{9394885E-FE54-F299-3679-CB64F31CBFE3}"/>
              </a:ext>
            </a:extLst>
          </p:cNvPr>
          <p:cNvSpPr txBox="1">
            <a:spLocks noChangeArrowheads="1"/>
          </p:cNvSpPr>
          <p:nvPr/>
        </p:nvSpPr>
        <p:spPr bwMode="auto">
          <a:xfrm>
            <a:off x="0" y="1711086"/>
            <a:ext cx="9453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i="1" u="sng">
                <a:solidFill>
                  <a:srgbClr val="FF0000"/>
                </a:solidFill>
              </a:rPr>
              <a:t>1. Nhận dạng các đoạn văn thuyết minh:</a:t>
            </a:r>
          </a:p>
        </p:txBody>
      </p:sp>
      <p:sp>
        <p:nvSpPr>
          <p:cNvPr id="137238" name="Text Box 22">
            <a:extLst>
              <a:ext uri="{FF2B5EF4-FFF2-40B4-BE49-F238E27FC236}">
                <a16:creationId xmlns:a16="http://schemas.microsoft.com/office/drawing/2014/main" id="{ED107285-A742-1520-9C00-FD963FD59745}"/>
              </a:ext>
            </a:extLst>
          </p:cNvPr>
          <p:cNvSpPr txBox="1">
            <a:spLocks noChangeArrowheads="1"/>
          </p:cNvSpPr>
          <p:nvPr/>
        </p:nvSpPr>
        <p:spPr bwMode="auto">
          <a:xfrm>
            <a:off x="0" y="2357417"/>
            <a:ext cx="5492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600" b="1" i="1" u="sng">
                <a:solidFill>
                  <a:srgbClr val="FF0000"/>
                </a:solidFill>
              </a:rPr>
              <a:t>a. Ví dụ a (sgk tr14):</a:t>
            </a:r>
          </a:p>
        </p:txBody>
      </p:sp>
      <p:sp>
        <p:nvSpPr>
          <p:cNvPr id="137241" name="Text Box 25">
            <a:extLst>
              <a:ext uri="{FF2B5EF4-FFF2-40B4-BE49-F238E27FC236}">
                <a16:creationId xmlns:a16="http://schemas.microsoft.com/office/drawing/2014/main" id="{A8CB55F7-6B95-F932-575F-4295C6700A7D}"/>
              </a:ext>
            </a:extLst>
          </p:cNvPr>
          <p:cNvSpPr txBox="1">
            <a:spLocks noChangeArrowheads="1"/>
          </p:cNvSpPr>
          <p:nvPr/>
        </p:nvSpPr>
        <p:spPr bwMode="auto">
          <a:xfrm>
            <a:off x="0" y="3220265"/>
            <a:ext cx="1219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solidFill>
                  <a:srgbClr val="0000FF"/>
                </a:solidFill>
              </a:rPr>
              <a:t>Thế giới đang đứng trước nguy cơ thiếu nước sạch nghiêm trọng. Nước ngọt chỉ chiếm 3% tổng lượng nước trên trái đất. Lượng nước ít ỏi ấy đang ngày càng bị ô nhiễm bởi chất thải công nghiệp. Ở các nước thứ ba, hơn một tỉ người phải uòng nước bị ô nhiễm. Đến năm 2025, 2/3 dân số thế giới sẽ thiếu nước.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fade">
                                      <p:cBhvr>
                                        <p:cTn id="7" dur="2000"/>
                                        <p:tgtEl>
                                          <p:spTgt spid="137221"/>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137228"/>
                                        </p:tgtEl>
                                        <p:attrNameLst>
                                          <p:attrName>style.visibility</p:attrName>
                                        </p:attrNameLst>
                                      </p:cBhvr>
                                      <p:to>
                                        <p:strVal val="visible"/>
                                      </p:to>
                                    </p:set>
                                    <p:anim by="(-#ppt_w*2)" calcmode="lin" valueType="num">
                                      <p:cBhvr rctx="PPT">
                                        <p:cTn id="10" dur="500" autoRev="1" fill="hold">
                                          <p:stCondLst>
                                            <p:cond delay="0"/>
                                          </p:stCondLst>
                                        </p:cTn>
                                        <p:tgtEl>
                                          <p:spTgt spid="137228"/>
                                        </p:tgtEl>
                                        <p:attrNameLst>
                                          <p:attrName>ppt_w</p:attrName>
                                        </p:attrNameLst>
                                      </p:cBhvr>
                                    </p:anim>
                                    <p:anim by="(#ppt_w*0.50)" calcmode="lin" valueType="num">
                                      <p:cBhvr>
                                        <p:cTn id="11" dur="500" decel="50000" autoRev="1" fill="hold">
                                          <p:stCondLst>
                                            <p:cond delay="0"/>
                                          </p:stCondLst>
                                        </p:cTn>
                                        <p:tgtEl>
                                          <p:spTgt spid="137228"/>
                                        </p:tgtEl>
                                        <p:attrNameLst>
                                          <p:attrName>ppt_x</p:attrName>
                                        </p:attrNameLst>
                                      </p:cBhvr>
                                    </p:anim>
                                    <p:anim from="(-#ppt_h/2)" to="(#ppt_y)" calcmode="lin" valueType="num">
                                      <p:cBhvr>
                                        <p:cTn id="12" dur="1000" fill="hold">
                                          <p:stCondLst>
                                            <p:cond delay="0"/>
                                          </p:stCondLst>
                                        </p:cTn>
                                        <p:tgtEl>
                                          <p:spTgt spid="137228"/>
                                        </p:tgtEl>
                                        <p:attrNameLst>
                                          <p:attrName>ppt_y</p:attrName>
                                        </p:attrNameLst>
                                      </p:cBhvr>
                                    </p:anim>
                                    <p:animRot by="21600000">
                                      <p:cBhvr>
                                        <p:cTn id="13" dur="1000" fill="hold">
                                          <p:stCondLst>
                                            <p:cond delay="0"/>
                                          </p:stCondLst>
                                        </p:cTn>
                                        <p:tgtEl>
                                          <p:spTgt spid="137228"/>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37237"/>
                                        </p:tgtEl>
                                        <p:attrNameLst>
                                          <p:attrName>style.visibility</p:attrName>
                                        </p:attrNameLst>
                                      </p:cBhvr>
                                      <p:to>
                                        <p:strVal val="visible"/>
                                      </p:to>
                                    </p:set>
                                    <p:animEffect transition="in" filter="slide(fromTop)">
                                      <p:cBhvr>
                                        <p:cTn id="18" dur="500"/>
                                        <p:tgtEl>
                                          <p:spTgt spid="137237"/>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137238"/>
                                        </p:tgtEl>
                                        <p:attrNameLst>
                                          <p:attrName>style.visibility</p:attrName>
                                        </p:attrNameLst>
                                      </p:cBhvr>
                                      <p:to>
                                        <p:strVal val="visible"/>
                                      </p:to>
                                    </p:set>
                                    <p:animEffect transition="in" filter="slide(fromTop)">
                                      <p:cBhvr>
                                        <p:cTn id="23" dur="500"/>
                                        <p:tgtEl>
                                          <p:spTgt spid="137238"/>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nodeType="clickEffect">
                                  <p:stCondLst>
                                    <p:cond delay="0"/>
                                  </p:stCondLst>
                                  <p:childTnLst>
                                    <p:set>
                                      <p:cBhvr>
                                        <p:cTn id="27" dur="1" fill="hold">
                                          <p:stCondLst>
                                            <p:cond delay="0"/>
                                          </p:stCondLst>
                                        </p:cTn>
                                        <p:tgtEl>
                                          <p:spTgt spid="137241"/>
                                        </p:tgtEl>
                                        <p:attrNameLst>
                                          <p:attrName>style.visibility</p:attrName>
                                        </p:attrNameLst>
                                      </p:cBhvr>
                                      <p:to>
                                        <p:strVal val="visible"/>
                                      </p:to>
                                    </p:set>
                                    <p:animEffect transition="in" filter="slide(fromTop)">
                                      <p:cBhvr>
                                        <p:cTn id="28" dur="500"/>
                                        <p:tgtEl>
                                          <p:spTgt spid="137241"/>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28" grpId="0"/>
      <p:bldP spid="137237" grpId="0"/>
      <p:bldP spid="137238" grpId="0"/>
      <p:bldP spid="1372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ADD5C7-26CA-C7E8-123B-984083761C87}"/>
              </a:ext>
            </a:extLst>
          </p:cNvPr>
          <p:cNvSpPr>
            <a:spLocks noGrp="1"/>
          </p:cNvSpPr>
          <p:nvPr>
            <p:ph type="dt" sz="half" idx="10"/>
          </p:nvPr>
        </p:nvSpPr>
        <p:spPr/>
        <p:txBody>
          <a:bodyPr/>
          <a:lstStyle/>
          <a:p>
            <a:r>
              <a:rPr lang="en-US" altLang="en-US"/>
              <a:t>www.themegallery.com</a:t>
            </a:r>
          </a:p>
        </p:txBody>
      </p:sp>
      <p:sp>
        <p:nvSpPr>
          <p:cNvPr id="3" name="Footer Placeholder 4">
            <a:extLst>
              <a:ext uri="{FF2B5EF4-FFF2-40B4-BE49-F238E27FC236}">
                <a16:creationId xmlns:a16="http://schemas.microsoft.com/office/drawing/2014/main" id="{53D782C2-6625-3653-B79F-96AD44432DA5}"/>
              </a:ext>
            </a:extLst>
          </p:cNvPr>
          <p:cNvSpPr>
            <a:spLocks noGrp="1"/>
          </p:cNvSpPr>
          <p:nvPr>
            <p:ph type="ftr" sz="quarter" idx="11"/>
          </p:nvPr>
        </p:nvSpPr>
        <p:spPr/>
        <p:txBody>
          <a:bodyPr/>
          <a:lstStyle/>
          <a:p>
            <a:r>
              <a:rPr lang="en-US" altLang="en-US"/>
              <a:t>Company Logo</a:t>
            </a:r>
          </a:p>
        </p:txBody>
      </p:sp>
      <p:sp>
        <p:nvSpPr>
          <p:cNvPr id="155651" name="Rectangle 3">
            <a:extLst>
              <a:ext uri="{FF2B5EF4-FFF2-40B4-BE49-F238E27FC236}">
                <a16:creationId xmlns:a16="http://schemas.microsoft.com/office/drawing/2014/main" id="{2D10BCF1-3754-23F3-C7EE-5D4DD92A8893}"/>
              </a:ext>
            </a:extLst>
          </p:cNvPr>
          <p:cNvSpPr>
            <a:spLocks noGrp="1" noChangeArrowheads="1"/>
          </p:cNvSpPr>
          <p:nvPr>
            <p:ph type="title"/>
          </p:nvPr>
        </p:nvSpPr>
        <p:spPr>
          <a:xfrm>
            <a:off x="1676400" y="381000"/>
            <a:ext cx="9296400" cy="762000"/>
          </a:xfrm>
        </p:spPr>
        <p:txBody>
          <a:bodyPr/>
          <a:lstStyle/>
          <a:p>
            <a:r>
              <a:rPr lang="en-US" altLang="en-US" sz="2800" b="1"/>
              <a:t>VIẾT ĐOẠN TRONG VĂN BẢN THUYẾT MINH</a:t>
            </a:r>
          </a:p>
        </p:txBody>
      </p:sp>
      <p:sp>
        <p:nvSpPr>
          <p:cNvPr id="155652" name="Rectangle 4">
            <a:extLst>
              <a:ext uri="{FF2B5EF4-FFF2-40B4-BE49-F238E27FC236}">
                <a16:creationId xmlns:a16="http://schemas.microsoft.com/office/drawing/2014/main" id="{34DE189D-D75A-13B0-814E-365495C8DBA2}"/>
              </a:ext>
            </a:extLst>
          </p:cNvPr>
          <p:cNvSpPr>
            <a:spLocks noChangeArrowheads="1"/>
          </p:cNvSpPr>
          <p:nvPr/>
        </p:nvSpPr>
        <p:spPr bwMode="black">
          <a:xfrm>
            <a:off x="1752600" y="1"/>
            <a:ext cx="1828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2"/>
                </a:solidFill>
                <a:latin typeface="Verdana" panose="020B0604030504040204" pitchFamily="34" charset="0"/>
              </a:defRPr>
            </a:lvl1pPr>
            <a:lvl2pPr>
              <a:defRPr sz="3200">
                <a:solidFill>
                  <a:schemeClr val="tx2"/>
                </a:solidFill>
                <a:latin typeface="Verdana" panose="020B0604030504040204" pitchFamily="34" charset="0"/>
              </a:defRPr>
            </a:lvl2pPr>
            <a:lvl3pPr>
              <a:defRPr sz="3200">
                <a:solidFill>
                  <a:schemeClr val="tx2"/>
                </a:solidFill>
                <a:latin typeface="Verdana" panose="020B0604030504040204" pitchFamily="34" charset="0"/>
              </a:defRPr>
            </a:lvl3pPr>
            <a:lvl4pPr>
              <a:defRPr sz="3200">
                <a:solidFill>
                  <a:schemeClr val="tx2"/>
                </a:solidFill>
                <a:latin typeface="Verdana" panose="020B0604030504040204" pitchFamily="34" charset="0"/>
              </a:defRPr>
            </a:lvl4pPr>
            <a:lvl5pPr>
              <a:defRPr sz="3200">
                <a:solidFill>
                  <a:schemeClr val="tx2"/>
                </a:solidFill>
                <a:latin typeface="Verdana" panose="020B0604030504040204" pitchFamily="34" charset="0"/>
              </a:defRPr>
            </a:lvl5pPr>
            <a:lvl6pPr marL="457200" fontAlgn="base">
              <a:spcBef>
                <a:spcPct val="0"/>
              </a:spcBef>
              <a:spcAft>
                <a:spcPct val="0"/>
              </a:spcAft>
              <a:defRPr sz="3200">
                <a:solidFill>
                  <a:schemeClr val="tx2"/>
                </a:solidFill>
                <a:latin typeface="Verdana" panose="020B0604030504040204" pitchFamily="34" charset="0"/>
              </a:defRPr>
            </a:lvl6pPr>
            <a:lvl7pPr marL="914400" fontAlgn="base">
              <a:spcBef>
                <a:spcPct val="0"/>
              </a:spcBef>
              <a:spcAft>
                <a:spcPct val="0"/>
              </a:spcAft>
              <a:defRPr sz="3200">
                <a:solidFill>
                  <a:schemeClr val="tx2"/>
                </a:solidFill>
                <a:latin typeface="Verdana" panose="020B0604030504040204" pitchFamily="34" charset="0"/>
              </a:defRPr>
            </a:lvl7pPr>
            <a:lvl8pPr marL="1371600" fontAlgn="base">
              <a:spcBef>
                <a:spcPct val="0"/>
              </a:spcBef>
              <a:spcAft>
                <a:spcPct val="0"/>
              </a:spcAft>
              <a:defRPr sz="3200">
                <a:solidFill>
                  <a:schemeClr val="tx2"/>
                </a:solidFill>
                <a:latin typeface="Verdana" panose="020B0604030504040204" pitchFamily="34" charset="0"/>
              </a:defRPr>
            </a:lvl8pPr>
            <a:lvl9pPr marL="1828800" fontAlgn="base">
              <a:spcBef>
                <a:spcPct val="0"/>
              </a:spcBef>
              <a:spcAft>
                <a:spcPct val="0"/>
              </a:spcAft>
              <a:defRPr sz="3200">
                <a:solidFill>
                  <a:schemeClr val="tx2"/>
                </a:solidFill>
                <a:latin typeface="Verdana" panose="020B0604030504040204" pitchFamily="34" charset="0"/>
              </a:defRPr>
            </a:lvl9pPr>
          </a:lstStyle>
          <a:p>
            <a:r>
              <a:rPr lang="en-US" altLang="en-US" sz="2400" b="1" u="sng" dirty="0">
                <a:latin typeface="Arial" panose="020B0604020202020204" pitchFamily="34" charset="0"/>
              </a:rPr>
              <a:t>TIẾT </a:t>
            </a:r>
            <a:r>
              <a:rPr lang="vi-VN" altLang="en-US" sz="2400" b="1" u="sng" dirty="0">
                <a:latin typeface="Arial" panose="020B0604020202020204" pitchFamily="34" charset="0"/>
              </a:rPr>
              <a:t>8</a:t>
            </a:r>
            <a:r>
              <a:rPr lang="en-US" altLang="en-US" sz="2400" b="1" u="sng" dirty="0">
                <a:latin typeface="Arial" panose="020B0604020202020204" pitchFamily="34" charset="0"/>
              </a:rPr>
              <a:t>3:</a:t>
            </a:r>
          </a:p>
        </p:txBody>
      </p:sp>
      <p:sp>
        <p:nvSpPr>
          <p:cNvPr id="155653" name="Text Box 5">
            <a:extLst>
              <a:ext uri="{FF2B5EF4-FFF2-40B4-BE49-F238E27FC236}">
                <a16:creationId xmlns:a16="http://schemas.microsoft.com/office/drawing/2014/main" id="{CA8FC99B-6710-873D-5BB3-BC6C22FF93E7}"/>
              </a:ext>
            </a:extLst>
          </p:cNvPr>
          <p:cNvSpPr txBox="1">
            <a:spLocks noChangeArrowheads="1"/>
          </p:cNvSpPr>
          <p:nvPr/>
        </p:nvSpPr>
        <p:spPr bwMode="auto">
          <a:xfrm>
            <a:off x="0" y="1064926"/>
            <a:ext cx="96643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solidFill>
                  <a:srgbClr val="FF0000"/>
                </a:solidFill>
              </a:rPr>
              <a:t>I. ĐOẠN VĂN TRONG VĂN BẢN THUYẾT MINH.</a:t>
            </a:r>
          </a:p>
        </p:txBody>
      </p:sp>
      <p:sp>
        <p:nvSpPr>
          <p:cNvPr id="155654" name="Text Box 6">
            <a:extLst>
              <a:ext uri="{FF2B5EF4-FFF2-40B4-BE49-F238E27FC236}">
                <a16:creationId xmlns:a16="http://schemas.microsoft.com/office/drawing/2014/main" id="{7B3B4632-EE3F-5716-95D6-C1FEF4ABE59E}"/>
              </a:ext>
            </a:extLst>
          </p:cNvPr>
          <p:cNvSpPr txBox="1">
            <a:spLocks noChangeArrowheads="1"/>
          </p:cNvSpPr>
          <p:nvPr/>
        </p:nvSpPr>
        <p:spPr bwMode="auto">
          <a:xfrm>
            <a:off x="0" y="1600706"/>
            <a:ext cx="929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200" b="1" i="1" u="sng">
                <a:solidFill>
                  <a:srgbClr val="FF0000"/>
                </a:solidFill>
              </a:rPr>
              <a:t>1. Nhận dạng các đoạn văn thuyết minh:</a:t>
            </a:r>
          </a:p>
        </p:txBody>
      </p:sp>
      <p:sp>
        <p:nvSpPr>
          <p:cNvPr id="155655" name="Text Box 7">
            <a:extLst>
              <a:ext uri="{FF2B5EF4-FFF2-40B4-BE49-F238E27FC236}">
                <a16:creationId xmlns:a16="http://schemas.microsoft.com/office/drawing/2014/main" id="{0479D75E-C9A5-DE4E-8D23-C887F3B6C9D5}"/>
              </a:ext>
            </a:extLst>
          </p:cNvPr>
          <p:cNvSpPr txBox="1">
            <a:spLocks noChangeArrowheads="1"/>
          </p:cNvSpPr>
          <p:nvPr/>
        </p:nvSpPr>
        <p:spPr bwMode="auto">
          <a:xfrm>
            <a:off x="114300" y="2107407"/>
            <a:ext cx="434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3200" b="1" i="1" u="sng">
                <a:solidFill>
                  <a:srgbClr val="FF0000"/>
                </a:solidFill>
              </a:rPr>
              <a:t>b. Ví dụ b (sgk tr14):</a:t>
            </a:r>
          </a:p>
        </p:txBody>
      </p:sp>
      <p:sp>
        <p:nvSpPr>
          <p:cNvPr id="155656" name="Text Box 8">
            <a:extLst>
              <a:ext uri="{FF2B5EF4-FFF2-40B4-BE49-F238E27FC236}">
                <a16:creationId xmlns:a16="http://schemas.microsoft.com/office/drawing/2014/main" id="{314A9B27-61A6-A8B6-F3B5-E631CBD2FB4E}"/>
              </a:ext>
            </a:extLst>
          </p:cNvPr>
          <p:cNvSpPr txBox="1">
            <a:spLocks noChangeArrowheads="1"/>
          </p:cNvSpPr>
          <p:nvPr/>
        </p:nvSpPr>
        <p:spPr bwMode="auto">
          <a:xfrm>
            <a:off x="0" y="2721261"/>
            <a:ext cx="12192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a:solidFill>
                  <a:srgbClr val="0000FF"/>
                </a:solidFill>
              </a:rPr>
              <a:t>    Phạm Văn Đồng ( 1906 - 2000) : Nhà cách mạng nổi tiếng và nhà văn hoá lớn, quê ở xã Đức Tân, huyện Mộ Đức, tỉnh Quảng Ngãi. Ông tham gia cách mạng từ năm 1925, đã giữ nhiều cương vị quan trọng trong bộ máy lãnh đạo của Đảng và Nhà nước Việt Nam, từng là Thủ tướng chính phủ trên ba mươi năm. Ông là học trò và người cộng sự gần gũi của Chủ tịch Hồ  Chí Minh.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fade">
                                      <p:cBhvr>
                                        <p:cTn id="7" dur="2000"/>
                                        <p:tgtEl>
                                          <p:spTgt spid="155651"/>
                                        </p:tgtEl>
                                      </p:cBhvr>
                                    </p:animEffect>
                                  </p:childTnLst>
                                </p:cTn>
                              </p:par>
                              <p:par>
                                <p:cTn id="8" presetID="56" presetClass="entr" presetSubtype="0" fill="hold" nodeType="withEffect">
                                  <p:stCondLst>
                                    <p:cond delay="0"/>
                                  </p:stCondLst>
                                  <p:iterate type="lt">
                                    <p:tmPct val="10000"/>
                                  </p:iterate>
                                  <p:childTnLst>
                                    <p:set>
                                      <p:cBhvr>
                                        <p:cTn id="9" dur="1" fill="hold">
                                          <p:stCondLst>
                                            <p:cond delay="0"/>
                                          </p:stCondLst>
                                        </p:cTn>
                                        <p:tgtEl>
                                          <p:spTgt spid="155653"/>
                                        </p:tgtEl>
                                        <p:attrNameLst>
                                          <p:attrName>style.visibility</p:attrName>
                                        </p:attrNameLst>
                                      </p:cBhvr>
                                      <p:to>
                                        <p:strVal val="visible"/>
                                      </p:to>
                                    </p:set>
                                    <p:anim by="(-#ppt_w*2)" calcmode="lin" valueType="num">
                                      <p:cBhvr rctx="PPT">
                                        <p:cTn id="10" dur="500" autoRev="1" fill="hold">
                                          <p:stCondLst>
                                            <p:cond delay="0"/>
                                          </p:stCondLst>
                                        </p:cTn>
                                        <p:tgtEl>
                                          <p:spTgt spid="155653"/>
                                        </p:tgtEl>
                                        <p:attrNameLst>
                                          <p:attrName>ppt_w</p:attrName>
                                        </p:attrNameLst>
                                      </p:cBhvr>
                                    </p:anim>
                                    <p:anim by="(#ppt_w*0.50)" calcmode="lin" valueType="num">
                                      <p:cBhvr>
                                        <p:cTn id="11" dur="500" decel="50000" autoRev="1" fill="hold">
                                          <p:stCondLst>
                                            <p:cond delay="0"/>
                                          </p:stCondLst>
                                        </p:cTn>
                                        <p:tgtEl>
                                          <p:spTgt spid="155653"/>
                                        </p:tgtEl>
                                        <p:attrNameLst>
                                          <p:attrName>ppt_x</p:attrName>
                                        </p:attrNameLst>
                                      </p:cBhvr>
                                    </p:anim>
                                    <p:anim from="(-#ppt_h/2)" to="(#ppt_y)" calcmode="lin" valueType="num">
                                      <p:cBhvr>
                                        <p:cTn id="12" dur="1000" fill="hold">
                                          <p:stCondLst>
                                            <p:cond delay="0"/>
                                          </p:stCondLst>
                                        </p:cTn>
                                        <p:tgtEl>
                                          <p:spTgt spid="155653"/>
                                        </p:tgtEl>
                                        <p:attrNameLst>
                                          <p:attrName>ppt_y</p:attrName>
                                        </p:attrNameLst>
                                      </p:cBhvr>
                                    </p:anim>
                                    <p:animRot by="21600000">
                                      <p:cBhvr>
                                        <p:cTn id="13" dur="1000" fill="hold">
                                          <p:stCondLst>
                                            <p:cond delay="0"/>
                                          </p:stCondLst>
                                        </p:cTn>
                                        <p:tgtEl>
                                          <p:spTgt spid="155653"/>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55654"/>
                                        </p:tgtEl>
                                        <p:attrNameLst>
                                          <p:attrName>style.visibility</p:attrName>
                                        </p:attrNameLst>
                                      </p:cBhvr>
                                      <p:to>
                                        <p:strVal val="visible"/>
                                      </p:to>
                                    </p:set>
                                    <p:animEffect transition="in" filter="slide(fromTop)">
                                      <p:cBhvr>
                                        <p:cTn id="18" dur="500"/>
                                        <p:tgtEl>
                                          <p:spTgt spid="155654"/>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155655"/>
                                        </p:tgtEl>
                                        <p:attrNameLst>
                                          <p:attrName>style.visibility</p:attrName>
                                        </p:attrNameLst>
                                      </p:cBhvr>
                                      <p:to>
                                        <p:strVal val="visible"/>
                                      </p:to>
                                    </p:set>
                                    <p:animEffect transition="in" filter="slide(fromTop)">
                                      <p:cBhvr>
                                        <p:cTn id="23" dur="500"/>
                                        <p:tgtEl>
                                          <p:spTgt spid="155655"/>
                                        </p:tgtEl>
                                      </p:cBhvr>
                                    </p:animEffect>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1" fill="hold" nodeType="clickEffect">
                                  <p:stCondLst>
                                    <p:cond delay="0"/>
                                  </p:stCondLst>
                                  <p:childTnLst>
                                    <p:set>
                                      <p:cBhvr>
                                        <p:cTn id="27" dur="1" fill="hold">
                                          <p:stCondLst>
                                            <p:cond delay="0"/>
                                          </p:stCondLst>
                                        </p:cTn>
                                        <p:tgtEl>
                                          <p:spTgt spid="155656"/>
                                        </p:tgtEl>
                                        <p:attrNameLst>
                                          <p:attrName>style.visibility</p:attrName>
                                        </p:attrNameLst>
                                      </p:cBhvr>
                                      <p:to>
                                        <p:strVal val="visible"/>
                                      </p:to>
                                    </p:set>
                                    <p:animEffect transition="in" filter="slide(fromTop)">
                                      <p:cBhvr>
                                        <p:cTn id="28" dur="500"/>
                                        <p:tgtEl>
                                          <p:spTgt spid="155656"/>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3" grpId="0"/>
      <p:bldP spid="155654" grpId="0"/>
      <p:bldP spid="155655" grpId="0"/>
      <p:bldP spid="1556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CE8B0D99-8030-D903-5EE6-563F85C18F07}"/>
              </a:ext>
            </a:extLst>
          </p:cNvPr>
          <p:cNvSpPr>
            <a:spLocks noGrp="1" noChangeArrowheads="1"/>
          </p:cNvSpPr>
          <p:nvPr>
            <p:ph type="body" idx="1"/>
          </p:nvPr>
        </p:nvSpPr>
        <p:spPr>
          <a:xfrm>
            <a:off x="76995" y="3859095"/>
            <a:ext cx="7457676" cy="2635250"/>
          </a:xfrm>
        </p:spPr>
        <p:txBody>
          <a:bodyPr/>
          <a:lstStyle/>
          <a:p>
            <a:pPr marL="0" indent="0" algn="just" eaLnBrk="1" hangingPunct="1">
              <a:spcBef>
                <a:spcPct val="0"/>
              </a:spcBef>
              <a:buFontTx/>
              <a:buNone/>
              <a:defRPr/>
            </a:pPr>
            <a:r>
              <a:rPr lang="en-US" sz="2400" b="1" kern="1200" dirty="0">
                <a:solidFill>
                  <a:srgbClr val="0070C0"/>
                </a:solidFill>
                <a:latin typeface="Times New Roman"/>
              </a:rPr>
              <a:t>b</a:t>
            </a:r>
            <a:r>
              <a:rPr lang="en-US" sz="2400" b="1" kern="1200">
                <a:solidFill>
                  <a:srgbClr val="0070C0"/>
                </a:solidFill>
                <a:latin typeface="Times New Roman"/>
              </a:rPr>
              <a:t>.      Phạm V</a:t>
            </a:r>
            <a:r>
              <a:rPr lang="vi-VN" sz="2400" b="1" kern="1200">
                <a:solidFill>
                  <a:srgbClr val="0070C0"/>
                </a:solidFill>
                <a:latin typeface="Times New Roman"/>
              </a:rPr>
              <a:t>ă</a:t>
            </a:r>
            <a:r>
              <a:rPr lang="en-US" sz="2400" b="1" kern="1200">
                <a:solidFill>
                  <a:srgbClr val="0070C0"/>
                </a:solidFill>
                <a:latin typeface="Times New Roman"/>
              </a:rPr>
              <a:t>n Đồng </a:t>
            </a:r>
            <a:r>
              <a:rPr lang="en-US" sz="2400" b="1" kern="1200" dirty="0">
                <a:solidFill>
                  <a:srgbClr val="0070C0"/>
                </a:solidFill>
                <a:latin typeface="Times New Roman"/>
              </a:rPr>
              <a:t>(1906- 2000</a:t>
            </a:r>
            <a:r>
              <a:rPr lang="en-US" sz="2400" b="1" kern="1200">
                <a:solidFill>
                  <a:srgbClr val="0070C0"/>
                </a:solidFill>
                <a:latin typeface="Times New Roman"/>
              </a:rPr>
              <a:t>): Nhà cách mạng nổi tiếng và nhà v</a:t>
            </a:r>
            <a:r>
              <a:rPr lang="vi-VN" sz="2400" b="1" kern="1200">
                <a:solidFill>
                  <a:srgbClr val="0070C0"/>
                </a:solidFill>
                <a:latin typeface="Times New Roman"/>
              </a:rPr>
              <a:t>ă</a:t>
            </a:r>
            <a:r>
              <a:rPr lang="en-US" sz="2400" b="1" kern="1200">
                <a:solidFill>
                  <a:srgbClr val="0070C0"/>
                </a:solidFill>
                <a:latin typeface="Times New Roman"/>
              </a:rPr>
              <a:t>n hoá lớn, quê ở xã Đức Tân, huyện Mộ Đức, tỉnh Quảng Ngãi. Ông </a:t>
            </a:r>
            <a:r>
              <a:rPr lang="en-US" sz="2400" b="1" kern="1200" dirty="0" err="1">
                <a:solidFill>
                  <a:srgbClr val="0070C0"/>
                </a:solidFill>
                <a:latin typeface="Times New Roman"/>
              </a:rPr>
              <a:t>tham</a:t>
            </a:r>
            <a:r>
              <a:rPr lang="en-US" sz="2400" b="1" kern="1200" dirty="0">
                <a:solidFill>
                  <a:srgbClr val="0070C0"/>
                </a:solidFill>
                <a:latin typeface="Times New Roman"/>
              </a:rPr>
              <a:t> </a:t>
            </a:r>
            <a:r>
              <a:rPr lang="en-US" sz="2400" b="1" kern="1200" err="1">
                <a:solidFill>
                  <a:srgbClr val="0070C0"/>
                </a:solidFill>
                <a:latin typeface="Times New Roman"/>
              </a:rPr>
              <a:t>gia</a:t>
            </a:r>
            <a:r>
              <a:rPr lang="en-US" sz="2400" b="1" kern="1200">
                <a:solidFill>
                  <a:srgbClr val="0070C0"/>
                </a:solidFill>
                <a:latin typeface="Times New Roman"/>
              </a:rPr>
              <a:t> cách mạng từ  n</a:t>
            </a:r>
            <a:r>
              <a:rPr lang="vi-VN" sz="2400" b="1" kern="1200">
                <a:solidFill>
                  <a:srgbClr val="0070C0"/>
                </a:solidFill>
                <a:latin typeface="Times New Roman"/>
              </a:rPr>
              <a:t>ă</a:t>
            </a:r>
            <a:r>
              <a:rPr lang="en-US" sz="2400" b="1" kern="1200">
                <a:solidFill>
                  <a:srgbClr val="0070C0"/>
                </a:solidFill>
                <a:latin typeface="Times New Roman"/>
              </a:rPr>
              <a:t>m </a:t>
            </a:r>
            <a:r>
              <a:rPr lang="en-US" sz="2400" b="1" kern="1200" dirty="0">
                <a:solidFill>
                  <a:srgbClr val="0070C0"/>
                </a:solidFill>
                <a:latin typeface="Times New Roman"/>
              </a:rPr>
              <a:t>1925</a:t>
            </a:r>
            <a:r>
              <a:rPr lang="en-US" sz="2400" b="1" kern="1200">
                <a:solidFill>
                  <a:srgbClr val="0070C0"/>
                </a:solidFill>
                <a:latin typeface="Times New Roman"/>
              </a:rPr>
              <a:t>, </a:t>
            </a:r>
            <a:r>
              <a:rPr lang="vi-VN" sz="2400" b="1" kern="1200">
                <a:solidFill>
                  <a:srgbClr val="0070C0"/>
                </a:solidFill>
                <a:latin typeface="Times New Roman"/>
              </a:rPr>
              <a:t>đ</a:t>
            </a:r>
            <a:r>
              <a:rPr lang="en-US" sz="2400" b="1" kern="1200">
                <a:solidFill>
                  <a:srgbClr val="0070C0"/>
                </a:solidFill>
                <a:latin typeface="Times New Roman"/>
              </a:rPr>
              <a:t>ã giữ nhiều c</a:t>
            </a:r>
            <a:r>
              <a:rPr lang="vi-VN" sz="2400" b="1" kern="1200">
                <a:solidFill>
                  <a:srgbClr val="0070C0"/>
                </a:solidFill>
                <a:latin typeface="Times New Roman"/>
              </a:rPr>
              <a:t>ư</a:t>
            </a:r>
            <a:r>
              <a:rPr lang="en-US" sz="2400" b="1" kern="1200">
                <a:solidFill>
                  <a:srgbClr val="0070C0"/>
                </a:solidFill>
                <a:latin typeface="Times New Roman"/>
              </a:rPr>
              <a:t>ư</a:t>
            </a:r>
            <a:r>
              <a:rPr lang="vi-VN" sz="2400" b="1" kern="1200">
                <a:solidFill>
                  <a:srgbClr val="0070C0"/>
                </a:solidFill>
                <a:latin typeface="Times New Roman"/>
              </a:rPr>
              <a:t>ơ</a:t>
            </a:r>
            <a:r>
              <a:rPr lang="en-US" sz="2400" b="1" kern="1200">
                <a:solidFill>
                  <a:srgbClr val="0070C0"/>
                </a:solidFill>
                <a:latin typeface="Times New Roman"/>
              </a:rPr>
              <a:t>ng vị </a:t>
            </a:r>
            <a:r>
              <a:rPr lang="en-US" sz="2400" b="1" kern="1200" err="1">
                <a:solidFill>
                  <a:srgbClr val="0070C0"/>
                </a:solidFill>
                <a:latin typeface="Times New Roman"/>
              </a:rPr>
              <a:t>quan</a:t>
            </a:r>
            <a:r>
              <a:rPr lang="en-US" sz="2400" b="1" kern="1200">
                <a:solidFill>
                  <a:srgbClr val="0070C0"/>
                </a:solidFill>
                <a:latin typeface="Times New Roman"/>
              </a:rPr>
              <a:t> trọng </a:t>
            </a:r>
            <a:r>
              <a:rPr lang="en-US" sz="2400" b="1" kern="1200" err="1">
                <a:solidFill>
                  <a:srgbClr val="0070C0"/>
                </a:solidFill>
                <a:latin typeface="Times New Roman"/>
              </a:rPr>
              <a:t>trong</a:t>
            </a:r>
            <a:r>
              <a:rPr lang="en-US" sz="2400" b="1" kern="1200">
                <a:solidFill>
                  <a:srgbClr val="0070C0"/>
                </a:solidFill>
                <a:latin typeface="Times New Roman"/>
              </a:rPr>
              <a:t> bộ máy lãnh </a:t>
            </a:r>
            <a:r>
              <a:rPr lang="vi-VN" sz="2400" b="1" kern="1200">
                <a:solidFill>
                  <a:srgbClr val="0070C0"/>
                </a:solidFill>
                <a:latin typeface="Times New Roman"/>
              </a:rPr>
              <a:t>đ</a:t>
            </a:r>
            <a:r>
              <a:rPr lang="en-US" sz="2400" b="1" kern="1200">
                <a:solidFill>
                  <a:srgbClr val="0070C0"/>
                </a:solidFill>
                <a:latin typeface="Times New Roman"/>
              </a:rPr>
              <a:t>ạo của Đảng và Nhà n</a:t>
            </a:r>
            <a:r>
              <a:rPr lang="vi-VN" sz="2400" b="1" kern="1200">
                <a:solidFill>
                  <a:srgbClr val="0070C0"/>
                </a:solidFill>
                <a:latin typeface="Times New Roman"/>
              </a:rPr>
              <a:t>ư</a:t>
            </a:r>
            <a:r>
              <a:rPr lang="en-US" sz="2400" b="1" kern="1200">
                <a:solidFill>
                  <a:srgbClr val="0070C0"/>
                </a:solidFill>
                <a:latin typeface="Times New Roman"/>
              </a:rPr>
              <a:t>ước Việt </a:t>
            </a:r>
            <a:r>
              <a:rPr lang="en-US" sz="2400" b="1" kern="1200" dirty="0">
                <a:solidFill>
                  <a:srgbClr val="0070C0"/>
                </a:solidFill>
                <a:latin typeface="Times New Roman"/>
              </a:rPr>
              <a:t>Nam</a:t>
            </a:r>
            <a:r>
              <a:rPr lang="en-US" sz="2400" b="1" kern="1200">
                <a:solidFill>
                  <a:srgbClr val="0070C0"/>
                </a:solidFill>
                <a:latin typeface="Times New Roman"/>
              </a:rPr>
              <a:t>, từng là Thủ t</a:t>
            </a:r>
            <a:r>
              <a:rPr lang="vi-VN" sz="2400" b="1" kern="1200">
                <a:solidFill>
                  <a:srgbClr val="0070C0"/>
                </a:solidFill>
                <a:latin typeface="Times New Roman"/>
              </a:rPr>
              <a:t>ư</a:t>
            </a:r>
            <a:r>
              <a:rPr lang="en-US" sz="2400" b="1" kern="1200">
                <a:solidFill>
                  <a:srgbClr val="0070C0"/>
                </a:solidFill>
                <a:latin typeface="Times New Roman"/>
              </a:rPr>
              <a:t>ướng Chính phủ trên </a:t>
            </a:r>
            <a:r>
              <a:rPr lang="en-US" sz="2400" b="1" kern="1200" err="1">
                <a:solidFill>
                  <a:srgbClr val="0070C0"/>
                </a:solidFill>
                <a:latin typeface="Times New Roman"/>
              </a:rPr>
              <a:t>ba</a:t>
            </a:r>
            <a:r>
              <a:rPr lang="en-US" sz="2400" b="1" kern="1200">
                <a:solidFill>
                  <a:srgbClr val="0070C0"/>
                </a:solidFill>
                <a:latin typeface="Times New Roman"/>
              </a:rPr>
              <a:t> mư</a:t>
            </a:r>
            <a:r>
              <a:rPr lang="vi-VN" sz="2400" b="1" kern="1200">
                <a:solidFill>
                  <a:srgbClr val="0070C0"/>
                </a:solidFill>
                <a:latin typeface="Times New Roman"/>
              </a:rPr>
              <a:t>ươ</a:t>
            </a:r>
            <a:r>
              <a:rPr lang="en-US" sz="2400" b="1" kern="1200">
                <a:solidFill>
                  <a:srgbClr val="0070C0"/>
                </a:solidFill>
                <a:latin typeface="Times New Roman"/>
              </a:rPr>
              <a:t>i n</a:t>
            </a:r>
            <a:r>
              <a:rPr lang="vi-VN" sz="2400" b="1" kern="1200">
                <a:solidFill>
                  <a:srgbClr val="0070C0"/>
                </a:solidFill>
                <a:latin typeface="Times New Roman"/>
              </a:rPr>
              <a:t>ă</a:t>
            </a:r>
            <a:r>
              <a:rPr lang="en-US" sz="2400" b="1" kern="1200">
                <a:solidFill>
                  <a:srgbClr val="0070C0"/>
                </a:solidFill>
                <a:latin typeface="Times New Roman"/>
              </a:rPr>
              <a:t>m. Ông là học trò và ng</a:t>
            </a:r>
            <a:r>
              <a:rPr lang="vi-VN" sz="2400" b="1" kern="1200">
                <a:solidFill>
                  <a:srgbClr val="0070C0"/>
                </a:solidFill>
                <a:latin typeface="Times New Roman"/>
              </a:rPr>
              <a:t>ư</a:t>
            </a:r>
            <a:r>
              <a:rPr lang="en-US" sz="2400" b="1" kern="1200">
                <a:solidFill>
                  <a:srgbClr val="0070C0"/>
                </a:solidFill>
                <a:latin typeface="Times New Roman"/>
              </a:rPr>
              <a:t>ười cộng sự gần gũi của Chủ tịch Hồ Chí </a:t>
            </a:r>
            <a:r>
              <a:rPr lang="en-US" sz="2400" b="1" kern="1200" dirty="0">
                <a:solidFill>
                  <a:srgbClr val="0070C0"/>
                </a:solidFill>
                <a:latin typeface="Times New Roman"/>
              </a:rPr>
              <a:t>Minh.</a:t>
            </a:r>
          </a:p>
          <a:p>
            <a:pPr marL="0" indent="0" eaLnBrk="1" hangingPunct="1">
              <a:spcBef>
                <a:spcPct val="0"/>
              </a:spcBef>
              <a:buFontTx/>
              <a:buNone/>
              <a:defRPr/>
            </a:pPr>
            <a:r>
              <a:rPr lang="en-US" sz="2400" kern="1200" dirty="0">
                <a:solidFill>
                  <a:srgbClr val="000000"/>
                </a:solidFill>
                <a:latin typeface="Times New Roman"/>
              </a:rPr>
              <a:t>                                                                             </a:t>
            </a:r>
          </a:p>
        </p:txBody>
      </p:sp>
      <p:sp>
        <p:nvSpPr>
          <p:cNvPr id="87046" name="Text Box 6">
            <a:extLst>
              <a:ext uri="{FF2B5EF4-FFF2-40B4-BE49-F238E27FC236}">
                <a16:creationId xmlns:a16="http://schemas.microsoft.com/office/drawing/2014/main" id="{F7C9BBC7-6705-7AB6-3390-0A49A1851AD5}"/>
              </a:ext>
            </a:extLst>
          </p:cNvPr>
          <p:cNvSpPr txBox="1">
            <a:spLocks noChangeArrowheads="1"/>
          </p:cNvSpPr>
          <p:nvPr/>
        </p:nvSpPr>
        <p:spPr bwMode="auto">
          <a:xfrm>
            <a:off x="87711" y="1237675"/>
            <a:ext cx="74576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b="1">
                <a:solidFill>
                  <a:srgbClr val="0070C0"/>
                </a:solidFill>
                <a:latin typeface="Times New Roman" panose="02020603050405020304" pitchFamily="18" charset="0"/>
              </a:rPr>
              <a:t>a.     Thế giới </a:t>
            </a:r>
            <a:r>
              <a:rPr lang="vi-VN" altLang="en-US" b="1">
                <a:solidFill>
                  <a:srgbClr val="0070C0"/>
                </a:solidFill>
                <a:latin typeface="Times New Roman" panose="02020603050405020304" pitchFamily="18" charset="0"/>
              </a:rPr>
              <a:t>đ</a:t>
            </a:r>
            <a:r>
              <a:rPr lang="en-US" altLang="en-US" b="1">
                <a:solidFill>
                  <a:srgbClr val="0070C0"/>
                </a:solidFill>
                <a:latin typeface="Times New Roman" panose="02020603050405020304" pitchFamily="18" charset="0"/>
              </a:rPr>
              <a:t>ang </a:t>
            </a:r>
            <a:r>
              <a:rPr lang="vi-VN" altLang="en-US" b="1">
                <a:solidFill>
                  <a:srgbClr val="0070C0"/>
                </a:solidFill>
                <a:latin typeface="Times New Roman" panose="02020603050405020304" pitchFamily="18" charset="0"/>
              </a:rPr>
              <a:t>đ</a:t>
            </a:r>
            <a:r>
              <a:rPr lang="en-US" altLang="en-US" b="1">
                <a:solidFill>
                  <a:srgbClr val="0070C0"/>
                </a:solidFill>
                <a:latin typeface="Times New Roman" panose="02020603050405020304" pitchFamily="18" charset="0"/>
              </a:rPr>
              <a:t>ứng tr</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ước nguy c</a:t>
            </a:r>
            <a:r>
              <a:rPr lang="vi-VN" altLang="en-US" b="1">
                <a:solidFill>
                  <a:srgbClr val="0070C0"/>
                </a:solidFill>
                <a:latin typeface="Times New Roman" panose="02020603050405020304" pitchFamily="18" charset="0"/>
              </a:rPr>
              <a:t>ơ</a:t>
            </a:r>
            <a:r>
              <a:rPr lang="en-US" altLang="en-US" b="1">
                <a:solidFill>
                  <a:srgbClr val="0070C0"/>
                </a:solidFill>
                <a:latin typeface="Times New Roman" panose="02020603050405020304" pitchFamily="18" charset="0"/>
              </a:rPr>
              <a:t> thiếu nước sạch nghiêm trọng. Nước ngọt chỉ chiếm 3% tổng l</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ượng nư</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ớc trên trái </a:t>
            </a:r>
            <a:r>
              <a:rPr lang="vi-VN" altLang="en-US" b="1">
                <a:solidFill>
                  <a:srgbClr val="0070C0"/>
                </a:solidFill>
                <a:latin typeface="Times New Roman" panose="02020603050405020304" pitchFamily="18" charset="0"/>
              </a:rPr>
              <a:t>đ</a:t>
            </a:r>
            <a:r>
              <a:rPr lang="en-US" altLang="en-US" b="1">
                <a:solidFill>
                  <a:srgbClr val="0070C0"/>
                </a:solidFill>
                <a:latin typeface="Times New Roman" panose="02020603050405020304" pitchFamily="18" charset="0"/>
              </a:rPr>
              <a:t>ất. Lượng n</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ước ít ỏi ấy </a:t>
            </a:r>
            <a:r>
              <a:rPr lang="vi-VN" altLang="en-US" b="1">
                <a:solidFill>
                  <a:srgbClr val="0070C0"/>
                </a:solidFill>
                <a:latin typeface="Times New Roman" panose="02020603050405020304" pitchFamily="18" charset="0"/>
              </a:rPr>
              <a:t>đ</a:t>
            </a:r>
            <a:r>
              <a:rPr lang="en-US" altLang="en-US" b="1">
                <a:solidFill>
                  <a:srgbClr val="0070C0"/>
                </a:solidFill>
                <a:latin typeface="Times New Roman" panose="02020603050405020304" pitchFamily="18" charset="0"/>
              </a:rPr>
              <a:t>ang ngày càng bị ô nhiễm bởi các chất thải công nghiệp. Ở các nước thứ ba, h</a:t>
            </a:r>
            <a:r>
              <a:rPr lang="vi-VN" altLang="en-US" b="1">
                <a:solidFill>
                  <a:srgbClr val="0070C0"/>
                </a:solidFill>
                <a:latin typeface="Times New Roman" panose="02020603050405020304" pitchFamily="18" charset="0"/>
              </a:rPr>
              <a:t>ơ</a:t>
            </a:r>
            <a:r>
              <a:rPr lang="en-US" altLang="en-US" b="1">
                <a:solidFill>
                  <a:srgbClr val="0070C0"/>
                </a:solidFill>
                <a:latin typeface="Times New Roman" panose="02020603050405020304" pitchFamily="18" charset="0"/>
              </a:rPr>
              <a:t>n một tỉ ng</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ười phải uống nước bị ô nhiễm. Đến n</a:t>
            </a:r>
            <a:r>
              <a:rPr lang="vi-VN" altLang="en-US" b="1">
                <a:solidFill>
                  <a:srgbClr val="0070C0"/>
                </a:solidFill>
                <a:latin typeface="Times New Roman" panose="02020603050405020304" pitchFamily="18" charset="0"/>
              </a:rPr>
              <a:t>ă</a:t>
            </a:r>
            <a:r>
              <a:rPr lang="en-US" altLang="en-US" b="1">
                <a:solidFill>
                  <a:srgbClr val="0070C0"/>
                </a:solidFill>
                <a:latin typeface="Times New Roman" panose="02020603050405020304" pitchFamily="18" charset="0"/>
              </a:rPr>
              <a:t>m 2025, 2/3 dân số thế giới sẽ thiếu nư</a:t>
            </a:r>
            <a:r>
              <a:rPr lang="vi-VN" altLang="en-US" b="1">
                <a:solidFill>
                  <a:srgbClr val="0070C0"/>
                </a:solidFill>
                <a:latin typeface="Times New Roman" panose="02020603050405020304" pitchFamily="18" charset="0"/>
              </a:rPr>
              <a:t>ư</a:t>
            </a:r>
            <a:r>
              <a:rPr lang="en-US" altLang="en-US" b="1">
                <a:solidFill>
                  <a:srgbClr val="0070C0"/>
                </a:solidFill>
                <a:latin typeface="Times New Roman" panose="02020603050405020304" pitchFamily="18" charset="0"/>
              </a:rPr>
              <a:t>ớc.</a:t>
            </a:r>
          </a:p>
        </p:txBody>
      </p:sp>
      <p:sp>
        <p:nvSpPr>
          <p:cNvPr id="87047" name="Text Box 7">
            <a:extLst>
              <a:ext uri="{FF2B5EF4-FFF2-40B4-BE49-F238E27FC236}">
                <a16:creationId xmlns:a16="http://schemas.microsoft.com/office/drawing/2014/main" id="{B8C3A05E-C4E3-71E8-E6FA-01771685CF54}"/>
              </a:ext>
            </a:extLst>
          </p:cNvPr>
          <p:cNvSpPr txBox="1">
            <a:spLocks noChangeArrowheads="1"/>
          </p:cNvSpPr>
          <p:nvPr/>
        </p:nvSpPr>
        <p:spPr bwMode="auto">
          <a:xfrm>
            <a:off x="7545389" y="2970214"/>
            <a:ext cx="44203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4000" b="1" i="1">
                <a:solidFill>
                  <a:schemeClr val="tx2"/>
                </a:solidFill>
                <a:latin typeface="Times New Roman" panose="02020603050405020304" pitchFamily="18" charset="0"/>
              </a:rPr>
              <a:t>Nêu cách sắp xếp các câu trong đoạn văn.</a:t>
            </a:r>
          </a:p>
        </p:txBody>
      </p:sp>
      <p:pic>
        <p:nvPicPr>
          <p:cNvPr id="55301" name="Picture 2">
            <a:extLst>
              <a:ext uri="{FF2B5EF4-FFF2-40B4-BE49-F238E27FC236}">
                <a16:creationId xmlns:a16="http://schemas.microsoft.com/office/drawing/2014/main" id="{1D8D2E5D-FBF0-0708-0A3A-C1A48481B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670" y="4540251"/>
            <a:ext cx="2040335" cy="204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a:extLst>
              <a:ext uri="{FF2B5EF4-FFF2-40B4-BE49-F238E27FC236}">
                <a16:creationId xmlns:a16="http://schemas.microsoft.com/office/drawing/2014/main" id="{261EFBC1-BB6E-8349-317A-AEFB60ADF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2236789"/>
            <a:ext cx="555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6">
            <a:extLst>
              <a:ext uri="{FF2B5EF4-FFF2-40B4-BE49-F238E27FC236}">
                <a16:creationId xmlns:a16="http://schemas.microsoft.com/office/drawing/2014/main" id="{FE71AB28-2A07-2BB2-9DAF-3B4E2FBC6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812" y="1323976"/>
            <a:ext cx="191134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7">
            <a:extLst>
              <a:ext uri="{FF2B5EF4-FFF2-40B4-BE49-F238E27FC236}">
                <a16:creationId xmlns:a16="http://schemas.microsoft.com/office/drawing/2014/main" id="{9311E50B-A1E2-9830-1699-AE67437FC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2571"/>
            <a:ext cx="695642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8">
            <a:extLst>
              <a:ext uri="{FF2B5EF4-FFF2-40B4-BE49-F238E27FC236}">
                <a16:creationId xmlns:a16="http://schemas.microsoft.com/office/drawing/2014/main" id="{552A8960-67A5-D8E0-012A-BE9CB1374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12009"/>
            <a:ext cx="5614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87046" grpId="0"/>
      <p:bldP spid="870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E58EFD72-8A43-061C-E5FC-2BA346D64EA3}"/>
              </a:ext>
            </a:extLst>
          </p:cNvPr>
          <p:cNvSpPr txBox="1">
            <a:spLocks noChangeArrowheads="1"/>
          </p:cNvSpPr>
          <p:nvPr/>
        </p:nvSpPr>
        <p:spPr bwMode="auto">
          <a:xfrm>
            <a:off x="2286000" y="471489"/>
            <a:ext cx="762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000">
              <a:solidFill>
                <a:srgbClr val="000000"/>
              </a:solidFill>
              <a:latin typeface=".VnTime" pitchFamily="34" charset="0"/>
            </a:endParaRPr>
          </a:p>
        </p:txBody>
      </p:sp>
      <p:sp>
        <p:nvSpPr>
          <p:cNvPr id="56323" name="Text Box 12">
            <a:extLst>
              <a:ext uri="{FF2B5EF4-FFF2-40B4-BE49-F238E27FC236}">
                <a16:creationId xmlns:a16="http://schemas.microsoft.com/office/drawing/2014/main" id="{D08F964B-F3F8-54D4-7891-DC6A3F73F9A9}"/>
              </a:ext>
            </a:extLst>
          </p:cNvPr>
          <p:cNvSpPr txBox="1">
            <a:spLocks noChangeArrowheads="1"/>
          </p:cNvSpPr>
          <p:nvPr/>
        </p:nvSpPr>
        <p:spPr bwMode="auto">
          <a:xfrm>
            <a:off x="0" y="222649"/>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rPr>
              <a:t>I. </a:t>
            </a:r>
            <a:r>
              <a:rPr lang="en-US" altLang="en-US" sz="2400" b="1" u="sng">
                <a:solidFill>
                  <a:srgbClr val="000000"/>
                </a:solidFill>
                <a:latin typeface="Times New Roman" panose="02020603050405020304" pitchFamily="18" charset="0"/>
              </a:rPr>
              <a:t>Đoạn v</a:t>
            </a:r>
            <a:r>
              <a:rPr lang="vi-VN" altLang="en-US" sz="2400" b="1" u="sng">
                <a:solidFill>
                  <a:srgbClr val="000000"/>
                </a:solidFill>
                <a:latin typeface="Times New Roman" panose="02020603050405020304" pitchFamily="18" charset="0"/>
              </a:rPr>
              <a:t>ă</a:t>
            </a:r>
            <a:r>
              <a:rPr lang="en-US" altLang="en-US" sz="2400" b="1" u="sng">
                <a:solidFill>
                  <a:srgbClr val="000000"/>
                </a:solidFill>
                <a:latin typeface="Times New Roman" panose="02020603050405020304" pitchFamily="18" charset="0"/>
              </a:rPr>
              <a:t>n trong v</a:t>
            </a:r>
            <a:r>
              <a:rPr lang="vi-VN" altLang="en-US" sz="2400" b="1" u="sng">
                <a:solidFill>
                  <a:srgbClr val="000000"/>
                </a:solidFill>
                <a:latin typeface="Times New Roman" panose="02020603050405020304" pitchFamily="18" charset="0"/>
              </a:rPr>
              <a:t>ă</a:t>
            </a:r>
            <a:r>
              <a:rPr lang="en-US" altLang="en-US" sz="2400" b="1" u="sng">
                <a:solidFill>
                  <a:srgbClr val="000000"/>
                </a:solidFill>
                <a:latin typeface="Times New Roman" panose="02020603050405020304" pitchFamily="18" charset="0"/>
              </a:rPr>
              <a:t>n bản thuyết minh.</a:t>
            </a:r>
          </a:p>
        </p:txBody>
      </p:sp>
      <p:sp>
        <p:nvSpPr>
          <p:cNvPr id="56324" name="Text Box 13">
            <a:extLst>
              <a:ext uri="{FF2B5EF4-FFF2-40B4-BE49-F238E27FC236}">
                <a16:creationId xmlns:a16="http://schemas.microsoft.com/office/drawing/2014/main" id="{CC1392EC-996A-9510-1AD0-1B98A0823725}"/>
              </a:ext>
            </a:extLst>
          </p:cNvPr>
          <p:cNvSpPr txBox="1">
            <a:spLocks noChangeArrowheads="1"/>
          </p:cNvSpPr>
          <p:nvPr/>
        </p:nvSpPr>
        <p:spPr bwMode="auto">
          <a:xfrm>
            <a:off x="101602" y="717551"/>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00"/>
                </a:solidFill>
                <a:latin typeface="Times New Roman" panose="02020603050405020304" pitchFamily="18" charset="0"/>
              </a:rPr>
              <a:t>1. </a:t>
            </a:r>
            <a:r>
              <a:rPr lang="en-US" altLang="en-US" b="1" u="sng">
                <a:solidFill>
                  <a:srgbClr val="000000"/>
                </a:solidFill>
                <a:latin typeface="Times New Roman" panose="02020603050405020304" pitchFamily="18" charset="0"/>
              </a:rPr>
              <a:t>Nhận dạng các </a:t>
            </a:r>
            <a:r>
              <a:rPr lang="vi-VN" altLang="en-US" b="1" u="sng">
                <a:solidFill>
                  <a:srgbClr val="000000"/>
                </a:solidFill>
                <a:latin typeface="Times New Roman" panose="02020603050405020304" pitchFamily="18" charset="0"/>
              </a:rPr>
              <a:t>đ</a:t>
            </a:r>
            <a:r>
              <a:rPr lang="en-US" altLang="en-US" b="1" u="sng">
                <a:solidFill>
                  <a:srgbClr val="000000"/>
                </a:solidFill>
                <a:latin typeface="Times New Roman" panose="02020603050405020304" pitchFamily="18" charset="0"/>
              </a:rPr>
              <a:t>oạn v</a:t>
            </a:r>
            <a:r>
              <a:rPr lang="vi-VN" altLang="en-US" b="1" u="sng">
                <a:solidFill>
                  <a:srgbClr val="000000"/>
                </a:solidFill>
                <a:latin typeface="Times New Roman" panose="02020603050405020304" pitchFamily="18" charset="0"/>
              </a:rPr>
              <a:t>ă</a:t>
            </a:r>
            <a:r>
              <a:rPr lang="en-US" altLang="en-US" b="1" u="sng">
                <a:solidFill>
                  <a:srgbClr val="000000"/>
                </a:solidFill>
                <a:latin typeface="Times New Roman" panose="02020603050405020304" pitchFamily="18" charset="0"/>
              </a:rPr>
              <a:t>n thuyết minh</a:t>
            </a:r>
            <a:r>
              <a:rPr lang="en-US" altLang="en-US" b="1">
                <a:solidFill>
                  <a:srgbClr val="000000"/>
                </a:solidFill>
                <a:latin typeface="Times New Roman" panose="02020603050405020304" pitchFamily="18" charset="0"/>
              </a:rPr>
              <a:t>.</a:t>
            </a:r>
          </a:p>
        </p:txBody>
      </p:sp>
      <p:sp>
        <p:nvSpPr>
          <p:cNvPr id="56325" name="Text Box 14">
            <a:extLst>
              <a:ext uri="{FF2B5EF4-FFF2-40B4-BE49-F238E27FC236}">
                <a16:creationId xmlns:a16="http://schemas.microsoft.com/office/drawing/2014/main" id="{5856DE83-AB08-DD4A-8E92-FF855A932AEE}"/>
              </a:ext>
            </a:extLst>
          </p:cNvPr>
          <p:cNvSpPr txBox="1">
            <a:spLocks noChangeArrowheads="1"/>
          </p:cNvSpPr>
          <p:nvPr/>
        </p:nvSpPr>
        <p:spPr bwMode="auto">
          <a:xfrm>
            <a:off x="-87709" y="1208087"/>
            <a:ext cx="644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i="1" dirty="0">
                <a:solidFill>
                  <a:srgbClr val="000000"/>
                </a:solidFill>
                <a:latin typeface="Times New Roman" panose="02020603050405020304" pitchFamily="18" charset="0"/>
              </a:rPr>
              <a:t>     *</a:t>
            </a:r>
            <a:r>
              <a:rPr lang="vi-VN" altLang="en-US" sz="2000" b="1" i="1" dirty="0" err="1">
                <a:solidFill>
                  <a:srgbClr val="000000"/>
                </a:solidFill>
                <a:latin typeface="Times New Roman" panose="02020603050405020304" pitchFamily="18" charset="0"/>
                <a:cs typeface="Times New Roman" panose="02020603050405020304" pitchFamily="18" charset="0"/>
              </a:rPr>
              <a:t>Tìm</a:t>
            </a:r>
            <a:r>
              <a:rPr lang="vi-VN" altLang="en-US" sz="2000" b="1" i="1" dirty="0">
                <a:solidFill>
                  <a:srgbClr val="000000"/>
                </a:solidFill>
                <a:latin typeface="Times New Roman" panose="02020603050405020304" pitchFamily="18" charset="0"/>
                <a:cs typeface="Times New Roman" panose="02020603050405020304" pitchFamily="18" charset="0"/>
              </a:rPr>
              <a:t> </a:t>
            </a:r>
            <a:r>
              <a:rPr lang="vi-VN" altLang="en-US" sz="2000" b="1" i="1" dirty="0" err="1">
                <a:solidFill>
                  <a:srgbClr val="000000"/>
                </a:solidFill>
                <a:latin typeface="Times New Roman" panose="02020603050405020304" pitchFamily="18" charset="0"/>
                <a:cs typeface="Times New Roman" panose="02020603050405020304" pitchFamily="18" charset="0"/>
              </a:rPr>
              <a:t>hiểu</a:t>
            </a:r>
            <a:r>
              <a:rPr lang="vi-VN" altLang="en-US" sz="2000" b="1" i="1" dirty="0">
                <a:solidFill>
                  <a:srgbClr val="000000"/>
                </a:solidFill>
                <a:latin typeface="Times New Roman" panose="02020603050405020304" pitchFamily="18" charset="0"/>
                <a:cs typeface="Times New Roman" panose="02020603050405020304" pitchFamily="18" charset="0"/>
              </a:rPr>
              <a:t> </a:t>
            </a:r>
            <a:r>
              <a:rPr lang="vi-VN" altLang="en-US" sz="2000" b="1" i="1" dirty="0" err="1">
                <a:solidFill>
                  <a:srgbClr val="000000"/>
                </a:solidFill>
                <a:latin typeface="Times New Roman" panose="02020603050405020304" pitchFamily="18" charset="0"/>
                <a:cs typeface="Times New Roman" panose="02020603050405020304" pitchFamily="18" charset="0"/>
              </a:rPr>
              <a:t>ví</a:t>
            </a:r>
            <a:r>
              <a:rPr lang="vi-VN" altLang="en-US" sz="2000" b="1" i="1" dirty="0">
                <a:solidFill>
                  <a:srgbClr val="000000"/>
                </a:solidFill>
                <a:latin typeface="Times New Roman" panose="02020603050405020304" pitchFamily="18" charset="0"/>
                <a:cs typeface="Times New Roman" panose="02020603050405020304" pitchFamily="18" charset="0"/>
              </a:rPr>
              <a:t> </a:t>
            </a:r>
            <a:r>
              <a:rPr lang="vi-VN" altLang="en-US" sz="2000" b="1" i="1" dirty="0" err="1">
                <a:solidFill>
                  <a:srgbClr val="000000"/>
                </a:solidFill>
                <a:latin typeface="Times New Roman" panose="02020603050405020304" pitchFamily="18" charset="0"/>
                <a:cs typeface="Times New Roman" panose="02020603050405020304" pitchFamily="18" charset="0"/>
              </a:rPr>
              <a:t>dụ</a:t>
            </a:r>
            <a:r>
              <a:rPr lang="en-US" altLang="en-US" sz="2000" b="1" i="1" dirty="0">
                <a:solidFill>
                  <a:srgbClr val="000000"/>
                </a:solidFill>
                <a:latin typeface="Times New Roman" panose="02020603050405020304" pitchFamily="18" charset="0"/>
                <a:cs typeface="Times New Roman" panose="02020603050405020304" pitchFamily="18" charset="0"/>
              </a:rPr>
              <a:t>:</a:t>
            </a:r>
            <a:endParaRPr lang="en-US" altLang="en-US" sz="2000" b="1" i="1" dirty="0">
              <a:solidFill>
                <a:srgbClr val="000000"/>
              </a:solidFill>
              <a:latin typeface="Times New Roman" panose="02020603050405020304" pitchFamily="18" charset="0"/>
            </a:endParaRPr>
          </a:p>
        </p:txBody>
      </p:sp>
      <p:sp>
        <p:nvSpPr>
          <p:cNvPr id="56326" name="Text Box 15" descr="Recycled paper">
            <a:extLst>
              <a:ext uri="{FF2B5EF4-FFF2-40B4-BE49-F238E27FC236}">
                <a16:creationId xmlns:a16="http://schemas.microsoft.com/office/drawing/2014/main" id="{509D3183-1ABE-97D5-DF30-24A676EDD47A}"/>
              </a:ext>
            </a:extLst>
          </p:cNvPr>
          <p:cNvSpPr txBox="1">
            <a:spLocks noChangeArrowheads="1"/>
          </p:cNvSpPr>
          <p:nvPr/>
        </p:nvSpPr>
        <p:spPr bwMode="auto">
          <a:xfrm>
            <a:off x="77391" y="1659563"/>
            <a:ext cx="11925300" cy="212365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solidFill>
                  <a:srgbClr val="000000"/>
                </a:solidFill>
                <a:latin typeface="Times New Roman" panose="02020603050405020304" pitchFamily="18" charset="0"/>
              </a:rPr>
              <a:t>a.  </a:t>
            </a:r>
            <a:r>
              <a:rPr lang="en-US" altLang="en-US" dirty="0" err="1">
                <a:solidFill>
                  <a:srgbClr val="000000"/>
                </a:solidFill>
                <a:latin typeface="Times New Roman" panose="02020603050405020304" pitchFamily="18" charset="0"/>
              </a:rPr>
              <a:t>Thế</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giới</a:t>
            </a:r>
            <a:r>
              <a:rPr lang="en-US" altLang="en-US" dirty="0">
                <a:solidFill>
                  <a:srgbClr val="000000"/>
                </a:solidFill>
                <a:latin typeface="Times New Roman" panose="02020603050405020304" pitchFamily="18" charset="0"/>
              </a:rPr>
              <a:t> </a:t>
            </a:r>
            <a:r>
              <a:rPr lang="vi-VN" altLang="en-US" dirty="0">
                <a:solidFill>
                  <a:srgbClr val="000000"/>
                </a:solidFill>
                <a:latin typeface="Times New Roman" panose="02020603050405020304" pitchFamily="18" charset="0"/>
              </a:rPr>
              <a:t>đ</a:t>
            </a:r>
            <a:r>
              <a:rPr lang="en-US" altLang="en-US" dirty="0" err="1">
                <a:solidFill>
                  <a:srgbClr val="000000"/>
                </a:solidFill>
                <a:latin typeface="Times New Roman" panose="02020603050405020304" pitchFamily="18" charset="0"/>
              </a:rPr>
              <a:t>ang</a:t>
            </a:r>
            <a:r>
              <a:rPr lang="en-US" altLang="en-US" dirty="0">
                <a:solidFill>
                  <a:srgbClr val="000000"/>
                </a:solidFill>
                <a:latin typeface="Times New Roman" panose="02020603050405020304" pitchFamily="18" charset="0"/>
              </a:rPr>
              <a:t> </a:t>
            </a:r>
            <a:r>
              <a:rPr lang="vi-VN" altLang="en-US" dirty="0">
                <a:solidFill>
                  <a:srgbClr val="000000"/>
                </a:solidFill>
                <a:latin typeface="Times New Roman" panose="02020603050405020304" pitchFamily="18" charset="0"/>
              </a:rPr>
              <a:t>đ</a:t>
            </a:r>
            <a:r>
              <a:rPr lang="en-US" altLang="en-US" dirty="0" err="1">
                <a:solidFill>
                  <a:srgbClr val="000000"/>
                </a:solidFill>
                <a:latin typeface="Times New Roman" panose="02020603050405020304" pitchFamily="18" charset="0"/>
              </a:rPr>
              <a:t>ứng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trước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nguy</a:t>
            </a:r>
            <a:r>
              <a:rPr lang="en-US" altLang="en-US" dirty="0">
                <a:solidFill>
                  <a:srgbClr val="000000"/>
                </a:solidFill>
                <a:latin typeface="Times New Roman" panose="02020603050405020304" pitchFamily="18" charset="0"/>
              </a:rPr>
              <a:t> c</a:t>
            </a:r>
            <a:r>
              <a:rPr lang="vi-VN" altLang="en-US" dirty="0">
                <a:solidFill>
                  <a:srgbClr val="000000"/>
                </a:solidFill>
                <a:latin typeface="Times New Roman" panose="02020603050405020304" pitchFamily="18" charset="0"/>
              </a:rPr>
              <a:t>ơ</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thiếu</a:t>
            </a:r>
            <a:r>
              <a:rPr lang="en-US" altLang="en-US" dirty="0">
                <a:solidFill>
                  <a:srgbClr val="000000"/>
                </a:solidFill>
                <a:latin typeface="Times New Roman" panose="02020603050405020304" pitchFamily="18" charset="0"/>
              </a:rPr>
              <a:t> n</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ước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sạch</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nghiêm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trọng</a:t>
            </a:r>
            <a:r>
              <a:rPr lang="en-US" altLang="en-US" dirty="0">
                <a:solidFill>
                  <a:srgbClr val="000000"/>
                </a:solidFill>
                <a:latin typeface="Times New Roman" panose="02020603050405020304" pitchFamily="18" charset="0"/>
              </a:rPr>
              <a:t>.(1) </a:t>
            </a:r>
            <a:r>
              <a:rPr lang="en-US" altLang="en-US" dirty="0" err="1">
                <a:solidFill>
                  <a:srgbClr val="000000"/>
                </a:solidFill>
                <a:latin typeface="Times New Roman" panose="02020603050405020304" pitchFamily="18" charset="0"/>
              </a:rPr>
              <a:t>Nước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ngọt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chỉ</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chiếm</a:t>
            </a:r>
            <a:r>
              <a:rPr lang="en-US" altLang="en-US" dirty="0">
                <a:solidFill>
                  <a:srgbClr val="000000"/>
                </a:solidFill>
                <a:latin typeface="Times New Roman" panose="02020603050405020304" pitchFamily="18" charset="0"/>
              </a:rPr>
              <a:t> 3% </a:t>
            </a:r>
            <a:r>
              <a:rPr lang="en-US" altLang="en-US" dirty="0" err="1">
                <a:solidFill>
                  <a:srgbClr val="000000"/>
                </a:solidFill>
                <a:latin typeface="Times New Roman" panose="02020603050405020304" pitchFamily="18" charset="0"/>
              </a:rPr>
              <a:t>tổng</a:t>
            </a:r>
            <a:r>
              <a:rPr lang="en-US" altLang="en-US" dirty="0">
                <a:solidFill>
                  <a:srgbClr val="000000"/>
                </a:solidFill>
                <a:latin typeface="Times New Roman" panose="02020603050405020304" pitchFamily="18" charset="0"/>
              </a:rPr>
              <a:t> l</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ượng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trái</a:t>
            </a:r>
            <a:r>
              <a:rPr lang="en-US" altLang="en-US" dirty="0">
                <a:solidFill>
                  <a:srgbClr val="000000"/>
                </a:solidFill>
                <a:latin typeface="Times New Roman" panose="02020603050405020304" pitchFamily="18" charset="0"/>
              </a:rPr>
              <a:t> </a:t>
            </a:r>
            <a:r>
              <a:rPr lang="vi-VN" altLang="en-US" dirty="0">
                <a:solidFill>
                  <a:srgbClr val="000000"/>
                </a:solidFill>
                <a:latin typeface="Times New Roman" panose="02020603050405020304" pitchFamily="18" charset="0"/>
              </a:rPr>
              <a:t>đ</a:t>
            </a:r>
            <a:r>
              <a:rPr lang="en-US" altLang="en-US" dirty="0" err="1">
                <a:solidFill>
                  <a:srgbClr val="000000"/>
                </a:solidFill>
                <a:latin typeface="Times New Roman" panose="02020603050405020304" pitchFamily="18" charset="0"/>
              </a:rPr>
              <a:t>ất</a:t>
            </a:r>
            <a:r>
              <a:rPr lang="en-US" altLang="en-US" dirty="0">
                <a:solidFill>
                  <a:srgbClr val="000000"/>
                </a:solidFill>
                <a:latin typeface="Times New Roman" panose="02020603050405020304" pitchFamily="18" charset="0"/>
              </a:rPr>
              <a:t>. (2). L</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ượng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ít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ỏi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ấy</a:t>
            </a:r>
            <a:r>
              <a:rPr lang="en-US" altLang="en-US" dirty="0">
                <a:solidFill>
                  <a:srgbClr val="000000"/>
                </a:solidFill>
                <a:latin typeface="Times New Roman" panose="02020603050405020304" pitchFamily="18" charset="0"/>
              </a:rPr>
              <a:t> </a:t>
            </a:r>
            <a:r>
              <a:rPr lang="vi-VN" altLang="en-US" dirty="0">
                <a:solidFill>
                  <a:srgbClr val="000000"/>
                </a:solidFill>
                <a:latin typeface="Times New Roman" panose="02020603050405020304" pitchFamily="18" charset="0"/>
              </a:rPr>
              <a:t>đ</a:t>
            </a:r>
            <a:r>
              <a:rPr lang="en-US" altLang="en-US" dirty="0" err="1">
                <a:solidFill>
                  <a:srgbClr val="000000"/>
                </a:solidFill>
                <a:latin typeface="Times New Roman" panose="02020603050405020304" pitchFamily="18" charset="0"/>
              </a:rPr>
              <a:t>ang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ngày</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càng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bị</a:t>
            </a:r>
            <a:r>
              <a:rPr lang="en-US" altLang="en-US" dirty="0">
                <a:solidFill>
                  <a:srgbClr val="000000"/>
                </a:solidFill>
                <a:latin typeface="Times New Roman" panose="02020603050405020304" pitchFamily="18" charset="0"/>
              </a:rPr>
              <a:t> ô </a:t>
            </a:r>
            <a:r>
              <a:rPr lang="en-US" altLang="en-US" dirty="0" err="1">
                <a:solidFill>
                  <a:srgbClr val="000000"/>
                </a:solidFill>
                <a:latin typeface="Times New Roman" panose="02020603050405020304" pitchFamily="18" charset="0"/>
              </a:rPr>
              <a:t>nhiễm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bởi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chất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thải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công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nghiệp</a:t>
            </a:r>
            <a:r>
              <a:rPr lang="en-US" altLang="en-US" dirty="0">
                <a:solidFill>
                  <a:srgbClr val="000000"/>
                </a:solidFill>
                <a:latin typeface="Times New Roman" panose="02020603050405020304" pitchFamily="18" charset="0"/>
              </a:rPr>
              <a:t>. (3) ở </a:t>
            </a:r>
            <a:r>
              <a:rPr lang="en-US" altLang="en-US" dirty="0" err="1">
                <a:solidFill>
                  <a:srgbClr val="000000"/>
                </a:solidFill>
                <a:latin typeface="Times New Roman" panose="02020603050405020304" pitchFamily="18" charset="0"/>
              </a:rPr>
              <a:t>các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thứ</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ba</a:t>
            </a:r>
            <a:r>
              <a:rPr lang="en-US" altLang="en-US" dirty="0">
                <a:solidFill>
                  <a:srgbClr val="000000"/>
                </a:solidFill>
                <a:latin typeface="Times New Roman" panose="02020603050405020304" pitchFamily="18" charset="0"/>
              </a:rPr>
              <a:t>, h</a:t>
            </a:r>
            <a:r>
              <a:rPr lang="vi-VN" altLang="en-US" dirty="0">
                <a:solidFill>
                  <a:srgbClr val="000000"/>
                </a:solidFill>
                <a:latin typeface="Times New Roman" panose="02020603050405020304" pitchFamily="18" charset="0"/>
              </a:rPr>
              <a:t>ơ</a:t>
            </a:r>
            <a:r>
              <a:rPr lang="en-US" altLang="en-US" dirty="0">
                <a:solidFill>
                  <a:srgbClr val="000000"/>
                </a:solidFill>
                <a:latin typeface="Times New Roman" panose="02020603050405020304" pitchFamily="18" charset="0"/>
              </a:rPr>
              <a:t>n </a:t>
            </a:r>
            <a:r>
              <a:rPr lang="en-US" altLang="en-US" dirty="0" err="1">
                <a:solidFill>
                  <a:srgbClr val="000000"/>
                </a:solidFill>
                <a:latin typeface="Times New Roman" panose="02020603050405020304" pitchFamily="18" charset="0"/>
              </a:rPr>
              <a:t>một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tỉ</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ngư</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ời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phải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uống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bị</a:t>
            </a:r>
            <a:r>
              <a:rPr lang="en-US" altLang="en-US" dirty="0">
                <a:solidFill>
                  <a:srgbClr val="000000"/>
                </a:solidFill>
                <a:latin typeface="Times New Roman" panose="02020603050405020304" pitchFamily="18" charset="0"/>
              </a:rPr>
              <a:t> ô </a:t>
            </a:r>
            <a:r>
              <a:rPr lang="en-US" altLang="en-US" dirty="0" err="1">
                <a:solidFill>
                  <a:srgbClr val="000000"/>
                </a:solidFill>
                <a:latin typeface="Times New Roman" panose="02020603050405020304" pitchFamily="18" charset="0"/>
              </a:rPr>
              <a:t>nhiễm</a:t>
            </a:r>
            <a:r>
              <a:rPr lang="en-US" altLang="en-US" dirty="0">
                <a:solidFill>
                  <a:srgbClr val="000000"/>
                </a:solidFill>
                <a:latin typeface="Times New Roman" panose="02020603050405020304" pitchFamily="18" charset="0"/>
              </a:rPr>
              <a:t>. (4) </a:t>
            </a:r>
            <a:r>
              <a:rPr lang="en-US" altLang="en-US" dirty="0" err="1">
                <a:solidFill>
                  <a:srgbClr val="000000"/>
                </a:solidFill>
                <a:latin typeface="Times New Roman" panose="02020603050405020304" pitchFamily="18" charset="0"/>
              </a:rPr>
              <a:t>Đến</a:t>
            </a:r>
            <a:r>
              <a:rPr lang="en-US" altLang="en-US" dirty="0">
                <a:solidFill>
                  <a:srgbClr val="000000"/>
                </a:solidFill>
                <a:latin typeface="Times New Roman" panose="02020603050405020304" pitchFamily="18" charset="0"/>
              </a:rPr>
              <a:t> n</a:t>
            </a:r>
            <a:r>
              <a:rPr lang="vi-VN" altLang="en-US" dirty="0">
                <a:solidFill>
                  <a:srgbClr val="000000"/>
                </a:solidFill>
                <a:latin typeface="Times New Roman" panose="02020603050405020304" pitchFamily="18" charset="0"/>
              </a:rPr>
              <a:t>ă</a:t>
            </a:r>
            <a:r>
              <a:rPr lang="en-US" altLang="en-US" dirty="0">
                <a:solidFill>
                  <a:srgbClr val="000000"/>
                </a:solidFill>
                <a:latin typeface="Times New Roman" panose="02020603050405020304" pitchFamily="18" charset="0"/>
              </a:rPr>
              <a:t>m 2025, 2/3 </a:t>
            </a:r>
            <a:r>
              <a:rPr lang="en-US" altLang="en-US" dirty="0" err="1">
                <a:solidFill>
                  <a:srgbClr val="000000"/>
                </a:solidFill>
                <a:latin typeface="Times New Roman" panose="02020603050405020304" pitchFamily="18" charset="0"/>
              </a:rPr>
              <a:t>dân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số</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thế</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giới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sẽ</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thiếu</a:t>
            </a:r>
            <a:r>
              <a:rPr lang="en-US" altLang="en-US" dirty="0">
                <a:solidFill>
                  <a:srgbClr val="000000"/>
                </a:solidFill>
                <a:latin typeface="Times New Roman" panose="02020603050405020304" pitchFamily="18" charset="0"/>
              </a:rPr>
              <a:t> n</a:t>
            </a:r>
            <a:r>
              <a:rPr lang="vi-VN" altLang="en-US" dirty="0">
                <a:solidFill>
                  <a:srgbClr val="000000"/>
                </a:solidFill>
                <a:latin typeface="Times New Roman" panose="02020603050405020304" pitchFamily="18" charset="0"/>
              </a:rPr>
              <a:t>ư</a:t>
            </a:r>
            <a:r>
              <a:rPr lang="en-US" altLang="en-US" dirty="0" err="1">
                <a:solidFill>
                  <a:srgbClr val="000000"/>
                </a:solidFill>
                <a:latin typeface="Times New Roman" panose="02020603050405020304" pitchFamily="18" charset="0"/>
              </a:rPr>
              <a:t>ước</a:t>
            </a:r>
            <a:r>
              <a:rPr lang="en-US" altLang="en-US" dirty="0">
                <a:solidFill>
                  <a:srgbClr val="000000"/>
                </a:solidFill>
                <a:latin typeface="Times New Roman" panose="02020603050405020304" pitchFamily="18" charset="0"/>
              </a:rPr>
              <a:t>. (5)</a:t>
            </a:r>
          </a:p>
          <a:p>
            <a:pPr eaLnBrk="1" hangingPunct="1">
              <a:spcBef>
                <a:spcPct val="50000"/>
              </a:spcBef>
            </a:pPr>
            <a:r>
              <a:rPr lang="en-US" altLang="en-US" dirty="0">
                <a:solidFill>
                  <a:srgbClr val="000000"/>
                </a:solidFill>
                <a:latin typeface="Times New Roman" panose="02020603050405020304" pitchFamily="18" charset="0"/>
              </a:rPr>
              <a:t>                                                                                   ( Theo </a:t>
            </a:r>
            <a:r>
              <a:rPr lang="en-US" altLang="en-US" dirty="0" err="1">
                <a:solidFill>
                  <a:srgbClr val="000000"/>
                </a:solidFill>
                <a:latin typeface="Times New Roman" panose="02020603050405020304" pitchFamily="18" charset="0"/>
              </a:rPr>
              <a:t>Hoa</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học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trò</a:t>
            </a:r>
            <a:r>
              <a:rPr lang="en-US" altLang="en-US" dirty="0">
                <a:solidFill>
                  <a:srgbClr val="000000"/>
                </a:solidFill>
                <a:latin typeface="Times New Roman" panose="02020603050405020304" pitchFamily="18" charset="0"/>
              </a:rPr>
              <a:t>)</a:t>
            </a:r>
          </a:p>
        </p:txBody>
      </p:sp>
      <p:sp>
        <p:nvSpPr>
          <p:cNvPr id="56327" name="Line 16">
            <a:extLst>
              <a:ext uri="{FF2B5EF4-FFF2-40B4-BE49-F238E27FC236}">
                <a16:creationId xmlns:a16="http://schemas.microsoft.com/office/drawing/2014/main" id="{85CADFE8-21D1-8C88-EF87-32ED91DEE8FC}"/>
              </a:ext>
            </a:extLst>
          </p:cNvPr>
          <p:cNvSpPr>
            <a:spLocks noChangeShapeType="1"/>
          </p:cNvSpPr>
          <p:nvPr/>
        </p:nvSpPr>
        <p:spPr bwMode="auto">
          <a:xfrm>
            <a:off x="1910953" y="3494088"/>
            <a:ext cx="1137047" cy="7080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8" name="Text Box 17">
            <a:extLst>
              <a:ext uri="{FF2B5EF4-FFF2-40B4-BE49-F238E27FC236}">
                <a16:creationId xmlns:a16="http://schemas.microsoft.com/office/drawing/2014/main" id="{D44DBFEB-4FDD-C4C9-2F15-EA1C18F9C087}"/>
              </a:ext>
            </a:extLst>
          </p:cNvPr>
          <p:cNvSpPr txBox="1">
            <a:spLocks noChangeArrowheads="1"/>
          </p:cNvSpPr>
          <p:nvPr/>
        </p:nvSpPr>
        <p:spPr bwMode="auto">
          <a:xfrm>
            <a:off x="3133726" y="3967164"/>
            <a:ext cx="8599883"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Thuyết minh: Cung cấp thông tin</a:t>
            </a:r>
            <a:r>
              <a:rPr lang="en-US" altLang="en-US" sz="2000" b="1">
                <a:solidFill>
                  <a:srgbClr val="0000FF"/>
                </a:solidFill>
                <a:latin typeface=".VnArial" pitchFamily="34" charset="0"/>
              </a:rPr>
              <a:t> </a:t>
            </a:r>
            <a:r>
              <a:rPr lang="en-US" altLang="en-US" sz="2000" b="1">
                <a:solidFill>
                  <a:srgbClr val="0000FF"/>
                </a:solidFill>
                <a:latin typeface="Times New Roman" panose="02020603050405020304" pitchFamily="18" charset="0"/>
              </a:rPr>
              <a:t>về tình trạng thiếu n</a:t>
            </a:r>
            <a:r>
              <a:rPr lang="en-US" altLang="en-US" sz="1400" b="1">
                <a:solidFill>
                  <a:srgbClr val="0000FF"/>
                </a:solidFill>
                <a:latin typeface="Times New Roman" panose="02020603050405020304" pitchFamily="18" charset="0"/>
              </a:rPr>
              <a:t>Ư</a:t>
            </a:r>
            <a:r>
              <a:rPr lang="en-US" altLang="en-US" sz="2000" b="1">
                <a:solidFill>
                  <a:srgbClr val="0000FF"/>
                </a:solidFill>
                <a:latin typeface="Times New Roman" panose="02020603050405020304" pitchFamily="18" charset="0"/>
              </a:rPr>
              <a:t>ớc sạch trên thế giới.</a:t>
            </a:r>
          </a:p>
        </p:txBody>
      </p:sp>
      <p:sp>
        <p:nvSpPr>
          <p:cNvPr id="5138" name="Text Box 18">
            <a:extLst>
              <a:ext uri="{FF2B5EF4-FFF2-40B4-BE49-F238E27FC236}">
                <a16:creationId xmlns:a16="http://schemas.microsoft.com/office/drawing/2014/main" id="{3439B327-E184-68C4-D11E-909B1246C2B7}"/>
              </a:ext>
            </a:extLst>
          </p:cNvPr>
          <p:cNvSpPr txBox="1">
            <a:spLocks noChangeArrowheads="1"/>
          </p:cNvSpPr>
          <p:nvPr/>
        </p:nvSpPr>
        <p:spPr bwMode="auto">
          <a:xfrm>
            <a:off x="1212647" y="4551217"/>
            <a:ext cx="26951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3200">
              <a:solidFill>
                <a:srgbClr val="000000"/>
              </a:solidFill>
              <a:latin typeface="Times New Roman" panose="02020603050405020304" pitchFamily="18" charset="0"/>
            </a:endParaRPr>
          </a:p>
          <a:p>
            <a:pPr algn="ctr" eaLnBrk="1" hangingPunct="1">
              <a:spcBef>
                <a:spcPct val="50000"/>
              </a:spcBef>
            </a:pPr>
            <a:r>
              <a:rPr lang="en-US" altLang="en-US" sz="3200">
                <a:solidFill>
                  <a:srgbClr val="000000"/>
                </a:solidFill>
                <a:latin typeface="Times New Roman" panose="02020603050405020304" pitchFamily="18" charset="0"/>
              </a:rPr>
              <a:t>Câu1 </a:t>
            </a:r>
          </a:p>
          <a:p>
            <a:pPr eaLnBrk="1" hangingPunct="1">
              <a:spcBef>
                <a:spcPct val="50000"/>
              </a:spcBef>
            </a:pPr>
            <a:r>
              <a:rPr lang="en-US" altLang="en-US" sz="3200">
                <a:solidFill>
                  <a:srgbClr val="000000"/>
                </a:solidFill>
                <a:latin typeface="Times New Roman" panose="02020603050405020304" pitchFamily="18" charset="0"/>
              </a:rPr>
              <a:t>(câu chủ </a:t>
            </a:r>
            <a:r>
              <a:rPr lang="vi-VN" altLang="en-US" sz="3200">
                <a:solidFill>
                  <a:srgbClr val="000000"/>
                </a:solidFill>
                <a:latin typeface="Times New Roman" panose="02020603050405020304" pitchFamily="18" charset="0"/>
              </a:rPr>
              <a:t>đ</a:t>
            </a:r>
            <a:r>
              <a:rPr lang="en-US" altLang="en-US" sz="3200">
                <a:solidFill>
                  <a:srgbClr val="000000"/>
                </a:solidFill>
                <a:latin typeface="Times New Roman" panose="02020603050405020304" pitchFamily="18" charset="0"/>
              </a:rPr>
              <a:t>ề)</a:t>
            </a:r>
          </a:p>
        </p:txBody>
      </p:sp>
      <p:sp>
        <p:nvSpPr>
          <p:cNvPr id="5143" name="Line 23">
            <a:extLst>
              <a:ext uri="{FF2B5EF4-FFF2-40B4-BE49-F238E27FC236}">
                <a16:creationId xmlns:a16="http://schemas.microsoft.com/office/drawing/2014/main" id="{B18866ED-3C83-2DA8-8D02-036E4C83668C}"/>
              </a:ext>
            </a:extLst>
          </p:cNvPr>
          <p:cNvSpPr>
            <a:spLocks noChangeShapeType="1"/>
          </p:cNvSpPr>
          <p:nvPr/>
        </p:nvSpPr>
        <p:spPr bwMode="auto">
          <a:xfrm>
            <a:off x="3733800" y="5715000"/>
            <a:ext cx="838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24">
            <a:extLst>
              <a:ext uri="{FF2B5EF4-FFF2-40B4-BE49-F238E27FC236}">
                <a16:creationId xmlns:a16="http://schemas.microsoft.com/office/drawing/2014/main" id="{C8F9EB6D-ECC1-25EF-520D-310D6BC82A9F}"/>
              </a:ext>
            </a:extLst>
          </p:cNvPr>
          <p:cNvSpPr>
            <a:spLocks noChangeShapeType="1"/>
          </p:cNvSpPr>
          <p:nvPr/>
        </p:nvSpPr>
        <p:spPr bwMode="auto">
          <a:xfrm>
            <a:off x="3733800" y="5715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Text Box 25">
            <a:extLst>
              <a:ext uri="{FF2B5EF4-FFF2-40B4-BE49-F238E27FC236}">
                <a16:creationId xmlns:a16="http://schemas.microsoft.com/office/drawing/2014/main" id="{B5146092-2500-FEE5-17C6-4512340EC61C}"/>
              </a:ext>
            </a:extLst>
          </p:cNvPr>
          <p:cNvSpPr txBox="1">
            <a:spLocks noChangeArrowheads="1"/>
          </p:cNvSpPr>
          <p:nvPr/>
        </p:nvSpPr>
        <p:spPr bwMode="auto">
          <a:xfrm>
            <a:off x="5426075" y="457993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cung cấp </a:t>
            </a:r>
            <a:r>
              <a:rPr lang="en-US" altLang="en-US" sz="2400">
                <a:solidFill>
                  <a:srgbClr val="000000"/>
                </a:solidFill>
                <a:latin typeface="Times New Roman" panose="02020603050405020304" pitchFamily="18" charset="0"/>
              </a:rPr>
              <a:t>thông tin</a:t>
            </a:r>
            <a:r>
              <a:rPr lang="en-US" altLang="en-US" sz="2400">
                <a:solidFill>
                  <a:srgbClr val="000000"/>
                </a:solidFill>
                <a:latin typeface="Times New Roman" panose="02020603050405020304" pitchFamily="18" charset="0"/>
                <a:cs typeface="Times New Roman" panose="02020603050405020304" pitchFamily="18" charset="0"/>
              </a:rPr>
              <a:t> về lượng nước ngọt ớt ỏi</a:t>
            </a:r>
            <a:endParaRPr lang="en-US" altLang="en-US" sz="2400">
              <a:solidFill>
                <a:srgbClr val="000000"/>
              </a:solidFill>
              <a:latin typeface="Times New Roman" panose="02020603050405020304" pitchFamily="18" charset="0"/>
            </a:endParaRPr>
          </a:p>
        </p:txBody>
      </p:sp>
      <p:sp>
        <p:nvSpPr>
          <p:cNvPr id="5147" name="Text Box 27">
            <a:extLst>
              <a:ext uri="{FF2B5EF4-FFF2-40B4-BE49-F238E27FC236}">
                <a16:creationId xmlns:a16="http://schemas.microsoft.com/office/drawing/2014/main" id="{5BCBD45A-F238-E923-34A7-518EBC56DAA2}"/>
              </a:ext>
            </a:extLst>
          </p:cNvPr>
          <p:cNvSpPr txBox="1">
            <a:spLocks noChangeArrowheads="1"/>
          </p:cNvSpPr>
          <p:nvPr/>
        </p:nvSpPr>
        <p:spPr bwMode="auto">
          <a:xfrm>
            <a:off x="5389564" y="5875338"/>
            <a:ext cx="5413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 nêu sự thiếu n</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ước ở các n</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ước thứ ba.</a:t>
            </a:r>
          </a:p>
        </p:txBody>
      </p:sp>
      <p:sp>
        <p:nvSpPr>
          <p:cNvPr id="5148" name="Text Box 28">
            <a:extLst>
              <a:ext uri="{FF2B5EF4-FFF2-40B4-BE49-F238E27FC236}">
                <a16:creationId xmlns:a16="http://schemas.microsoft.com/office/drawing/2014/main" id="{C3521F39-770B-49CA-F195-C41E6490ACBB}"/>
              </a:ext>
            </a:extLst>
          </p:cNvPr>
          <p:cNvSpPr txBox="1">
            <a:spLocks noChangeArrowheads="1"/>
          </p:cNvSpPr>
          <p:nvPr/>
        </p:nvSpPr>
        <p:spPr bwMode="auto">
          <a:xfrm>
            <a:off x="5410199" y="6403976"/>
            <a:ext cx="5948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dự báo việc thiếu nư</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ớc trong t</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ư</a:t>
            </a:r>
            <a:r>
              <a:rPr lang="vi-VN" altLang="en-US" sz="2400">
                <a:solidFill>
                  <a:srgbClr val="000000"/>
                </a:solidFill>
                <a:latin typeface="Times New Roman" panose="02020603050405020304" pitchFamily="18" charset="0"/>
              </a:rPr>
              <a:t>ơ</a:t>
            </a:r>
            <a:r>
              <a:rPr lang="en-US" altLang="en-US" sz="2400">
                <a:solidFill>
                  <a:srgbClr val="000000"/>
                </a:solidFill>
                <a:latin typeface="Times New Roman" panose="02020603050405020304" pitchFamily="18" charset="0"/>
              </a:rPr>
              <a:t>ng lai.</a:t>
            </a:r>
          </a:p>
        </p:txBody>
      </p:sp>
      <p:sp>
        <p:nvSpPr>
          <p:cNvPr id="5149" name="AutoShape 29">
            <a:extLst>
              <a:ext uri="{FF2B5EF4-FFF2-40B4-BE49-F238E27FC236}">
                <a16:creationId xmlns:a16="http://schemas.microsoft.com/office/drawing/2014/main" id="{3256444B-DC74-B66C-A8AC-8783644A00EA}"/>
              </a:ext>
            </a:extLst>
          </p:cNvPr>
          <p:cNvSpPr>
            <a:spLocks/>
          </p:cNvSpPr>
          <p:nvPr/>
        </p:nvSpPr>
        <p:spPr bwMode="auto">
          <a:xfrm>
            <a:off x="5562600" y="5029200"/>
            <a:ext cx="304800" cy="1676400"/>
          </a:xfrm>
          <a:prstGeom prst="rightBrace">
            <a:avLst>
              <a:gd name="adj1" fmla="val 458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latin typeface="Blackadder ITC" panose="04020505050007020D02" pitchFamily="82" charset="0"/>
            </a:endParaRPr>
          </a:p>
        </p:txBody>
      </p:sp>
      <p:sp>
        <p:nvSpPr>
          <p:cNvPr id="5150" name="Text Box 30">
            <a:extLst>
              <a:ext uri="{FF2B5EF4-FFF2-40B4-BE49-F238E27FC236}">
                <a16:creationId xmlns:a16="http://schemas.microsoft.com/office/drawing/2014/main" id="{0958E23D-92F0-8FCE-101A-C7DF4F5729D2}"/>
              </a:ext>
            </a:extLst>
          </p:cNvPr>
          <p:cNvSpPr txBox="1">
            <a:spLocks noChangeArrowheads="1"/>
          </p:cNvSpPr>
          <p:nvPr/>
        </p:nvSpPr>
        <p:spPr bwMode="auto">
          <a:xfrm>
            <a:off x="6056313" y="4873625"/>
            <a:ext cx="1447800" cy="193833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66"/>
                </a:solidFill>
                <a:latin typeface="Times New Roman" panose="02020603050405020304" pitchFamily="18" charset="0"/>
                <a:cs typeface="Times New Roman" panose="02020603050405020304" pitchFamily="18" charset="0"/>
              </a:rPr>
              <a:t>Triển khai, làm rõ ý cho câu chủ đề.</a:t>
            </a:r>
            <a:endParaRPr lang="en-US" altLang="en-US" sz="2400">
              <a:solidFill>
                <a:srgbClr val="FF0066"/>
              </a:solidFill>
              <a:latin typeface=".VnArial" pitchFamily="34" charset="0"/>
            </a:endParaRPr>
          </a:p>
        </p:txBody>
      </p:sp>
      <p:sp>
        <p:nvSpPr>
          <p:cNvPr id="5151" name="Text Box 31">
            <a:extLst>
              <a:ext uri="{FF2B5EF4-FFF2-40B4-BE49-F238E27FC236}">
                <a16:creationId xmlns:a16="http://schemas.microsoft.com/office/drawing/2014/main" id="{B591B5A8-098B-D5D8-5F5F-13E5B93868E3}"/>
              </a:ext>
            </a:extLst>
          </p:cNvPr>
          <p:cNvSpPr txBox="1">
            <a:spLocks noChangeArrowheads="1"/>
          </p:cNvSpPr>
          <p:nvPr/>
        </p:nvSpPr>
        <p:spPr bwMode="auto">
          <a:xfrm>
            <a:off x="7978775" y="5075239"/>
            <a:ext cx="1066800" cy="157003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rPr>
              <a:t>Đoạn v</a:t>
            </a:r>
            <a:r>
              <a:rPr lang="vi-VN" altLang="en-US" sz="2400">
                <a:solidFill>
                  <a:srgbClr val="FF0000"/>
                </a:solidFill>
                <a:latin typeface="Times New Roman" panose="02020603050405020304" pitchFamily="18" charset="0"/>
              </a:rPr>
              <a:t>ă</a:t>
            </a:r>
            <a:r>
              <a:rPr lang="en-US" altLang="en-US" sz="2400">
                <a:solidFill>
                  <a:srgbClr val="FF0000"/>
                </a:solidFill>
                <a:latin typeface="Times New Roman" panose="02020603050405020304" pitchFamily="18" charset="0"/>
              </a:rPr>
              <a:t>n thuyết minh</a:t>
            </a:r>
          </a:p>
        </p:txBody>
      </p:sp>
      <p:sp>
        <p:nvSpPr>
          <p:cNvPr id="5152" name="Line 32">
            <a:extLst>
              <a:ext uri="{FF2B5EF4-FFF2-40B4-BE49-F238E27FC236}">
                <a16:creationId xmlns:a16="http://schemas.microsoft.com/office/drawing/2014/main" id="{20EEB2DC-D2B2-4AFF-339A-8A7689DC9E17}"/>
              </a:ext>
            </a:extLst>
          </p:cNvPr>
          <p:cNvSpPr>
            <a:spLocks noChangeShapeType="1"/>
          </p:cNvSpPr>
          <p:nvPr/>
        </p:nvSpPr>
        <p:spPr bwMode="auto">
          <a:xfrm>
            <a:off x="7597775" y="58674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4" name="Line 34">
            <a:extLst>
              <a:ext uri="{FF2B5EF4-FFF2-40B4-BE49-F238E27FC236}">
                <a16:creationId xmlns:a16="http://schemas.microsoft.com/office/drawing/2014/main" id="{A9168BEC-F044-06BF-7079-FEBAF0217173}"/>
              </a:ext>
            </a:extLst>
          </p:cNvPr>
          <p:cNvSpPr>
            <a:spLocks noChangeShapeType="1"/>
          </p:cNvSpPr>
          <p:nvPr/>
        </p:nvSpPr>
        <p:spPr bwMode="auto">
          <a:xfrm flipV="1">
            <a:off x="646113" y="2065397"/>
            <a:ext cx="7908528" cy="4200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67" name="Line 47">
            <a:extLst>
              <a:ext uri="{FF2B5EF4-FFF2-40B4-BE49-F238E27FC236}">
                <a16:creationId xmlns:a16="http://schemas.microsoft.com/office/drawing/2014/main" id="{4E22E8C5-1C3C-A081-D5DB-8036FAA48EA7}"/>
              </a:ext>
            </a:extLst>
          </p:cNvPr>
          <p:cNvSpPr>
            <a:spLocks noChangeShapeType="1"/>
          </p:cNvSpPr>
          <p:nvPr/>
        </p:nvSpPr>
        <p:spPr bwMode="auto">
          <a:xfrm flipV="1">
            <a:off x="3733800" y="5040313"/>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8" name="Line 48">
            <a:extLst>
              <a:ext uri="{FF2B5EF4-FFF2-40B4-BE49-F238E27FC236}">
                <a16:creationId xmlns:a16="http://schemas.microsoft.com/office/drawing/2014/main" id="{57A3097C-CEE4-0B36-C5F2-D1986CDDBF4B}"/>
              </a:ext>
            </a:extLst>
          </p:cNvPr>
          <p:cNvSpPr>
            <a:spLocks noChangeShapeType="1"/>
          </p:cNvSpPr>
          <p:nvPr/>
        </p:nvSpPr>
        <p:spPr bwMode="auto">
          <a:xfrm flipV="1">
            <a:off x="3733800" y="5715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7" name="Text Box 57">
            <a:extLst>
              <a:ext uri="{FF2B5EF4-FFF2-40B4-BE49-F238E27FC236}">
                <a16:creationId xmlns:a16="http://schemas.microsoft.com/office/drawing/2014/main" id="{40390389-F929-4D4B-1C7B-CF0C5268390F}"/>
              </a:ext>
            </a:extLst>
          </p:cNvPr>
          <p:cNvSpPr txBox="1">
            <a:spLocks noChangeArrowheads="1"/>
          </p:cNvSpPr>
          <p:nvPr/>
        </p:nvSpPr>
        <p:spPr bwMode="auto">
          <a:xfrm>
            <a:off x="4648200" y="4710114"/>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rgbClr val="000000"/>
                </a:solidFill>
                <a:latin typeface="Times New Roman" panose="02020603050405020304" pitchFamily="18" charset="0"/>
              </a:rPr>
              <a:t>Câu 2</a:t>
            </a:r>
          </a:p>
        </p:txBody>
      </p:sp>
      <p:sp>
        <p:nvSpPr>
          <p:cNvPr id="5181" name="Text Box 61">
            <a:extLst>
              <a:ext uri="{FF2B5EF4-FFF2-40B4-BE49-F238E27FC236}">
                <a16:creationId xmlns:a16="http://schemas.microsoft.com/office/drawing/2014/main" id="{61F1D506-3DD2-B496-2D49-69983B0C466D}"/>
              </a:ext>
            </a:extLst>
          </p:cNvPr>
          <p:cNvSpPr txBox="1">
            <a:spLocks noChangeArrowheads="1"/>
          </p:cNvSpPr>
          <p:nvPr/>
        </p:nvSpPr>
        <p:spPr bwMode="auto">
          <a:xfrm>
            <a:off x="4662488" y="5410201"/>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rgbClr val="000000"/>
                </a:solidFill>
                <a:latin typeface="Times New Roman" panose="02020603050405020304" pitchFamily="18" charset="0"/>
              </a:rPr>
              <a:t>Câu 3</a:t>
            </a:r>
          </a:p>
        </p:txBody>
      </p:sp>
      <p:sp>
        <p:nvSpPr>
          <p:cNvPr id="5182" name="Text Box 62">
            <a:extLst>
              <a:ext uri="{FF2B5EF4-FFF2-40B4-BE49-F238E27FC236}">
                <a16:creationId xmlns:a16="http://schemas.microsoft.com/office/drawing/2014/main" id="{9A867098-C857-249F-62D2-B5D7FC74D354}"/>
              </a:ext>
            </a:extLst>
          </p:cNvPr>
          <p:cNvSpPr txBox="1">
            <a:spLocks noChangeArrowheads="1"/>
          </p:cNvSpPr>
          <p:nvPr/>
        </p:nvSpPr>
        <p:spPr bwMode="auto">
          <a:xfrm>
            <a:off x="4662488" y="5973764"/>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rgbClr val="000000"/>
                </a:solidFill>
                <a:latin typeface="Times New Roman" panose="02020603050405020304" pitchFamily="18" charset="0"/>
              </a:rPr>
              <a:t>Câu 4</a:t>
            </a:r>
          </a:p>
        </p:txBody>
      </p:sp>
      <p:sp>
        <p:nvSpPr>
          <p:cNvPr id="5183" name="Text Box 63">
            <a:extLst>
              <a:ext uri="{FF2B5EF4-FFF2-40B4-BE49-F238E27FC236}">
                <a16:creationId xmlns:a16="http://schemas.microsoft.com/office/drawing/2014/main" id="{B4B2DA03-9294-0112-8B8B-D5F9C585B85A}"/>
              </a:ext>
            </a:extLst>
          </p:cNvPr>
          <p:cNvSpPr txBox="1">
            <a:spLocks noChangeArrowheads="1"/>
          </p:cNvSpPr>
          <p:nvPr/>
        </p:nvSpPr>
        <p:spPr bwMode="auto">
          <a:xfrm>
            <a:off x="4648200" y="6461126"/>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solidFill>
                  <a:srgbClr val="000000"/>
                </a:solidFill>
                <a:latin typeface="Times New Roman" panose="02020603050405020304" pitchFamily="18" charset="0"/>
              </a:rPr>
              <a:t>Câu 5</a:t>
            </a:r>
          </a:p>
        </p:txBody>
      </p:sp>
      <p:sp>
        <p:nvSpPr>
          <p:cNvPr id="5191" name="Text Box 71">
            <a:extLst>
              <a:ext uri="{FF2B5EF4-FFF2-40B4-BE49-F238E27FC236}">
                <a16:creationId xmlns:a16="http://schemas.microsoft.com/office/drawing/2014/main" id="{64ACA4C5-4B3E-35FE-1C26-C1E16EE77017}"/>
              </a:ext>
            </a:extLst>
          </p:cNvPr>
          <p:cNvSpPr txBox="1">
            <a:spLocks noChangeArrowheads="1"/>
          </p:cNvSpPr>
          <p:nvPr/>
        </p:nvSpPr>
        <p:spPr bwMode="auto">
          <a:xfrm>
            <a:off x="5353050" y="5345113"/>
            <a:ext cx="499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 thông tin l</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ượng n</a:t>
            </a:r>
            <a:r>
              <a:rPr lang="vi-VN" altLang="en-US" sz="2400">
                <a:solidFill>
                  <a:srgbClr val="000000"/>
                </a:solidFill>
                <a:latin typeface="Times New Roman" panose="02020603050405020304" pitchFamily="18" charset="0"/>
              </a:rPr>
              <a:t>ư</a:t>
            </a:r>
            <a:r>
              <a:rPr lang="en-US" altLang="en-US" sz="2400">
                <a:solidFill>
                  <a:srgbClr val="000000"/>
                </a:solidFill>
                <a:latin typeface="Times New Roman" panose="02020603050405020304" pitchFamily="18" charset="0"/>
              </a:rPr>
              <a:t>ước ấy bị ô nhiễm.</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54"/>
                                        </p:tgtEl>
                                        <p:attrNameLst>
                                          <p:attrName>style.visibility</p:attrName>
                                        </p:attrNameLst>
                                      </p:cBhvr>
                                      <p:to>
                                        <p:strVal val="visible"/>
                                      </p:to>
                                    </p:set>
                                    <p:animEffect transition="in" filter="diamond(in)">
                                      <p:cBhvr>
                                        <p:cTn id="7" dur="2000"/>
                                        <p:tgtEl>
                                          <p:spTgt spid="5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38"/>
                                        </p:tgtEl>
                                        <p:attrNameLst>
                                          <p:attrName>style.visibility</p:attrName>
                                        </p:attrNameLst>
                                      </p:cBhvr>
                                      <p:to>
                                        <p:strVal val="visible"/>
                                      </p:to>
                                    </p:set>
                                    <p:animEffect transition="in" filter="diamond(in)">
                                      <p:cBhvr>
                                        <p:cTn id="12" dur="2000"/>
                                        <p:tgtEl>
                                          <p:spTgt spid="5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5167"/>
                                        </p:tgtEl>
                                        <p:attrNameLst>
                                          <p:attrName>style.visibility</p:attrName>
                                        </p:attrNameLst>
                                      </p:cBhvr>
                                      <p:to>
                                        <p:strVal val="visible"/>
                                      </p:to>
                                    </p:set>
                                    <p:animEffect transition="in" filter="fade">
                                      <p:cBhvr>
                                        <p:cTn id="17" dur="800" decel="100000"/>
                                        <p:tgtEl>
                                          <p:spTgt spid="5167"/>
                                        </p:tgtEl>
                                      </p:cBhvr>
                                    </p:animEffect>
                                    <p:anim calcmode="lin" valueType="num">
                                      <p:cBhvr>
                                        <p:cTn id="18" dur="800" decel="100000" fill="hold"/>
                                        <p:tgtEl>
                                          <p:spTgt spid="5167"/>
                                        </p:tgtEl>
                                        <p:attrNameLst>
                                          <p:attrName>style.rotation</p:attrName>
                                        </p:attrNameLst>
                                      </p:cBhvr>
                                      <p:tavLst>
                                        <p:tav tm="0">
                                          <p:val>
                                            <p:fltVal val="-90"/>
                                          </p:val>
                                        </p:tav>
                                        <p:tav tm="100000">
                                          <p:val>
                                            <p:fltVal val="0"/>
                                          </p:val>
                                        </p:tav>
                                      </p:tavLst>
                                    </p:anim>
                                    <p:anim calcmode="lin" valueType="num">
                                      <p:cBhvr>
                                        <p:cTn id="19" dur="800" decel="100000" fill="hold"/>
                                        <p:tgtEl>
                                          <p:spTgt spid="5167"/>
                                        </p:tgtEl>
                                        <p:attrNameLst>
                                          <p:attrName>ppt_x</p:attrName>
                                        </p:attrNameLst>
                                      </p:cBhvr>
                                      <p:tavLst>
                                        <p:tav tm="0">
                                          <p:val>
                                            <p:strVal val="#ppt_x+0.4"/>
                                          </p:val>
                                        </p:tav>
                                        <p:tav tm="100000">
                                          <p:val>
                                            <p:strVal val="#ppt_x-0.05"/>
                                          </p:val>
                                        </p:tav>
                                      </p:tavLst>
                                    </p:anim>
                                    <p:anim calcmode="lin" valueType="num">
                                      <p:cBhvr>
                                        <p:cTn id="20" dur="800" decel="100000" fill="hold"/>
                                        <p:tgtEl>
                                          <p:spTgt spid="516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16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167"/>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5177"/>
                                        </p:tgtEl>
                                        <p:attrNameLst>
                                          <p:attrName>style.visibility</p:attrName>
                                        </p:attrNameLst>
                                      </p:cBhvr>
                                      <p:to>
                                        <p:strVal val="visible"/>
                                      </p:to>
                                    </p:set>
                                    <p:animEffect transition="in" filter="fade">
                                      <p:cBhvr>
                                        <p:cTn id="25" dur="800" decel="100000"/>
                                        <p:tgtEl>
                                          <p:spTgt spid="5177"/>
                                        </p:tgtEl>
                                      </p:cBhvr>
                                    </p:animEffect>
                                    <p:anim calcmode="lin" valueType="num">
                                      <p:cBhvr>
                                        <p:cTn id="26" dur="800" decel="100000" fill="hold"/>
                                        <p:tgtEl>
                                          <p:spTgt spid="5177"/>
                                        </p:tgtEl>
                                        <p:attrNameLst>
                                          <p:attrName>style.rotation</p:attrName>
                                        </p:attrNameLst>
                                      </p:cBhvr>
                                      <p:tavLst>
                                        <p:tav tm="0">
                                          <p:val>
                                            <p:fltVal val="-90"/>
                                          </p:val>
                                        </p:tav>
                                        <p:tav tm="100000">
                                          <p:val>
                                            <p:fltVal val="0"/>
                                          </p:val>
                                        </p:tav>
                                      </p:tavLst>
                                    </p:anim>
                                    <p:anim calcmode="lin" valueType="num">
                                      <p:cBhvr>
                                        <p:cTn id="27" dur="800" decel="100000" fill="hold"/>
                                        <p:tgtEl>
                                          <p:spTgt spid="5177"/>
                                        </p:tgtEl>
                                        <p:attrNameLst>
                                          <p:attrName>ppt_x</p:attrName>
                                        </p:attrNameLst>
                                      </p:cBhvr>
                                      <p:tavLst>
                                        <p:tav tm="0">
                                          <p:val>
                                            <p:strVal val="#ppt_x+0.4"/>
                                          </p:val>
                                        </p:tav>
                                        <p:tav tm="100000">
                                          <p:val>
                                            <p:strVal val="#ppt_x-0.05"/>
                                          </p:val>
                                        </p:tav>
                                      </p:tavLst>
                                    </p:anim>
                                    <p:anim calcmode="lin" valueType="num">
                                      <p:cBhvr>
                                        <p:cTn id="28" dur="800" decel="100000" fill="hold"/>
                                        <p:tgtEl>
                                          <p:spTgt spid="517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17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177"/>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5145"/>
                                        </p:tgtEl>
                                        <p:attrNameLst>
                                          <p:attrName>style.visibility</p:attrName>
                                        </p:attrNameLst>
                                      </p:cBhvr>
                                      <p:to>
                                        <p:strVal val="visible"/>
                                      </p:to>
                                    </p:set>
                                    <p:animEffect transition="in" filter="fade">
                                      <p:cBhvr>
                                        <p:cTn id="33" dur="800" decel="100000"/>
                                        <p:tgtEl>
                                          <p:spTgt spid="5145"/>
                                        </p:tgtEl>
                                      </p:cBhvr>
                                    </p:animEffect>
                                    <p:anim calcmode="lin" valueType="num">
                                      <p:cBhvr>
                                        <p:cTn id="34" dur="800" decel="100000" fill="hold"/>
                                        <p:tgtEl>
                                          <p:spTgt spid="5145"/>
                                        </p:tgtEl>
                                        <p:attrNameLst>
                                          <p:attrName>style.rotation</p:attrName>
                                        </p:attrNameLst>
                                      </p:cBhvr>
                                      <p:tavLst>
                                        <p:tav tm="0">
                                          <p:val>
                                            <p:fltVal val="-90"/>
                                          </p:val>
                                        </p:tav>
                                        <p:tav tm="100000">
                                          <p:val>
                                            <p:fltVal val="0"/>
                                          </p:val>
                                        </p:tav>
                                      </p:tavLst>
                                    </p:anim>
                                    <p:anim calcmode="lin" valueType="num">
                                      <p:cBhvr>
                                        <p:cTn id="35" dur="800" decel="100000" fill="hold"/>
                                        <p:tgtEl>
                                          <p:spTgt spid="5145"/>
                                        </p:tgtEl>
                                        <p:attrNameLst>
                                          <p:attrName>ppt_x</p:attrName>
                                        </p:attrNameLst>
                                      </p:cBhvr>
                                      <p:tavLst>
                                        <p:tav tm="0">
                                          <p:val>
                                            <p:strVal val="#ppt_x+0.4"/>
                                          </p:val>
                                        </p:tav>
                                        <p:tav tm="100000">
                                          <p:val>
                                            <p:strVal val="#ppt_x-0.05"/>
                                          </p:val>
                                        </p:tav>
                                      </p:tavLst>
                                    </p:anim>
                                    <p:anim calcmode="lin" valueType="num">
                                      <p:cBhvr>
                                        <p:cTn id="36" dur="800" decel="100000" fill="hold"/>
                                        <p:tgtEl>
                                          <p:spTgt spid="514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514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5145"/>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5168"/>
                                        </p:tgtEl>
                                        <p:attrNameLst>
                                          <p:attrName>style.visibility</p:attrName>
                                        </p:attrNameLst>
                                      </p:cBhvr>
                                      <p:to>
                                        <p:strVal val="visible"/>
                                      </p:to>
                                    </p:set>
                                    <p:animEffect transition="in" filter="fade">
                                      <p:cBhvr>
                                        <p:cTn id="41" dur="800" decel="100000"/>
                                        <p:tgtEl>
                                          <p:spTgt spid="5168"/>
                                        </p:tgtEl>
                                      </p:cBhvr>
                                    </p:animEffect>
                                    <p:anim calcmode="lin" valueType="num">
                                      <p:cBhvr>
                                        <p:cTn id="42" dur="800" decel="100000" fill="hold"/>
                                        <p:tgtEl>
                                          <p:spTgt spid="5168"/>
                                        </p:tgtEl>
                                        <p:attrNameLst>
                                          <p:attrName>style.rotation</p:attrName>
                                        </p:attrNameLst>
                                      </p:cBhvr>
                                      <p:tavLst>
                                        <p:tav tm="0">
                                          <p:val>
                                            <p:fltVal val="-90"/>
                                          </p:val>
                                        </p:tav>
                                        <p:tav tm="100000">
                                          <p:val>
                                            <p:fltVal val="0"/>
                                          </p:val>
                                        </p:tav>
                                      </p:tavLst>
                                    </p:anim>
                                    <p:anim calcmode="lin" valueType="num">
                                      <p:cBhvr>
                                        <p:cTn id="43" dur="800" decel="100000" fill="hold"/>
                                        <p:tgtEl>
                                          <p:spTgt spid="5168"/>
                                        </p:tgtEl>
                                        <p:attrNameLst>
                                          <p:attrName>ppt_x</p:attrName>
                                        </p:attrNameLst>
                                      </p:cBhvr>
                                      <p:tavLst>
                                        <p:tav tm="0">
                                          <p:val>
                                            <p:strVal val="#ppt_x+0.4"/>
                                          </p:val>
                                        </p:tav>
                                        <p:tav tm="100000">
                                          <p:val>
                                            <p:strVal val="#ppt_x-0.05"/>
                                          </p:val>
                                        </p:tav>
                                      </p:tavLst>
                                    </p:anim>
                                    <p:anim calcmode="lin" valueType="num">
                                      <p:cBhvr>
                                        <p:cTn id="44" dur="800" decel="100000" fill="hold"/>
                                        <p:tgtEl>
                                          <p:spTgt spid="516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16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168"/>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5181"/>
                                        </p:tgtEl>
                                        <p:attrNameLst>
                                          <p:attrName>style.visibility</p:attrName>
                                        </p:attrNameLst>
                                      </p:cBhvr>
                                      <p:to>
                                        <p:strVal val="visible"/>
                                      </p:to>
                                    </p:set>
                                    <p:animEffect transition="in" filter="fade">
                                      <p:cBhvr>
                                        <p:cTn id="49" dur="800" decel="100000"/>
                                        <p:tgtEl>
                                          <p:spTgt spid="5181"/>
                                        </p:tgtEl>
                                      </p:cBhvr>
                                    </p:animEffect>
                                    <p:anim calcmode="lin" valueType="num">
                                      <p:cBhvr>
                                        <p:cTn id="50" dur="800" decel="100000" fill="hold"/>
                                        <p:tgtEl>
                                          <p:spTgt spid="5181"/>
                                        </p:tgtEl>
                                        <p:attrNameLst>
                                          <p:attrName>style.rotation</p:attrName>
                                        </p:attrNameLst>
                                      </p:cBhvr>
                                      <p:tavLst>
                                        <p:tav tm="0">
                                          <p:val>
                                            <p:fltVal val="-90"/>
                                          </p:val>
                                        </p:tav>
                                        <p:tav tm="100000">
                                          <p:val>
                                            <p:fltVal val="0"/>
                                          </p:val>
                                        </p:tav>
                                      </p:tavLst>
                                    </p:anim>
                                    <p:anim calcmode="lin" valueType="num">
                                      <p:cBhvr>
                                        <p:cTn id="51" dur="800" decel="100000" fill="hold"/>
                                        <p:tgtEl>
                                          <p:spTgt spid="5181"/>
                                        </p:tgtEl>
                                        <p:attrNameLst>
                                          <p:attrName>ppt_x</p:attrName>
                                        </p:attrNameLst>
                                      </p:cBhvr>
                                      <p:tavLst>
                                        <p:tav tm="0">
                                          <p:val>
                                            <p:strVal val="#ppt_x+0.4"/>
                                          </p:val>
                                        </p:tav>
                                        <p:tav tm="100000">
                                          <p:val>
                                            <p:strVal val="#ppt_x-0.05"/>
                                          </p:val>
                                        </p:tav>
                                      </p:tavLst>
                                    </p:anim>
                                    <p:anim calcmode="lin" valueType="num">
                                      <p:cBhvr>
                                        <p:cTn id="52" dur="800" decel="100000" fill="hold"/>
                                        <p:tgtEl>
                                          <p:spTgt spid="5181"/>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5181"/>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5181"/>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5191"/>
                                        </p:tgtEl>
                                        <p:attrNameLst>
                                          <p:attrName>style.visibility</p:attrName>
                                        </p:attrNameLst>
                                      </p:cBhvr>
                                      <p:to>
                                        <p:strVal val="visible"/>
                                      </p:to>
                                    </p:set>
                                    <p:animEffect transition="in" filter="fade">
                                      <p:cBhvr>
                                        <p:cTn id="57" dur="800" decel="100000"/>
                                        <p:tgtEl>
                                          <p:spTgt spid="5191"/>
                                        </p:tgtEl>
                                      </p:cBhvr>
                                    </p:animEffect>
                                    <p:anim calcmode="lin" valueType="num">
                                      <p:cBhvr>
                                        <p:cTn id="58" dur="800" decel="100000" fill="hold"/>
                                        <p:tgtEl>
                                          <p:spTgt spid="5191"/>
                                        </p:tgtEl>
                                        <p:attrNameLst>
                                          <p:attrName>style.rotation</p:attrName>
                                        </p:attrNameLst>
                                      </p:cBhvr>
                                      <p:tavLst>
                                        <p:tav tm="0">
                                          <p:val>
                                            <p:fltVal val="-90"/>
                                          </p:val>
                                        </p:tav>
                                        <p:tav tm="100000">
                                          <p:val>
                                            <p:fltVal val="0"/>
                                          </p:val>
                                        </p:tav>
                                      </p:tavLst>
                                    </p:anim>
                                    <p:anim calcmode="lin" valueType="num">
                                      <p:cBhvr>
                                        <p:cTn id="59" dur="800" decel="100000" fill="hold"/>
                                        <p:tgtEl>
                                          <p:spTgt spid="5191"/>
                                        </p:tgtEl>
                                        <p:attrNameLst>
                                          <p:attrName>ppt_x</p:attrName>
                                        </p:attrNameLst>
                                      </p:cBhvr>
                                      <p:tavLst>
                                        <p:tav tm="0">
                                          <p:val>
                                            <p:strVal val="#ppt_x+0.4"/>
                                          </p:val>
                                        </p:tav>
                                        <p:tav tm="100000">
                                          <p:val>
                                            <p:strVal val="#ppt_x-0.05"/>
                                          </p:val>
                                        </p:tav>
                                      </p:tavLst>
                                    </p:anim>
                                    <p:anim calcmode="lin" valueType="num">
                                      <p:cBhvr>
                                        <p:cTn id="60" dur="800" decel="100000" fill="hold"/>
                                        <p:tgtEl>
                                          <p:spTgt spid="519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19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191"/>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5143"/>
                                        </p:tgtEl>
                                        <p:attrNameLst>
                                          <p:attrName>style.visibility</p:attrName>
                                        </p:attrNameLst>
                                      </p:cBhvr>
                                      <p:to>
                                        <p:strVal val="visible"/>
                                      </p:to>
                                    </p:set>
                                    <p:animEffect transition="in" filter="fade">
                                      <p:cBhvr>
                                        <p:cTn id="65" dur="800" decel="100000"/>
                                        <p:tgtEl>
                                          <p:spTgt spid="5143"/>
                                        </p:tgtEl>
                                      </p:cBhvr>
                                    </p:animEffect>
                                    <p:anim calcmode="lin" valueType="num">
                                      <p:cBhvr>
                                        <p:cTn id="66" dur="800" decel="100000" fill="hold"/>
                                        <p:tgtEl>
                                          <p:spTgt spid="5143"/>
                                        </p:tgtEl>
                                        <p:attrNameLst>
                                          <p:attrName>style.rotation</p:attrName>
                                        </p:attrNameLst>
                                      </p:cBhvr>
                                      <p:tavLst>
                                        <p:tav tm="0">
                                          <p:val>
                                            <p:fltVal val="-90"/>
                                          </p:val>
                                        </p:tav>
                                        <p:tav tm="100000">
                                          <p:val>
                                            <p:fltVal val="0"/>
                                          </p:val>
                                        </p:tav>
                                      </p:tavLst>
                                    </p:anim>
                                    <p:anim calcmode="lin" valueType="num">
                                      <p:cBhvr>
                                        <p:cTn id="67" dur="800" decel="100000" fill="hold"/>
                                        <p:tgtEl>
                                          <p:spTgt spid="5143"/>
                                        </p:tgtEl>
                                        <p:attrNameLst>
                                          <p:attrName>ppt_x</p:attrName>
                                        </p:attrNameLst>
                                      </p:cBhvr>
                                      <p:tavLst>
                                        <p:tav tm="0">
                                          <p:val>
                                            <p:strVal val="#ppt_x+0.4"/>
                                          </p:val>
                                        </p:tav>
                                        <p:tav tm="100000">
                                          <p:val>
                                            <p:strVal val="#ppt_x-0.05"/>
                                          </p:val>
                                        </p:tav>
                                      </p:tavLst>
                                    </p:anim>
                                    <p:anim calcmode="lin" valueType="num">
                                      <p:cBhvr>
                                        <p:cTn id="68" dur="800" decel="100000" fill="hold"/>
                                        <p:tgtEl>
                                          <p:spTgt spid="5143"/>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5143"/>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5143"/>
                                        </p:tgtEl>
                                        <p:attrNameLst>
                                          <p:attrName>ppt_y</p:attrName>
                                        </p:attrNameLst>
                                      </p:cBhvr>
                                      <p:tavLst>
                                        <p:tav tm="0">
                                          <p:val>
                                            <p:strVal val="#ppt_y+0.1"/>
                                          </p:val>
                                        </p:tav>
                                        <p:tav tm="100000">
                                          <p:val>
                                            <p:strVal val="#ppt_y"/>
                                          </p:val>
                                        </p:tav>
                                      </p:tavLst>
                                    </p:anim>
                                  </p:childTnLst>
                                </p:cTn>
                              </p:par>
                              <p:par>
                                <p:cTn id="71" presetID="30" presetClass="entr" presetSubtype="0" fill="hold" nodeType="withEffect">
                                  <p:stCondLst>
                                    <p:cond delay="0"/>
                                  </p:stCondLst>
                                  <p:childTnLst>
                                    <p:set>
                                      <p:cBhvr>
                                        <p:cTn id="72" dur="1" fill="hold">
                                          <p:stCondLst>
                                            <p:cond delay="0"/>
                                          </p:stCondLst>
                                        </p:cTn>
                                        <p:tgtEl>
                                          <p:spTgt spid="5182"/>
                                        </p:tgtEl>
                                        <p:attrNameLst>
                                          <p:attrName>style.visibility</p:attrName>
                                        </p:attrNameLst>
                                      </p:cBhvr>
                                      <p:to>
                                        <p:strVal val="visible"/>
                                      </p:to>
                                    </p:set>
                                    <p:animEffect transition="in" filter="fade">
                                      <p:cBhvr>
                                        <p:cTn id="73" dur="800" decel="100000"/>
                                        <p:tgtEl>
                                          <p:spTgt spid="5182"/>
                                        </p:tgtEl>
                                      </p:cBhvr>
                                    </p:animEffect>
                                    <p:anim calcmode="lin" valueType="num">
                                      <p:cBhvr>
                                        <p:cTn id="74" dur="800" decel="100000" fill="hold"/>
                                        <p:tgtEl>
                                          <p:spTgt spid="5182"/>
                                        </p:tgtEl>
                                        <p:attrNameLst>
                                          <p:attrName>style.rotation</p:attrName>
                                        </p:attrNameLst>
                                      </p:cBhvr>
                                      <p:tavLst>
                                        <p:tav tm="0">
                                          <p:val>
                                            <p:fltVal val="-90"/>
                                          </p:val>
                                        </p:tav>
                                        <p:tav tm="100000">
                                          <p:val>
                                            <p:fltVal val="0"/>
                                          </p:val>
                                        </p:tav>
                                      </p:tavLst>
                                    </p:anim>
                                    <p:anim calcmode="lin" valueType="num">
                                      <p:cBhvr>
                                        <p:cTn id="75" dur="800" decel="100000" fill="hold"/>
                                        <p:tgtEl>
                                          <p:spTgt spid="5182"/>
                                        </p:tgtEl>
                                        <p:attrNameLst>
                                          <p:attrName>ppt_x</p:attrName>
                                        </p:attrNameLst>
                                      </p:cBhvr>
                                      <p:tavLst>
                                        <p:tav tm="0">
                                          <p:val>
                                            <p:strVal val="#ppt_x+0.4"/>
                                          </p:val>
                                        </p:tav>
                                        <p:tav tm="100000">
                                          <p:val>
                                            <p:strVal val="#ppt_x-0.05"/>
                                          </p:val>
                                        </p:tav>
                                      </p:tavLst>
                                    </p:anim>
                                    <p:anim calcmode="lin" valueType="num">
                                      <p:cBhvr>
                                        <p:cTn id="76" dur="800" decel="100000" fill="hold"/>
                                        <p:tgtEl>
                                          <p:spTgt spid="5182"/>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5182"/>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5182"/>
                                        </p:tgtEl>
                                        <p:attrNameLst>
                                          <p:attrName>ppt_y</p:attrName>
                                        </p:attrNameLst>
                                      </p:cBhvr>
                                      <p:tavLst>
                                        <p:tav tm="0">
                                          <p:val>
                                            <p:strVal val="#ppt_y+0.1"/>
                                          </p:val>
                                        </p:tav>
                                        <p:tav tm="100000">
                                          <p:val>
                                            <p:strVal val="#ppt_y"/>
                                          </p:val>
                                        </p:tav>
                                      </p:tavLst>
                                    </p:anim>
                                  </p:childTnLst>
                                </p:cTn>
                              </p:par>
                              <p:par>
                                <p:cTn id="79" presetID="30" presetClass="entr" presetSubtype="0" fill="hold" nodeType="withEffect">
                                  <p:stCondLst>
                                    <p:cond delay="0"/>
                                  </p:stCondLst>
                                  <p:childTnLst>
                                    <p:set>
                                      <p:cBhvr>
                                        <p:cTn id="80" dur="1" fill="hold">
                                          <p:stCondLst>
                                            <p:cond delay="0"/>
                                          </p:stCondLst>
                                        </p:cTn>
                                        <p:tgtEl>
                                          <p:spTgt spid="5147"/>
                                        </p:tgtEl>
                                        <p:attrNameLst>
                                          <p:attrName>style.visibility</p:attrName>
                                        </p:attrNameLst>
                                      </p:cBhvr>
                                      <p:to>
                                        <p:strVal val="visible"/>
                                      </p:to>
                                    </p:set>
                                    <p:animEffect transition="in" filter="fade">
                                      <p:cBhvr>
                                        <p:cTn id="81" dur="800" decel="100000"/>
                                        <p:tgtEl>
                                          <p:spTgt spid="5147"/>
                                        </p:tgtEl>
                                      </p:cBhvr>
                                    </p:animEffect>
                                    <p:anim calcmode="lin" valueType="num">
                                      <p:cBhvr>
                                        <p:cTn id="82" dur="800" decel="100000" fill="hold"/>
                                        <p:tgtEl>
                                          <p:spTgt spid="5147"/>
                                        </p:tgtEl>
                                        <p:attrNameLst>
                                          <p:attrName>style.rotation</p:attrName>
                                        </p:attrNameLst>
                                      </p:cBhvr>
                                      <p:tavLst>
                                        <p:tav tm="0">
                                          <p:val>
                                            <p:fltVal val="-90"/>
                                          </p:val>
                                        </p:tav>
                                        <p:tav tm="100000">
                                          <p:val>
                                            <p:fltVal val="0"/>
                                          </p:val>
                                        </p:tav>
                                      </p:tavLst>
                                    </p:anim>
                                    <p:anim calcmode="lin" valueType="num">
                                      <p:cBhvr>
                                        <p:cTn id="83" dur="800" decel="100000" fill="hold"/>
                                        <p:tgtEl>
                                          <p:spTgt spid="5147"/>
                                        </p:tgtEl>
                                        <p:attrNameLst>
                                          <p:attrName>ppt_x</p:attrName>
                                        </p:attrNameLst>
                                      </p:cBhvr>
                                      <p:tavLst>
                                        <p:tav tm="0">
                                          <p:val>
                                            <p:strVal val="#ppt_x+0.4"/>
                                          </p:val>
                                        </p:tav>
                                        <p:tav tm="100000">
                                          <p:val>
                                            <p:strVal val="#ppt_x-0.05"/>
                                          </p:val>
                                        </p:tav>
                                      </p:tavLst>
                                    </p:anim>
                                    <p:anim calcmode="lin" valueType="num">
                                      <p:cBhvr>
                                        <p:cTn id="84" dur="800" decel="100000" fill="hold"/>
                                        <p:tgtEl>
                                          <p:spTgt spid="5147"/>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5147"/>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5147"/>
                                        </p:tgtEl>
                                        <p:attrNameLst>
                                          <p:attrName>ppt_y</p:attrName>
                                        </p:attrNameLst>
                                      </p:cBhvr>
                                      <p:tavLst>
                                        <p:tav tm="0">
                                          <p:val>
                                            <p:strVal val="#ppt_y+0.1"/>
                                          </p:val>
                                        </p:tav>
                                        <p:tav tm="100000">
                                          <p:val>
                                            <p:strVal val="#ppt_y"/>
                                          </p:val>
                                        </p:tav>
                                      </p:tavLst>
                                    </p:anim>
                                  </p:childTnLst>
                                </p:cTn>
                              </p:par>
                              <p:par>
                                <p:cTn id="87" presetID="30" presetClass="entr" presetSubtype="0" fill="hold" nodeType="withEffect">
                                  <p:stCondLst>
                                    <p:cond delay="0"/>
                                  </p:stCondLst>
                                  <p:childTnLst>
                                    <p:set>
                                      <p:cBhvr>
                                        <p:cTn id="88" dur="1" fill="hold">
                                          <p:stCondLst>
                                            <p:cond delay="0"/>
                                          </p:stCondLst>
                                        </p:cTn>
                                        <p:tgtEl>
                                          <p:spTgt spid="5144"/>
                                        </p:tgtEl>
                                        <p:attrNameLst>
                                          <p:attrName>style.visibility</p:attrName>
                                        </p:attrNameLst>
                                      </p:cBhvr>
                                      <p:to>
                                        <p:strVal val="visible"/>
                                      </p:to>
                                    </p:set>
                                    <p:animEffect transition="in" filter="fade">
                                      <p:cBhvr>
                                        <p:cTn id="89" dur="800" decel="100000"/>
                                        <p:tgtEl>
                                          <p:spTgt spid="5144"/>
                                        </p:tgtEl>
                                      </p:cBhvr>
                                    </p:animEffect>
                                    <p:anim calcmode="lin" valueType="num">
                                      <p:cBhvr>
                                        <p:cTn id="90" dur="800" decel="100000" fill="hold"/>
                                        <p:tgtEl>
                                          <p:spTgt spid="5144"/>
                                        </p:tgtEl>
                                        <p:attrNameLst>
                                          <p:attrName>style.rotation</p:attrName>
                                        </p:attrNameLst>
                                      </p:cBhvr>
                                      <p:tavLst>
                                        <p:tav tm="0">
                                          <p:val>
                                            <p:fltVal val="-90"/>
                                          </p:val>
                                        </p:tav>
                                        <p:tav tm="100000">
                                          <p:val>
                                            <p:fltVal val="0"/>
                                          </p:val>
                                        </p:tav>
                                      </p:tavLst>
                                    </p:anim>
                                    <p:anim calcmode="lin" valueType="num">
                                      <p:cBhvr>
                                        <p:cTn id="91" dur="800" decel="100000" fill="hold"/>
                                        <p:tgtEl>
                                          <p:spTgt spid="5144"/>
                                        </p:tgtEl>
                                        <p:attrNameLst>
                                          <p:attrName>ppt_x</p:attrName>
                                        </p:attrNameLst>
                                      </p:cBhvr>
                                      <p:tavLst>
                                        <p:tav tm="0">
                                          <p:val>
                                            <p:strVal val="#ppt_x+0.4"/>
                                          </p:val>
                                        </p:tav>
                                        <p:tav tm="100000">
                                          <p:val>
                                            <p:strVal val="#ppt_x-0.05"/>
                                          </p:val>
                                        </p:tav>
                                      </p:tavLst>
                                    </p:anim>
                                    <p:anim calcmode="lin" valueType="num">
                                      <p:cBhvr>
                                        <p:cTn id="92" dur="800" decel="100000" fill="hold"/>
                                        <p:tgtEl>
                                          <p:spTgt spid="5144"/>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5144"/>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5144"/>
                                        </p:tgtEl>
                                        <p:attrNameLst>
                                          <p:attrName>ppt_y</p:attrName>
                                        </p:attrNameLst>
                                      </p:cBhvr>
                                      <p:tavLst>
                                        <p:tav tm="0">
                                          <p:val>
                                            <p:strVal val="#ppt_y+0.1"/>
                                          </p:val>
                                        </p:tav>
                                        <p:tav tm="100000">
                                          <p:val>
                                            <p:strVal val="#ppt_y"/>
                                          </p:val>
                                        </p:tav>
                                      </p:tavLst>
                                    </p:anim>
                                  </p:childTnLst>
                                </p:cTn>
                              </p:par>
                              <p:par>
                                <p:cTn id="95" presetID="30" presetClass="entr" presetSubtype="0" fill="hold" nodeType="withEffect">
                                  <p:stCondLst>
                                    <p:cond delay="0"/>
                                  </p:stCondLst>
                                  <p:childTnLst>
                                    <p:set>
                                      <p:cBhvr>
                                        <p:cTn id="96" dur="1" fill="hold">
                                          <p:stCondLst>
                                            <p:cond delay="0"/>
                                          </p:stCondLst>
                                        </p:cTn>
                                        <p:tgtEl>
                                          <p:spTgt spid="5183"/>
                                        </p:tgtEl>
                                        <p:attrNameLst>
                                          <p:attrName>style.visibility</p:attrName>
                                        </p:attrNameLst>
                                      </p:cBhvr>
                                      <p:to>
                                        <p:strVal val="visible"/>
                                      </p:to>
                                    </p:set>
                                    <p:animEffect transition="in" filter="fade">
                                      <p:cBhvr>
                                        <p:cTn id="97" dur="800" decel="100000"/>
                                        <p:tgtEl>
                                          <p:spTgt spid="5183"/>
                                        </p:tgtEl>
                                      </p:cBhvr>
                                    </p:animEffect>
                                    <p:anim calcmode="lin" valueType="num">
                                      <p:cBhvr>
                                        <p:cTn id="98" dur="800" decel="100000" fill="hold"/>
                                        <p:tgtEl>
                                          <p:spTgt spid="5183"/>
                                        </p:tgtEl>
                                        <p:attrNameLst>
                                          <p:attrName>style.rotation</p:attrName>
                                        </p:attrNameLst>
                                      </p:cBhvr>
                                      <p:tavLst>
                                        <p:tav tm="0">
                                          <p:val>
                                            <p:fltVal val="-90"/>
                                          </p:val>
                                        </p:tav>
                                        <p:tav tm="100000">
                                          <p:val>
                                            <p:fltVal val="0"/>
                                          </p:val>
                                        </p:tav>
                                      </p:tavLst>
                                    </p:anim>
                                    <p:anim calcmode="lin" valueType="num">
                                      <p:cBhvr>
                                        <p:cTn id="99" dur="800" decel="100000" fill="hold"/>
                                        <p:tgtEl>
                                          <p:spTgt spid="5183"/>
                                        </p:tgtEl>
                                        <p:attrNameLst>
                                          <p:attrName>ppt_x</p:attrName>
                                        </p:attrNameLst>
                                      </p:cBhvr>
                                      <p:tavLst>
                                        <p:tav tm="0">
                                          <p:val>
                                            <p:strVal val="#ppt_x+0.4"/>
                                          </p:val>
                                        </p:tav>
                                        <p:tav tm="100000">
                                          <p:val>
                                            <p:strVal val="#ppt_x-0.05"/>
                                          </p:val>
                                        </p:tav>
                                      </p:tavLst>
                                    </p:anim>
                                    <p:anim calcmode="lin" valueType="num">
                                      <p:cBhvr>
                                        <p:cTn id="100" dur="800" decel="100000" fill="hold"/>
                                        <p:tgtEl>
                                          <p:spTgt spid="5183"/>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5183"/>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5183"/>
                                        </p:tgtEl>
                                        <p:attrNameLst>
                                          <p:attrName>ppt_y</p:attrName>
                                        </p:attrNameLst>
                                      </p:cBhvr>
                                      <p:tavLst>
                                        <p:tav tm="0">
                                          <p:val>
                                            <p:strVal val="#ppt_y+0.1"/>
                                          </p:val>
                                        </p:tav>
                                        <p:tav tm="100000">
                                          <p:val>
                                            <p:strVal val="#ppt_y"/>
                                          </p:val>
                                        </p:tav>
                                      </p:tavLst>
                                    </p:anim>
                                  </p:childTnLst>
                                </p:cTn>
                              </p:par>
                              <p:par>
                                <p:cTn id="103" presetID="30" presetClass="entr" presetSubtype="0" fill="hold" nodeType="withEffect">
                                  <p:stCondLst>
                                    <p:cond delay="0"/>
                                  </p:stCondLst>
                                  <p:childTnLst>
                                    <p:set>
                                      <p:cBhvr>
                                        <p:cTn id="104" dur="1" fill="hold">
                                          <p:stCondLst>
                                            <p:cond delay="0"/>
                                          </p:stCondLst>
                                        </p:cTn>
                                        <p:tgtEl>
                                          <p:spTgt spid="5148"/>
                                        </p:tgtEl>
                                        <p:attrNameLst>
                                          <p:attrName>style.visibility</p:attrName>
                                        </p:attrNameLst>
                                      </p:cBhvr>
                                      <p:to>
                                        <p:strVal val="visible"/>
                                      </p:to>
                                    </p:set>
                                    <p:animEffect transition="in" filter="fade">
                                      <p:cBhvr>
                                        <p:cTn id="105" dur="800" decel="100000"/>
                                        <p:tgtEl>
                                          <p:spTgt spid="5148"/>
                                        </p:tgtEl>
                                      </p:cBhvr>
                                    </p:animEffect>
                                    <p:anim calcmode="lin" valueType="num">
                                      <p:cBhvr>
                                        <p:cTn id="106" dur="800" decel="100000" fill="hold"/>
                                        <p:tgtEl>
                                          <p:spTgt spid="5148"/>
                                        </p:tgtEl>
                                        <p:attrNameLst>
                                          <p:attrName>style.rotation</p:attrName>
                                        </p:attrNameLst>
                                      </p:cBhvr>
                                      <p:tavLst>
                                        <p:tav tm="0">
                                          <p:val>
                                            <p:fltVal val="-90"/>
                                          </p:val>
                                        </p:tav>
                                        <p:tav tm="100000">
                                          <p:val>
                                            <p:fltVal val="0"/>
                                          </p:val>
                                        </p:tav>
                                      </p:tavLst>
                                    </p:anim>
                                    <p:anim calcmode="lin" valueType="num">
                                      <p:cBhvr>
                                        <p:cTn id="107" dur="800" decel="100000" fill="hold"/>
                                        <p:tgtEl>
                                          <p:spTgt spid="5148"/>
                                        </p:tgtEl>
                                        <p:attrNameLst>
                                          <p:attrName>ppt_x</p:attrName>
                                        </p:attrNameLst>
                                      </p:cBhvr>
                                      <p:tavLst>
                                        <p:tav tm="0">
                                          <p:val>
                                            <p:strVal val="#ppt_x+0.4"/>
                                          </p:val>
                                        </p:tav>
                                        <p:tav tm="100000">
                                          <p:val>
                                            <p:strVal val="#ppt_x-0.05"/>
                                          </p:val>
                                        </p:tav>
                                      </p:tavLst>
                                    </p:anim>
                                    <p:anim calcmode="lin" valueType="num">
                                      <p:cBhvr>
                                        <p:cTn id="108" dur="800" decel="100000" fill="hold"/>
                                        <p:tgtEl>
                                          <p:spTgt spid="5148"/>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5148"/>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5148"/>
                                        </p:tgtEl>
                                        <p:attrNameLst>
                                          <p:attrName>ppt_y</p:attrName>
                                        </p:attrNameLst>
                                      </p:cBhvr>
                                      <p:tavLst>
                                        <p:tav tm="0">
                                          <p:val>
                                            <p:strVal val="#ppt_y+0.1"/>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xit" presetSubtype="16" fill="hold" nodeType="clickEffect">
                                  <p:stCondLst>
                                    <p:cond delay="0"/>
                                  </p:stCondLst>
                                  <p:childTnLst>
                                    <p:animEffect transition="out" filter="box(in)">
                                      <p:cBhvr>
                                        <p:cTn id="114" dur="500"/>
                                        <p:tgtEl>
                                          <p:spTgt spid="5145"/>
                                        </p:tgtEl>
                                      </p:cBhvr>
                                    </p:animEffect>
                                    <p:set>
                                      <p:cBhvr>
                                        <p:cTn id="115" dur="1" fill="hold">
                                          <p:stCondLst>
                                            <p:cond delay="499"/>
                                          </p:stCondLst>
                                        </p:cTn>
                                        <p:tgtEl>
                                          <p:spTgt spid="5145"/>
                                        </p:tgtEl>
                                        <p:attrNameLst>
                                          <p:attrName>style.visibility</p:attrName>
                                        </p:attrNameLst>
                                      </p:cBhvr>
                                      <p:to>
                                        <p:strVal val="hidden"/>
                                      </p:to>
                                    </p:set>
                                  </p:childTnLst>
                                </p:cTn>
                              </p:par>
                              <p:par>
                                <p:cTn id="116" presetID="4" presetClass="exit" presetSubtype="16" fill="hold" nodeType="withEffect">
                                  <p:stCondLst>
                                    <p:cond delay="0"/>
                                  </p:stCondLst>
                                  <p:childTnLst>
                                    <p:animEffect transition="out" filter="box(in)">
                                      <p:cBhvr>
                                        <p:cTn id="117" dur="500"/>
                                        <p:tgtEl>
                                          <p:spTgt spid="5191"/>
                                        </p:tgtEl>
                                      </p:cBhvr>
                                    </p:animEffect>
                                    <p:set>
                                      <p:cBhvr>
                                        <p:cTn id="118" dur="1" fill="hold">
                                          <p:stCondLst>
                                            <p:cond delay="499"/>
                                          </p:stCondLst>
                                        </p:cTn>
                                        <p:tgtEl>
                                          <p:spTgt spid="5191"/>
                                        </p:tgtEl>
                                        <p:attrNameLst>
                                          <p:attrName>style.visibility</p:attrName>
                                        </p:attrNameLst>
                                      </p:cBhvr>
                                      <p:to>
                                        <p:strVal val="hidden"/>
                                      </p:to>
                                    </p:set>
                                  </p:childTnLst>
                                </p:cTn>
                              </p:par>
                              <p:par>
                                <p:cTn id="119" presetID="4" presetClass="exit" presetSubtype="16" fill="hold" nodeType="withEffect">
                                  <p:stCondLst>
                                    <p:cond delay="0"/>
                                  </p:stCondLst>
                                  <p:childTnLst>
                                    <p:animEffect transition="out" filter="box(in)">
                                      <p:cBhvr>
                                        <p:cTn id="120" dur="500"/>
                                        <p:tgtEl>
                                          <p:spTgt spid="5147"/>
                                        </p:tgtEl>
                                      </p:cBhvr>
                                    </p:animEffect>
                                    <p:set>
                                      <p:cBhvr>
                                        <p:cTn id="121" dur="1" fill="hold">
                                          <p:stCondLst>
                                            <p:cond delay="499"/>
                                          </p:stCondLst>
                                        </p:cTn>
                                        <p:tgtEl>
                                          <p:spTgt spid="5147"/>
                                        </p:tgtEl>
                                        <p:attrNameLst>
                                          <p:attrName>style.visibility</p:attrName>
                                        </p:attrNameLst>
                                      </p:cBhvr>
                                      <p:to>
                                        <p:strVal val="hidden"/>
                                      </p:to>
                                    </p:set>
                                  </p:childTnLst>
                                </p:cTn>
                              </p:par>
                              <p:par>
                                <p:cTn id="122" presetID="4" presetClass="exit" presetSubtype="16" fill="hold" nodeType="withEffect">
                                  <p:stCondLst>
                                    <p:cond delay="0"/>
                                  </p:stCondLst>
                                  <p:childTnLst>
                                    <p:animEffect transition="out" filter="box(in)">
                                      <p:cBhvr>
                                        <p:cTn id="123" dur="500"/>
                                        <p:tgtEl>
                                          <p:spTgt spid="5148"/>
                                        </p:tgtEl>
                                      </p:cBhvr>
                                    </p:animEffect>
                                    <p:set>
                                      <p:cBhvr>
                                        <p:cTn id="124" dur="1" fill="hold">
                                          <p:stCondLst>
                                            <p:cond delay="499"/>
                                          </p:stCondLst>
                                        </p:cTn>
                                        <p:tgtEl>
                                          <p:spTgt spid="5148"/>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0" presetClass="entr" presetSubtype="0" fill="hold" nodeType="clickEffect">
                                  <p:stCondLst>
                                    <p:cond delay="0"/>
                                  </p:stCondLst>
                                  <p:childTnLst>
                                    <p:set>
                                      <p:cBhvr>
                                        <p:cTn id="128" dur="1" fill="hold">
                                          <p:stCondLst>
                                            <p:cond delay="0"/>
                                          </p:stCondLst>
                                        </p:cTn>
                                        <p:tgtEl>
                                          <p:spTgt spid="5149"/>
                                        </p:tgtEl>
                                        <p:attrNameLst>
                                          <p:attrName>style.visibility</p:attrName>
                                        </p:attrNameLst>
                                      </p:cBhvr>
                                      <p:to>
                                        <p:strVal val="visible"/>
                                      </p:to>
                                    </p:set>
                                    <p:animEffect transition="in" filter="fade">
                                      <p:cBhvr>
                                        <p:cTn id="129" dur="800" decel="100000"/>
                                        <p:tgtEl>
                                          <p:spTgt spid="5149"/>
                                        </p:tgtEl>
                                      </p:cBhvr>
                                    </p:animEffect>
                                    <p:anim calcmode="lin" valueType="num">
                                      <p:cBhvr>
                                        <p:cTn id="130" dur="800" decel="100000" fill="hold"/>
                                        <p:tgtEl>
                                          <p:spTgt spid="5149"/>
                                        </p:tgtEl>
                                        <p:attrNameLst>
                                          <p:attrName>style.rotation</p:attrName>
                                        </p:attrNameLst>
                                      </p:cBhvr>
                                      <p:tavLst>
                                        <p:tav tm="0">
                                          <p:val>
                                            <p:fltVal val="-90"/>
                                          </p:val>
                                        </p:tav>
                                        <p:tav tm="100000">
                                          <p:val>
                                            <p:fltVal val="0"/>
                                          </p:val>
                                        </p:tav>
                                      </p:tavLst>
                                    </p:anim>
                                    <p:anim calcmode="lin" valueType="num">
                                      <p:cBhvr>
                                        <p:cTn id="131" dur="800" decel="100000" fill="hold"/>
                                        <p:tgtEl>
                                          <p:spTgt spid="5149"/>
                                        </p:tgtEl>
                                        <p:attrNameLst>
                                          <p:attrName>ppt_x</p:attrName>
                                        </p:attrNameLst>
                                      </p:cBhvr>
                                      <p:tavLst>
                                        <p:tav tm="0">
                                          <p:val>
                                            <p:strVal val="#ppt_x+0.4"/>
                                          </p:val>
                                        </p:tav>
                                        <p:tav tm="100000">
                                          <p:val>
                                            <p:strVal val="#ppt_x-0.05"/>
                                          </p:val>
                                        </p:tav>
                                      </p:tavLst>
                                    </p:anim>
                                    <p:anim calcmode="lin" valueType="num">
                                      <p:cBhvr>
                                        <p:cTn id="132" dur="800" decel="100000" fill="hold"/>
                                        <p:tgtEl>
                                          <p:spTgt spid="5149"/>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5149"/>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5149"/>
                                        </p:tgtEl>
                                        <p:attrNameLst>
                                          <p:attrName>ppt_y</p:attrName>
                                        </p:attrNameLst>
                                      </p:cBhvr>
                                      <p:tavLst>
                                        <p:tav tm="0">
                                          <p:val>
                                            <p:strVal val="#ppt_y+0.1"/>
                                          </p:val>
                                        </p:tav>
                                        <p:tav tm="100000">
                                          <p:val>
                                            <p:strVal val="#ppt_y"/>
                                          </p:val>
                                        </p:tav>
                                      </p:tavLst>
                                    </p:anim>
                                  </p:childTnLst>
                                </p:cTn>
                              </p:par>
                              <p:par>
                                <p:cTn id="135" presetID="30" presetClass="entr" presetSubtype="0" fill="hold" nodeType="withEffect">
                                  <p:stCondLst>
                                    <p:cond delay="0"/>
                                  </p:stCondLst>
                                  <p:childTnLst>
                                    <p:set>
                                      <p:cBhvr>
                                        <p:cTn id="136" dur="1" fill="hold">
                                          <p:stCondLst>
                                            <p:cond delay="0"/>
                                          </p:stCondLst>
                                        </p:cTn>
                                        <p:tgtEl>
                                          <p:spTgt spid="5150"/>
                                        </p:tgtEl>
                                        <p:attrNameLst>
                                          <p:attrName>style.visibility</p:attrName>
                                        </p:attrNameLst>
                                      </p:cBhvr>
                                      <p:to>
                                        <p:strVal val="visible"/>
                                      </p:to>
                                    </p:set>
                                    <p:animEffect transition="in" filter="fade">
                                      <p:cBhvr>
                                        <p:cTn id="137" dur="800" decel="100000"/>
                                        <p:tgtEl>
                                          <p:spTgt spid="5150"/>
                                        </p:tgtEl>
                                      </p:cBhvr>
                                    </p:animEffect>
                                    <p:anim calcmode="lin" valueType="num">
                                      <p:cBhvr>
                                        <p:cTn id="138" dur="800" decel="100000" fill="hold"/>
                                        <p:tgtEl>
                                          <p:spTgt spid="5150"/>
                                        </p:tgtEl>
                                        <p:attrNameLst>
                                          <p:attrName>style.rotation</p:attrName>
                                        </p:attrNameLst>
                                      </p:cBhvr>
                                      <p:tavLst>
                                        <p:tav tm="0">
                                          <p:val>
                                            <p:fltVal val="-90"/>
                                          </p:val>
                                        </p:tav>
                                        <p:tav tm="100000">
                                          <p:val>
                                            <p:fltVal val="0"/>
                                          </p:val>
                                        </p:tav>
                                      </p:tavLst>
                                    </p:anim>
                                    <p:anim calcmode="lin" valueType="num">
                                      <p:cBhvr>
                                        <p:cTn id="139" dur="800" decel="100000" fill="hold"/>
                                        <p:tgtEl>
                                          <p:spTgt spid="5150"/>
                                        </p:tgtEl>
                                        <p:attrNameLst>
                                          <p:attrName>ppt_x</p:attrName>
                                        </p:attrNameLst>
                                      </p:cBhvr>
                                      <p:tavLst>
                                        <p:tav tm="0">
                                          <p:val>
                                            <p:strVal val="#ppt_x+0.4"/>
                                          </p:val>
                                        </p:tav>
                                        <p:tav tm="100000">
                                          <p:val>
                                            <p:strVal val="#ppt_x-0.05"/>
                                          </p:val>
                                        </p:tav>
                                      </p:tavLst>
                                    </p:anim>
                                    <p:anim calcmode="lin" valueType="num">
                                      <p:cBhvr>
                                        <p:cTn id="140" dur="800" decel="100000" fill="hold"/>
                                        <p:tgtEl>
                                          <p:spTgt spid="5150"/>
                                        </p:tgtEl>
                                        <p:attrNameLst>
                                          <p:attrName>ppt_y</p:attrName>
                                        </p:attrNameLst>
                                      </p:cBhvr>
                                      <p:tavLst>
                                        <p:tav tm="0">
                                          <p:val>
                                            <p:strVal val="#ppt_y-0.4"/>
                                          </p:val>
                                        </p:tav>
                                        <p:tav tm="100000">
                                          <p:val>
                                            <p:strVal val="#ppt_y+0.1"/>
                                          </p:val>
                                        </p:tav>
                                      </p:tavLst>
                                    </p:anim>
                                    <p:anim calcmode="lin" valueType="num">
                                      <p:cBhvr>
                                        <p:cTn id="141" dur="200" accel="100000" fill="hold">
                                          <p:stCondLst>
                                            <p:cond delay="800"/>
                                          </p:stCondLst>
                                        </p:cTn>
                                        <p:tgtEl>
                                          <p:spTgt spid="5150"/>
                                        </p:tgtEl>
                                        <p:attrNameLst>
                                          <p:attrName>ppt_x</p:attrName>
                                        </p:attrNameLst>
                                      </p:cBhvr>
                                      <p:tavLst>
                                        <p:tav tm="0">
                                          <p:val>
                                            <p:strVal val="#ppt_x-0.05"/>
                                          </p:val>
                                        </p:tav>
                                        <p:tav tm="100000">
                                          <p:val>
                                            <p:strVal val="#ppt_x"/>
                                          </p:val>
                                        </p:tav>
                                      </p:tavLst>
                                    </p:anim>
                                    <p:anim calcmode="lin" valueType="num">
                                      <p:cBhvr>
                                        <p:cTn id="142" dur="200" accel="100000" fill="hold">
                                          <p:stCondLst>
                                            <p:cond delay="800"/>
                                          </p:stCondLst>
                                        </p:cTn>
                                        <p:tgtEl>
                                          <p:spTgt spid="5150"/>
                                        </p:tgtEl>
                                        <p:attrNameLst>
                                          <p:attrName>ppt_y</p:attrName>
                                        </p:attrNameLst>
                                      </p:cBhvr>
                                      <p:tavLst>
                                        <p:tav tm="0">
                                          <p:val>
                                            <p:strVal val="#ppt_y+0.1"/>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0" presetClass="entr" presetSubtype="0" fill="hold" nodeType="clickEffect">
                                  <p:stCondLst>
                                    <p:cond delay="0"/>
                                  </p:stCondLst>
                                  <p:childTnLst>
                                    <p:set>
                                      <p:cBhvr>
                                        <p:cTn id="146" dur="1" fill="hold">
                                          <p:stCondLst>
                                            <p:cond delay="0"/>
                                          </p:stCondLst>
                                        </p:cTn>
                                        <p:tgtEl>
                                          <p:spTgt spid="5152"/>
                                        </p:tgtEl>
                                        <p:attrNameLst>
                                          <p:attrName>style.visibility</p:attrName>
                                        </p:attrNameLst>
                                      </p:cBhvr>
                                      <p:to>
                                        <p:strVal val="visible"/>
                                      </p:to>
                                    </p:set>
                                    <p:animEffect transition="in" filter="fade">
                                      <p:cBhvr>
                                        <p:cTn id="147" dur="800" decel="100000"/>
                                        <p:tgtEl>
                                          <p:spTgt spid="5152"/>
                                        </p:tgtEl>
                                      </p:cBhvr>
                                    </p:animEffect>
                                    <p:anim calcmode="lin" valueType="num">
                                      <p:cBhvr>
                                        <p:cTn id="148" dur="800" decel="100000" fill="hold"/>
                                        <p:tgtEl>
                                          <p:spTgt spid="5152"/>
                                        </p:tgtEl>
                                        <p:attrNameLst>
                                          <p:attrName>style.rotation</p:attrName>
                                        </p:attrNameLst>
                                      </p:cBhvr>
                                      <p:tavLst>
                                        <p:tav tm="0">
                                          <p:val>
                                            <p:fltVal val="-90"/>
                                          </p:val>
                                        </p:tav>
                                        <p:tav tm="100000">
                                          <p:val>
                                            <p:fltVal val="0"/>
                                          </p:val>
                                        </p:tav>
                                      </p:tavLst>
                                    </p:anim>
                                    <p:anim calcmode="lin" valueType="num">
                                      <p:cBhvr>
                                        <p:cTn id="149" dur="800" decel="100000" fill="hold"/>
                                        <p:tgtEl>
                                          <p:spTgt spid="5152"/>
                                        </p:tgtEl>
                                        <p:attrNameLst>
                                          <p:attrName>ppt_x</p:attrName>
                                        </p:attrNameLst>
                                      </p:cBhvr>
                                      <p:tavLst>
                                        <p:tav tm="0">
                                          <p:val>
                                            <p:strVal val="#ppt_x+0.4"/>
                                          </p:val>
                                        </p:tav>
                                        <p:tav tm="100000">
                                          <p:val>
                                            <p:strVal val="#ppt_x-0.05"/>
                                          </p:val>
                                        </p:tav>
                                      </p:tavLst>
                                    </p:anim>
                                    <p:anim calcmode="lin" valueType="num">
                                      <p:cBhvr>
                                        <p:cTn id="150" dur="800" decel="100000" fill="hold"/>
                                        <p:tgtEl>
                                          <p:spTgt spid="5152"/>
                                        </p:tgtEl>
                                        <p:attrNameLst>
                                          <p:attrName>ppt_y</p:attrName>
                                        </p:attrNameLst>
                                      </p:cBhvr>
                                      <p:tavLst>
                                        <p:tav tm="0">
                                          <p:val>
                                            <p:strVal val="#ppt_y-0.4"/>
                                          </p:val>
                                        </p:tav>
                                        <p:tav tm="100000">
                                          <p:val>
                                            <p:strVal val="#ppt_y+0.1"/>
                                          </p:val>
                                        </p:tav>
                                      </p:tavLst>
                                    </p:anim>
                                    <p:anim calcmode="lin" valueType="num">
                                      <p:cBhvr>
                                        <p:cTn id="151" dur="200" accel="100000" fill="hold">
                                          <p:stCondLst>
                                            <p:cond delay="800"/>
                                          </p:stCondLst>
                                        </p:cTn>
                                        <p:tgtEl>
                                          <p:spTgt spid="5152"/>
                                        </p:tgtEl>
                                        <p:attrNameLst>
                                          <p:attrName>ppt_x</p:attrName>
                                        </p:attrNameLst>
                                      </p:cBhvr>
                                      <p:tavLst>
                                        <p:tav tm="0">
                                          <p:val>
                                            <p:strVal val="#ppt_x-0.05"/>
                                          </p:val>
                                        </p:tav>
                                        <p:tav tm="100000">
                                          <p:val>
                                            <p:strVal val="#ppt_x"/>
                                          </p:val>
                                        </p:tav>
                                      </p:tavLst>
                                    </p:anim>
                                    <p:anim calcmode="lin" valueType="num">
                                      <p:cBhvr>
                                        <p:cTn id="152" dur="200" accel="100000" fill="hold">
                                          <p:stCondLst>
                                            <p:cond delay="800"/>
                                          </p:stCondLst>
                                        </p:cTn>
                                        <p:tgtEl>
                                          <p:spTgt spid="5152"/>
                                        </p:tgtEl>
                                        <p:attrNameLst>
                                          <p:attrName>ppt_y</p:attrName>
                                        </p:attrNameLst>
                                      </p:cBhvr>
                                      <p:tavLst>
                                        <p:tav tm="0">
                                          <p:val>
                                            <p:strVal val="#ppt_y+0.1"/>
                                          </p:val>
                                        </p:tav>
                                        <p:tav tm="100000">
                                          <p:val>
                                            <p:strVal val="#ppt_y"/>
                                          </p:val>
                                        </p:tav>
                                      </p:tavLst>
                                    </p:anim>
                                  </p:childTnLst>
                                </p:cTn>
                              </p:par>
                              <p:par>
                                <p:cTn id="153" presetID="30" presetClass="entr" presetSubtype="0" fill="hold" nodeType="withEffect">
                                  <p:stCondLst>
                                    <p:cond delay="0"/>
                                  </p:stCondLst>
                                  <p:childTnLst>
                                    <p:set>
                                      <p:cBhvr>
                                        <p:cTn id="154" dur="1" fill="hold">
                                          <p:stCondLst>
                                            <p:cond delay="0"/>
                                          </p:stCondLst>
                                        </p:cTn>
                                        <p:tgtEl>
                                          <p:spTgt spid="5151"/>
                                        </p:tgtEl>
                                        <p:attrNameLst>
                                          <p:attrName>style.visibility</p:attrName>
                                        </p:attrNameLst>
                                      </p:cBhvr>
                                      <p:to>
                                        <p:strVal val="visible"/>
                                      </p:to>
                                    </p:set>
                                    <p:animEffect transition="in" filter="fade">
                                      <p:cBhvr>
                                        <p:cTn id="155" dur="800" decel="100000"/>
                                        <p:tgtEl>
                                          <p:spTgt spid="5151"/>
                                        </p:tgtEl>
                                      </p:cBhvr>
                                    </p:animEffect>
                                    <p:anim calcmode="lin" valueType="num">
                                      <p:cBhvr>
                                        <p:cTn id="156" dur="800" decel="100000" fill="hold"/>
                                        <p:tgtEl>
                                          <p:spTgt spid="5151"/>
                                        </p:tgtEl>
                                        <p:attrNameLst>
                                          <p:attrName>style.rotation</p:attrName>
                                        </p:attrNameLst>
                                      </p:cBhvr>
                                      <p:tavLst>
                                        <p:tav tm="0">
                                          <p:val>
                                            <p:fltVal val="-90"/>
                                          </p:val>
                                        </p:tav>
                                        <p:tav tm="100000">
                                          <p:val>
                                            <p:fltVal val="0"/>
                                          </p:val>
                                        </p:tav>
                                      </p:tavLst>
                                    </p:anim>
                                    <p:anim calcmode="lin" valueType="num">
                                      <p:cBhvr>
                                        <p:cTn id="157" dur="800" decel="100000" fill="hold"/>
                                        <p:tgtEl>
                                          <p:spTgt spid="5151"/>
                                        </p:tgtEl>
                                        <p:attrNameLst>
                                          <p:attrName>ppt_x</p:attrName>
                                        </p:attrNameLst>
                                      </p:cBhvr>
                                      <p:tavLst>
                                        <p:tav tm="0">
                                          <p:val>
                                            <p:strVal val="#ppt_x+0.4"/>
                                          </p:val>
                                        </p:tav>
                                        <p:tav tm="100000">
                                          <p:val>
                                            <p:strVal val="#ppt_x-0.05"/>
                                          </p:val>
                                        </p:tav>
                                      </p:tavLst>
                                    </p:anim>
                                    <p:anim calcmode="lin" valueType="num">
                                      <p:cBhvr>
                                        <p:cTn id="158" dur="800" decel="100000" fill="hold"/>
                                        <p:tgtEl>
                                          <p:spTgt spid="5151"/>
                                        </p:tgtEl>
                                        <p:attrNameLst>
                                          <p:attrName>ppt_y</p:attrName>
                                        </p:attrNameLst>
                                      </p:cBhvr>
                                      <p:tavLst>
                                        <p:tav tm="0">
                                          <p:val>
                                            <p:strVal val="#ppt_y-0.4"/>
                                          </p:val>
                                        </p:tav>
                                        <p:tav tm="100000">
                                          <p:val>
                                            <p:strVal val="#ppt_y+0.1"/>
                                          </p:val>
                                        </p:tav>
                                      </p:tavLst>
                                    </p:anim>
                                    <p:anim calcmode="lin" valueType="num">
                                      <p:cBhvr>
                                        <p:cTn id="159" dur="200" accel="100000" fill="hold">
                                          <p:stCondLst>
                                            <p:cond delay="800"/>
                                          </p:stCondLst>
                                        </p:cTn>
                                        <p:tgtEl>
                                          <p:spTgt spid="5151"/>
                                        </p:tgtEl>
                                        <p:attrNameLst>
                                          <p:attrName>ppt_x</p:attrName>
                                        </p:attrNameLst>
                                      </p:cBhvr>
                                      <p:tavLst>
                                        <p:tav tm="0">
                                          <p:val>
                                            <p:strVal val="#ppt_x-0.05"/>
                                          </p:val>
                                        </p:tav>
                                        <p:tav tm="100000">
                                          <p:val>
                                            <p:strVal val="#ppt_x"/>
                                          </p:val>
                                        </p:tav>
                                      </p:tavLst>
                                    </p:anim>
                                    <p:anim calcmode="lin" valueType="num">
                                      <p:cBhvr>
                                        <p:cTn id="160" dur="200" accel="100000" fill="hold">
                                          <p:stCondLst>
                                            <p:cond delay="800"/>
                                          </p:stCondLst>
                                        </p:cTn>
                                        <p:tgtEl>
                                          <p:spTgt spid="51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p:bldP spid="5145" grpId="0"/>
      <p:bldP spid="5145" grpId="1"/>
      <p:bldP spid="5147" grpId="0"/>
      <p:bldP spid="5147" grpId="1"/>
      <p:bldP spid="5148" grpId="0"/>
      <p:bldP spid="5148" grpId="1"/>
      <p:bldP spid="5149" grpId="0" animBg="1"/>
      <p:bldP spid="5150" grpId="0" animBg="1"/>
      <p:bldP spid="5151" grpId="0" animBg="1"/>
      <p:bldP spid="5177" grpId="0"/>
      <p:bldP spid="5181" grpId="0"/>
      <p:bldP spid="5182" grpId="0"/>
      <p:bldP spid="5183" grpId="0"/>
      <p:bldP spid="5191" grpId="0"/>
      <p:bldP spid="519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AutoShape 16">
            <a:extLst>
              <a:ext uri="{FF2B5EF4-FFF2-40B4-BE49-F238E27FC236}">
                <a16:creationId xmlns:a16="http://schemas.microsoft.com/office/drawing/2014/main" id="{6E27177B-DA89-63F4-4398-4CD42E6FA19F}"/>
              </a:ext>
            </a:extLst>
          </p:cNvPr>
          <p:cNvSpPr>
            <a:spLocks/>
          </p:cNvSpPr>
          <p:nvPr/>
        </p:nvSpPr>
        <p:spPr bwMode="auto">
          <a:xfrm>
            <a:off x="5867400" y="4497388"/>
            <a:ext cx="381000" cy="1371600"/>
          </a:xfrm>
          <a:prstGeom prst="rightBrace">
            <a:avLst>
              <a:gd name="adj1" fmla="val 3000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latin typeface="Blackadder ITC" panose="04020505050007020D02" pitchFamily="82" charset="0"/>
            </a:endParaRPr>
          </a:p>
        </p:txBody>
      </p:sp>
      <p:sp>
        <p:nvSpPr>
          <p:cNvPr id="10257" name="Text Box 17">
            <a:extLst>
              <a:ext uri="{FF2B5EF4-FFF2-40B4-BE49-F238E27FC236}">
                <a16:creationId xmlns:a16="http://schemas.microsoft.com/office/drawing/2014/main" id="{CC9C1307-6D5C-22B0-DEC7-2BA8486EDBC2}"/>
              </a:ext>
            </a:extLst>
          </p:cNvPr>
          <p:cNvSpPr txBox="1">
            <a:spLocks noChangeArrowheads="1"/>
          </p:cNvSpPr>
          <p:nvPr/>
        </p:nvSpPr>
        <p:spPr bwMode="auto">
          <a:xfrm>
            <a:off x="6361113" y="4214813"/>
            <a:ext cx="1295400" cy="19367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a:solidFill>
                  <a:srgbClr val="FF0066"/>
                </a:solidFill>
                <a:latin typeface="Times New Roman" panose="02020603050405020304" pitchFamily="18" charset="0"/>
                <a:cs typeface="Times New Roman" panose="02020603050405020304" pitchFamily="18" charset="0"/>
              </a:rPr>
              <a:t>Trình bày theo cách diễn dịch`</a:t>
            </a:r>
          </a:p>
        </p:txBody>
      </p:sp>
      <p:sp>
        <p:nvSpPr>
          <p:cNvPr id="10258" name="Text Box 18">
            <a:extLst>
              <a:ext uri="{FF2B5EF4-FFF2-40B4-BE49-F238E27FC236}">
                <a16:creationId xmlns:a16="http://schemas.microsoft.com/office/drawing/2014/main" id="{4E5DD41C-F2F0-4AF2-CA3A-B4CDC932D5B9}"/>
              </a:ext>
            </a:extLst>
          </p:cNvPr>
          <p:cNvSpPr txBox="1">
            <a:spLocks noChangeArrowheads="1"/>
          </p:cNvSpPr>
          <p:nvPr/>
        </p:nvSpPr>
        <p:spPr bwMode="auto">
          <a:xfrm>
            <a:off x="8610600" y="4740276"/>
            <a:ext cx="990600" cy="13112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00"/>
                </a:solidFill>
                <a:latin typeface="Times New Roman" panose="02020603050405020304" pitchFamily="18" charset="0"/>
              </a:rPr>
              <a:t>Đoạn v</a:t>
            </a:r>
            <a:r>
              <a:rPr lang="vi-VN" altLang="en-US" sz="2000">
                <a:solidFill>
                  <a:srgbClr val="FF0000"/>
                </a:solidFill>
                <a:latin typeface="Times New Roman" panose="02020603050405020304" pitchFamily="18" charset="0"/>
              </a:rPr>
              <a:t>ă</a:t>
            </a:r>
            <a:r>
              <a:rPr lang="en-US" altLang="en-US" sz="2000">
                <a:solidFill>
                  <a:srgbClr val="FF0000"/>
                </a:solidFill>
                <a:latin typeface="Times New Roman" panose="02020603050405020304" pitchFamily="18" charset="0"/>
              </a:rPr>
              <a:t>n thuyết minh</a:t>
            </a:r>
          </a:p>
        </p:txBody>
      </p:sp>
      <p:sp>
        <p:nvSpPr>
          <p:cNvPr id="10259" name="Line 19">
            <a:extLst>
              <a:ext uri="{FF2B5EF4-FFF2-40B4-BE49-F238E27FC236}">
                <a16:creationId xmlns:a16="http://schemas.microsoft.com/office/drawing/2014/main" id="{3F413E35-F5C8-80FF-EA8E-6BCA871B6626}"/>
              </a:ext>
            </a:extLst>
          </p:cNvPr>
          <p:cNvSpPr>
            <a:spLocks noChangeShapeType="1"/>
          </p:cNvSpPr>
          <p:nvPr/>
        </p:nvSpPr>
        <p:spPr bwMode="auto">
          <a:xfrm>
            <a:off x="7810500" y="5259388"/>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Rectangle 20">
            <a:extLst>
              <a:ext uri="{FF2B5EF4-FFF2-40B4-BE49-F238E27FC236}">
                <a16:creationId xmlns:a16="http://schemas.microsoft.com/office/drawing/2014/main" id="{CEECC567-0E90-ABCC-1C14-4301D8AF5D59}"/>
              </a:ext>
            </a:extLst>
          </p:cNvPr>
          <p:cNvSpPr>
            <a:spLocks noChangeArrowheads="1"/>
          </p:cNvSpPr>
          <p:nvPr/>
        </p:nvSpPr>
        <p:spPr bwMode="auto">
          <a:xfrm>
            <a:off x="41275" y="1001715"/>
            <a:ext cx="119959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b.  Phạm V</a:t>
            </a:r>
            <a:r>
              <a:rPr lang="vi-VN" altLang="en-US">
                <a:solidFill>
                  <a:srgbClr val="000000"/>
                </a:solidFill>
                <a:latin typeface="Times New Roman" panose="02020603050405020304" pitchFamily="18" charset="0"/>
              </a:rPr>
              <a:t>ă</a:t>
            </a:r>
            <a:r>
              <a:rPr lang="en-US" altLang="en-US">
                <a:solidFill>
                  <a:srgbClr val="000000"/>
                </a:solidFill>
                <a:latin typeface="Times New Roman" panose="02020603050405020304" pitchFamily="18" charset="0"/>
              </a:rPr>
              <a:t>n Đồng (1906- 2000): Nhà cách mạng nổi tiếng và nhà v</a:t>
            </a:r>
            <a:r>
              <a:rPr lang="vi-VN" altLang="en-US">
                <a:solidFill>
                  <a:srgbClr val="000000"/>
                </a:solidFill>
                <a:latin typeface="Times New Roman" panose="02020603050405020304" pitchFamily="18" charset="0"/>
              </a:rPr>
              <a:t>ă</a:t>
            </a:r>
            <a:r>
              <a:rPr lang="en-US" altLang="en-US">
                <a:solidFill>
                  <a:srgbClr val="000000"/>
                </a:solidFill>
                <a:latin typeface="Times New Roman" panose="02020603050405020304" pitchFamily="18" charset="0"/>
              </a:rPr>
              <a:t>n hoá lớn, quê ở xã Đức Tân, huyện Mộ Đức, tỉnh Quảng Ngãi. Ông tham gia cách mạng từ  n</a:t>
            </a:r>
            <a:r>
              <a:rPr lang="vi-VN" altLang="en-US">
                <a:solidFill>
                  <a:srgbClr val="000000"/>
                </a:solidFill>
                <a:latin typeface="Times New Roman" panose="02020603050405020304" pitchFamily="18" charset="0"/>
              </a:rPr>
              <a:t>ă</a:t>
            </a:r>
            <a:r>
              <a:rPr lang="en-US" altLang="en-US">
                <a:solidFill>
                  <a:srgbClr val="000000"/>
                </a:solidFill>
                <a:latin typeface="Times New Roman" panose="02020603050405020304" pitchFamily="18" charset="0"/>
              </a:rPr>
              <a:t>m 1925, </a:t>
            </a:r>
            <a:r>
              <a:rPr lang="vi-VN" altLang="en-US">
                <a:solidFill>
                  <a:srgbClr val="000000"/>
                </a:solidFill>
                <a:latin typeface="Times New Roman" panose="02020603050405020304" pitchFamily="18" charset="0"/>
              </a:rPr>
              <a:t>đ</a:t>
            </a:r>
            <a:r>
              <a:rPr lang="en-US" altLang="en-US">
                <a:solidFill>
                  <a:srgbClr val="000000"/>
                </a:solidFill>
                <a:latin typeface="Times New Roman" panose="02020603050405020304" pitchFamily="18" charset="0"/>
              </a:rPr>
              <a:t>ã giữ nhiều cư</a:t>
            </a:r>
            <a:r>
              <a:rPr lang="vi-VN" altLang="en-US">
                <a:solidFill>
                  <a:srgbClr val="000000"/>
                </a:solidFill>
                <a:latin typeface="Times New Roman" panose="02020603050405020304" pitchFamily="18" charset="0"/>
              </a:rPr>
              <a:t>ươ</a:t>
            </a:r>
            <a:r>
              <a:rPr lang="en-US" altLang="en-US">
                <a:solidFill>
                  <a:srgbClr val="000000"/>
                </a:solidFill>
                <a:latin typeface="Times New Roman" panose="02020603050405020304" pitchFamily="18" charset="0"/>
              </a:rPr>
              <a:t>ng vị quan trọng trong bộ máy lãnh </a:t>
            </a:r>
            <a:r>
              <a:rPr lang="vi-VN" altLang="en-US">
                <a:solidFill>
                  <a:srgbClr val="000000"/>
                </a:solidFill>
                <a:latin typeface="Times New Roman" panose="02020603050405020304" pitchFamily="18" charset="0"/>
              </a:rPr>
              <a:t>đ</a:t>
            </a:r>
            <a:r>
              <a:rPr lang="en-US" altLang="en-US">
                <a:solidFill>
                  <a:srgbClr val="000000"/>
                </a:solidFill>
                <a:latin typeface="Times New Roman" panose="02020603050405020304" pitchFamily="18" charset="0"/>
              </a:rPr>
              <a:t>ạo của Đảng và Nhà n</a:t>
            </a:r>
            <a:r>
              <a:rPr lang="vi-VN" altLang="en-US">
                <a:solidFill>
                  <a:srgbClr val="000000"/>
                </a:solidFill>
                <a:latin typeface="Times New Roman" panose="02020603050405020304" pitchFamily="18" charset="0"/>
              </a:rPr>
              <a:t>ư</a:t>
            </a:r>
            <a:r>
              <a:rPr lang="en-US" altLang="en-US">
                <a:solidFill>
                  <a:srgbClr val="000000"/>
                </a:solidFill>
                <a:latin typeface="Times New Roman" panose="02020603050405020304" pitchFamily="18" charset="0"/>
              </a:rPr>
              <a:t>ước Việt Nam, từng là Thủ tư</a:t>
            </a:r>
            <a:r>
              <a:rPr lang="vi-VN" altLang="en-US">
                <a:solidFill>
                  <a:srgbClr val="000000"/>
                </a:solidFill>
                <a:latin typeface="Times New Roman" panose="02020603050405020304" pitchFamily="18" charset="0"/>
              </a:rPr>
              <a:t>ư</a:t>
            </a:r>
            <a:r>
              <a:rPr lang="en-US" altLang="en-US">
                <a:solidFill>
                  <a:srgbClr val="000000"/>
                </a:solidFill>
                <a:latin typeface="Times New Roman" panose="02020603050405020304" pitchFamily="18" charset="0"/>
              </a:rPr>
              <a:t>ớng Chính phủ trên ba m</a:t>
            </a:r>
            <a:r>
              <a:rPr lang="vi-VN" altLang="en-US">
                <a:solidFill>
                  <a:srgbClr val="000000"/>
                </a:solidFill>
                <a:latin typeface="Times New Roman" panose="02020603050405020304" pitchFamily="18" charset="0"/>
              </a:rPr>
              <a:t>ư</a:t>
            </a:r>
            <a:r>
              <a:rPr lang="en-US" altLang="en-US">
                <a:solidFill>
                  <a:srgbClr val="000000"/>
                </a:solidFill>
                <a:latin typeface="Times New Roman" panose="02020603050405020304" pitchFamily="18" charset="0"/>
              </a:rPr>
              <a:t>ư</a:t>
            </a:r>
            <a:r>
              <a:rPr lang="vi-VN" altLang="en-US">
                <a:solidFill>
                  <a:srgbClr val="000000"/>
                </a:solidFill>
                <a:latin typeface="Times New Roman" panose="02020603050405020304" pitchFamily="18" charset="0"/>
              </a:rPr>
              <a:t>ơ</a:t>
            </a:r>
            <a:r>
              <a:rPr lang="en-US" altLang="en-US">
                <a:solidFill>
                  <a:srgbClr val="000000"/>
                </a:solidFill>
                <a:latin typeface="Times New Roman" panose="02020603050405020304" pitchFamily="18" charset="0"/>
              </a:rPr>
              <a:t>i n</a:t>
            </a:r>
            <a:r>
              <a:rPr lang="vi-VN" altLang="en-US">
                <a:solidFill>
                  <a:srgbClr val="000000"/>
                </a:solidFill>
                <a:latin typeface="Times New Roman" panose="02020603050405020304" pitchFamily="18" charset="0"/>
              </a:rPr>
              <a:t>ă</a:t>
            </a:r>
            <a:r>
              <a:rPr lang="en-US" altLang="en-US">
                <a:solidFill>
                  <a:srgbClr val="000000"/>
                </a:solidFill>
                <a:latin typeface="Times New Roman" panose="02020603050405020304" pitchFamily="18" charset="0"/>
              </a:rPr>
              <a:t>m. Ông là học trò và ng</a:t>
            </a:r>
            <a:r>
              <a:rPr lang="vi-VN" altLang="en-US">
                <a:solidFill>
                  <a:srgbClr val="000000"/>
                </a:solidFill>
                <a:latin typeface="Times New Roman" panose="02020603050405020304" pitchFamily="18" charset="0"/>
              </a:rPr>
              <a:t>ư</a:t>
            </a:r>
            <a:r>
              <a:rPr lang="en-US" altLang="en-US">
                <a:solidFill>
                  <a:srgbClr val="000000"/>
                </a:solidFill>
                <a:latin typeface="Times New Roman" panose="02020603050405020304" pitchFamily="18" charset="0"/>
              </a:rPr>
              <a:t>ười cộng sự gần gũi của Chủ tịch Hồ Chí Minh. (Ngữ v</a:t>
            </a:r>
            <a:r>
              <a:rPr lang="vi-VN" altLang="en-US">
                <a:solidFill>
                  <a:srgbClr val="000000"/>
                </a:solidFill>
                <a:latin typeface="Times New Roman" panose="02020603050405020304" pitchFamily="18" charset="0"/>
              </a:rPr>
              <a:t>ă</a:t>
            </a:r>
            <a:r>
              <a:rPr lang="en-US" altLang="en-US">
                <a:solidFill>
                  <a:srgbClr val="000000"/>
                </a:solidFill>
                <a:latin typeface="Times New Roman" panose="02020603050405020304" pitchFamily="18" charset="0"/>
              </a:rPr>
              <a:t>n 7, tập hai)</a:t>
            </a:r>
          </a:p>
        </p:txBody>
      </p:sp>
      <p:sp>
        <p:nvSpPr>
          <p:cNvPr id="10264" name="Line 24">
            <a:extLst>
              <a:ext uri="{FF2B5EF4-FFF2-40B4-BE49-F238E27FC236}">
                <a16:creationId xmlns:a16="http://schemas.microsoft.com/office/drawing/2014/main" id="{1B113D44-B8F5-2BFE-4B58-F4C2634094AA}"/>
              </a:ext>
            </a:extLst>
          </p:cNvPr>
          <p:cNvSpPr>
            <a:spLocks noChangeShapeType="1"/>
          </p:cNvSpPr>
          <p:nvPr/>
        </p:nvSpPr>
        <p:spPr bwMode="auto">
          <a:xfrm flipV="1">
            <a:off x="3897314" y="4611688"/>
            <a:ext cx="712787" cy="476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7" name="Line 27">
            <a:extLst>
              <a:ext uri="{FF2B5EF4-FFF2-40B4-BE49-F238E27FC236}">
                <a16:creationId xmlns:a16="http://schemas.microsoft.com/office/drawing/2014/main" id="{E688B08D-D6C8-AA2C-771C-4095CBEE9E2E}"/>
              </a:ext>
            </a:extLst>
          </p:cNvPr>
          <p:cNvSpPr>
            <a:spLocks noChangeShapeType="1"/>
          </p:cNvSpPr>
          <p:nvPr/>
        </p:nvSpPr>
        <p:spPr bwMode="auto">
          <a:xfrm>
            <a:off x="3856038" y="5087938"/>
            <a:ext cx="74295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Text Box 38">
            <a:extLst>
              <a:ext uri="{FF2B5EF4-FFF2-40B4-BE49-F238E27FC236}">
                <a16:creationId xmlns:a16="http://schemas.microsoft.com/office/drawing/2014/main" id="{AB4C37CD-396A-8B84-3E1E-47D039239327}"/>
              </a:ext>
            </a:extLst>
          </p:cNvPr>
          <p:cNvSpPr txBox="1">
            <a:spLocks noChangeArrowheads="1"/>
          </p:cNvSpPr>
          <p:nvPr/>
        </p:nvSpPr>
        <p:spPr bwMode="auto">
          <a:xfrm>
            <a:off x="0" y="492126"/>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1. </a:t>
            </a:r>
            <a:r>
              <a:rPr lang="en-US" altLang="en-US" sz="2400" u="sng">
                <a:solidFill>
                  <a:srgbClr val="000000"/>
                </a:solidFill>
                <a:latin typeface="Times New Roman" panose="02020603050405020304" pitchFamily="18" charset="0"/>
              </a:rPr>
              <a:t>Nhận dạng các </a:t>
            </a:r>
            <a:r>
              <a:rPr lang="vi-VN" altLang="en-US" sz="2400" u="sng">
                <a:solidFill>
                  <a:srgbClr val="000000"/>
                </a:solidFill>
                <a:latin typeface="Times New Roman" panose="02020603050405020304" pitchFamily="18" charset="0"/>
              </a:rPr>
              <a:t>đ</a:t>
            </a:r>
            <a:r>
              <a:rPr lang="en-US" altLang="en-US" sz="2400" u="sng">
                <a:solidFill>
                  <a:srgbClr val="000000"/>
                </a:solidFill>
                <a:latin typeface="Times New Roman" panose="02020603050405020304" pitchFamily="18" charset="0"/>
              </a:rPr>
              <a:t>oạn v</a:t>
            </a:r>
            <a:r>
              <a:rPr lang="vi-VN" altLang="en-US" sz="2400" u="sng">
                <a:solidFill>
                  <a:srgbClr val="000000"/>
                </a:solidFill>
                <a:latin typeface="Times New Roman" panose="02020603050405020304" pitchFamily="18" charset="0"/>
              </a:rPr>
              <a:t>ă</a:t>
            </a:r>
            <a:r>
              <a:rPr lang="en-US" altLang="en-US" sz="2400" u="sng">
                <a:solidFill>
                  <a:srgbClr val="000000"/>
                </a:solidFill>
                <a:latin typeface="Times New Roman" panose="02020603050405020304" pitchFamily="18" charset="0"/>
              </a:rPr>
              <a:t>n thuyết minh</a:t>
            </a:r>
            <a:r>
              <a:rPr lang="en-US" altLang="en-US" sz="2400">
                <a:solidFill>
                  <a:srgbClr val="000000"/>
                </a:solidFill>
                <a:latin typeface="Times New Roman" panose="02020603050405020304" pitchFamily="18" charset="0"/>
              </a:rPr>
              <a:t>.</a:t>
            </a:r>
          </a:p>
        </p:txBody>
      </p:sp>
      <p:sp>
        <p:nvSpPr>
          <p:cNvPr id="57354" name="Text Box 39">
            <a:extLst>
              <a:ext uri="{FF2B5EF4-FFF2-40B4-BE49-F238E27FC236}">
                <a16:creationId xmlns:a16="http://schemas.microsoft.com/office/drawing/2014/main" id="{B62626DB-F3ED-CC5B-FB8D-1420F6B4F5D4}"/>
              </a:ext>
            </a:extLst>
          </p:cNvPr>
          <p:cNvSpPr txBox="1">
            <a:spLocks noChangeArrowheads="1"/>
          </p:cNvSpPr>
          <p:nvPr/>
        </p:nvSpPr>
        <p:spPr bwMode="auto">
          <a:xfrm>
            <a:off x="150813" y="-39688"/>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00"/>
                </a:solidFill>
                <a:latin typeface="Times New Roman" panose="02020603050405020304" pitchFamily="18" charset="0"/>
              </a:rPr>
              <a:t>I. </a:t>
            </a:r>
            <a:r>
              <a:rPr lang="en-US" altLang="en-US" sz="2400" b="1" u="sng">
                <a:solidFill>
                  <a:srgbClr val="000000"/>
                </a:solidFill>
                <a:latin typeface="Times New Roman" panose="02020603050405020304" pitchFamily="18" charset="0"/>
              </a:rPr>
              <a:t>Đoạn v</a:t>
            </a:r>
            <a:r>
              <a:rPr lang="vi-VN" altLang="en-US" sz="2400" b="1" u="sng">
                <a:solidFill>
                  <a:srgbClr val="000000"/>
                </a:solidFill>
                <a:latin typeface="Times New Roman" panose="02020603050405020304" pitchFamily="18" charset="0"/>
              </a:rPr>
              <a:t>ă</a:t>
            </a:r>
            <a:r>
              <a:rPr lang="en-US" altLang="en-US" sz="2400" b="1" u="sng">
                <a:solidFill>
                  <a:srgbClr val="000000"/>
                </a:solidFill>
                <a:latin typeface="Times New Roman" panose="02020603050405020304" pitchFamily="18" charset="0"/>
              </a:rPr>
              <a:t>n trong v</a:t>
            </a:r>
            <a:r>
              <a:rPr lang="vi-VN" altLang="en-US" sz="2400" b="1" u="sng">
                <a:solidFill>
                  <a:srgbClr val="000000"/>
                </a:solidFill>
                <a:latin typeface="Times New Roman" panose="02020603050405020304" pitchFamily="18" charset="0"/>
              </a:rPr>
              <a:t>ă</a:t>
            </a:r>
            <a:r>
              <a:rPr lang="en-US" altLang="en-US" sz="2400" b="1" u="sng">
                <a:solidFill>
                  <a:srgbClr val="000000"/>
                </a:solidFill>
                <a:latin typeface="Times New Roman" panose="02020603050405020304" pitchFamily="18" charset="0"/>
              </a:rPr>
              <a:t>n bản thuyết minh.</a:t>
            </a:r>
          </a:p>
        </p:txBody>
      </p:sp>
      <p:sp>
        <p:nvSpPr>
          <p:cNvPr id="57355" name="Text Box 40">
            <a:extLst>
              <a:ext uri="{FF2B5EF4-FFF2-40B4-BE49-F238E27FC236}">
                <a16:creationId xmlns:a16="http://schemas.microsoft.com/office/drawing/2014/main" id="{1A8BBE50-57A2-0B11-0477-EE8EB5066885}"/>
              </a:ext>
            </a:extLst>
          </p:cNvPr>
          <p:cNvSpPr txBox="1">
            <a:spLocks noChangeArrowheads="1"/>
          </p:cNvSpPr>
          <p:nvPr/>
        </p:nvSpPr>
        <p:spPr bwMode="auto">
          <a:xfrm>
            <a:off x="3136900" y="3702050"/>
            <a:ext cx="7531100" cy="46166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Thuyết minh: Cung cấp thông tin về cố thủ tướng Phạm Văn Đồng</a:t>
            </a:r>
            <a:r>
              <a:rPr lang="en-US" altLang="en-US" b="1">
                <a:solidFill>
                  <a:srgbClr val="0000FF"/>
                </a:solidFill>
                <a:latin typeface="Times New Roman" panose="02020603050405020304" pitchFamily="18" charset="0"/>
                <a:cs typeface="Times New Roman" panose="02020603050405020304" pitchFamily="18" charset="0"/>
              </a:rPr>
              <a:t>.</a:t>
            </a:r>
            <a:endParaRPr lang="en-US" altLang="en-US" b="1">
              <a:solidFill>
                <a:srgbClr val="0000FF"/>
              </a:solidFill>
              <a:latin typeface=".VnArial" pitchFamily="34" charset="0"/>
            </a:endParaRPr>
          </a:p>
        </p:txBody>
      </p:sp>
      <p:sp>
        <p:nvSpPr>
          <p:cNvPr id="57356" name="Line 41">
            <a:extLst>
              <a:ext uri="{FF2B5EF4-FFF2-40B4-BE49-F238E27FC236}">
                <a16:creationId xmlns:a16="http://schemas.microsoft.com/office/drawing/2014/main" id="{B6FEE6EF-464B-62BF-C234-15D0B6DCA508}"/>
              </a:ext>
            </a:extLst>
          </p:cNvPr>
          <p:cNvSpPr>
            <a:spLocks noChangeShapeType="1"/>
          </p:cNvSpPr>
          <p:nvPr/>
        </p:nvSpPr>
        <p:spPr bwMode="auto">
          <a:xfrm>
            <a:off x="1673225" y="3070883"/>
            <a:ext cx="1438275" cy="77880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7" name="Text Box 47" descr="Bouquet">
            <a:extLst>
              <a:ext uri="{FF2B5EF4-FFF2-40B4-BE49-F238E27FC236}">
                <a16:creationId xmlns:a16="http://schemas.microsoft.com/office/drawing/2014/main" id="{B3CF48C4-BBE0-E054-56C7-80ED1CBDCCE9}"/>
              </a:ext>
            </a:extLst>
          </p:cNvPr>
          <p:cNvSpPr txBox="1">
            <a:spLocks noChangeArrowheads="1"/>
          </p:cNvSpPr>
          <p:nvPr/>
        </p:nvSpPr>
        <p:spPr bwMode="auto">
          <a:xfrm>
            <a:off x="5381625" y="4232275"/>
            <a:ext cx="5029200" cy="1016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0000"/>
                </a:solidFill>
                <a:latin typeface="Times New Roman" panose="02020603050405020304" pitchFamily="18" charset="0"/>
              </a:rPr>
              <a:t> </a:t>
            </a:r>
            <a:r>
              <a:rPr lang="en-US" altLang="en-US" sz="2000">
                <a:solidFill>
                  <a:srgbClr val="000066"/>
                </a:solidFill>
                <a:latin typeface="Times New Roman" panose="02020603050405020304" pitchFamily="18" charset="0"/>
              </a:rPr>
              <a:t>S</a:t>
            </a:r>
            <a:r>
              <a:rPr lang="vi-VN" altLang="en-US" sz="2000">
                <a:solidFill>
                  <a:srgbClr val="000066"/>
                </a:solidFill>
                <a:latin typeface="Times New Roman" panose="02020603050405020304" pitchFamily="18" charset="0"/>
              </a:rPr>
              <a:t>ơ</a:t>
            </a:r>
            <a:r>
              <a:rPr lang="en-US" altLang="en-US" sz="2000">
                <a:solidFill>
                  <a:srgbClr val="000066"/>
                </a:solidFill>
                <a:latin typeface="Times New Roman" panose="02020603050405020304" pitchFamily="18" charset="0"/>
              </a:rPr>
              <a:t> l</a:t>
            </a:r>
            <a:r>
              <a:rPr lang="vi-VN" altLang="en-US" sz="2000">
                <a:solidFill>
                  <a:srgbClr val="000066"/>
                </a:solidFill>
                <a:latin typeface="Times New Roman" panose="02020603050405020304" pitchFamily="18" charset="0"/>
              </a:rPr>
              <a:t>ư</a:t>
            </a:r>
            <a:r>
              <a:rPr lang="en-US" altLang="en-US" sz="2000">
                <a:solidFill>
                  <a:srgbClr val="000066"/>
                </a:solidFill>
                <a:latin typeface="Times New Roman" panose="02020603050405020304" pitchFamily="18" charset="0"/>
              </a:rPr>
              <a:t>ược quá trình hoạt </a:t>
            </a:r>
            <a:r>
              <a:rPr lang="vi-VN" altLang="en-US" sz="2000">
                <a:solidFill>
                  <a:srgbClr val="000066"/>
                </a:solidFill>
                <a:latin typeface="Times New Roman" panose="02020603050405020304" pitchFamily="18" charset="0"/>
              </a:rPr>
              <a:t>đ</a:t>
            </a:r>
            <a:r>
              <a:rPr lang="en-US" altLang="en-US" sz="2000">
                <a:solidFill>
                  <a:srgbClr val="000066"/>
                </a:solidFill>
                <a:latin typeface="Times New Roman" panose="02020603050405020304" pitchFamily="18" charset="0"/>
              </a:rPr>
              <a:t>ộng cách mạng và những cư</a:t>
            </a:r>
            <a:r>
              <a:rPr lang="vi-VN" altLang="en-US" sz="2000">
                <a:solidFill>
                  <a:srgbClr val="000066"/>
                </a:solidFill>
                <a:latin typeface="Times New Roman" panose="02020603050405020304" pitchFamily="18" charset="0"/>
              </a:rPr>
              <a:t>ươ</a:t>
            </a:r>
            <a:r>
              <a:rPr lang="en-US" altLang="en-US" sz="2000">
                <a:solidFill>
                  <a:srgbClr val="000066"/>
                </a:solidFill>
                <a:latin typeface="Times New Roman" panose="02020603050405020304" pitchFamily="18" charset="0"/>
              </a:rPr>
              <a:t>ng vị lãnh </a:t>
            </a:r>
            <a:r>
              <a:rPr lang="vi-VN" altLang="en-US" sz="2000">
                <a:solidFill>
                  <a:srgbClr val="000066"/>
                </a:solidFill>
                <a:latin typeface="Times New Roman" panose="02020603050405020304" pitchFamily="18" charset="0"/>
              </a:rPr>
              <a:t>đ</a:t>
            </a:r>
            <a:r>
              <a:rPr lang="en-US" altLang="en-US" sz="2000">
                <a:solidFill>
                  <a:srgbClr val="000066"/>
                </a:solidFill>
                <a:latin typeface="Times New Roman" panose="02020603050405020304" pitchFamily="18" charset="0"/>
              </a:rPr>
              <a:t>ạo Đảng và nhà nước mà ông </a:t>
            </a:r>
            <a:r>
              <a:rPr lang="vi-VN" altLang="en-US" sz="2000">
                <a:solidFill>
                  <a:srgbClr val="000066"/>
                </a:solidFill>
                <a:latin typeface="Times New Roman" panose="02020603050405020304" pitchFamily="18" charset="0"/>
              </a:rPr>
              <a:t>đ</a:t>
            </a:r>
            <a:r>
              <a:rPr lang="en-US" altLang="en-US" sz="2000">
                <a:solidFill>
                  <a:srgbClr val="000066"/>
                </a:solidFill>
                <a:latin typeface="Times New Roman" panose="02020603050405020304" pitchFamily="18" charset="0"/>
              </a:rPr>
              <a:t>ã </a:t>
            </a:r>
            <a:r>
              <a:rPr lang="vi-VN" altLang="en-US" sz="2000">
                <a:solidFill>
                  <a:srgbClr val="000066"/>
                </a:solidFill>
                <a:latin typeface="Times New Roman" panose="02020603050405020304" pitchFamily="18" charset="0"/>
              </a:rPr>
              <a:t>đ</a:t>
            </a:r>
            <a:r>
              <a:rPr lang="en-US" altLang="en-US" sz="2000">
                <a:solidFill>
                  <a:srgbClr val="000066"/>
                </a:solidFill>
                <a:latin typeface="Times New Roman" panose="02020603050405020304" pitchFamily="18" charset="0"/>
              </a:rPr>
              <a:t>ảm nhiệm.</a:t>
            </a:r>
          </a:p>
        </p:txBody>
      </p:sp>
      <p:sp>
        <p:nvSpPr>
          <p:cNvPr id="10288" name="Text Box 48" descr="Bouquet">
            <a:extLst>
              <a:ext uri="{FF2B5EF4-FFF2-40B4-BE49-F238E27FC236}">
                <a16:creationId xmlns:a16="http://schemas.microsoft.com/office/drawing/2014/main" id="{B0BC58EB-B902-87FC-0C8B-2739549EAC52}"/>
              </a:ext>
            </a:extLst>
          </p:cNvPr>
          <p:cNvSpPr txBox="1">
            <a:spLocks noChangeArrowheads="1"/>
          </p:cNvSpPr>
          <p:nvPr/>
        </p:nvSpPr>
        <p:spPr bwMode="auto">
          <a:xfrm>
            <a:off x="5181600" y="5713413"/>
            <a:ext cx="5867400" cy="46196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66"/>
                </a:solidFill>
                <a:latin typeface="Times New Roman" panose="02020603050405020304" pitchFamily="18" charset="0"/>
                <a:cs typeface="Times New Roman" panose="02020603050405020304" pitchFamily="18" charset="0"/>
              </a:rPr>
              <a:t>Học trò, cộng sự của Chủ tịch Hồ Chí Minh</a:t>
            </a:r>
          </a:p>
        </p:txBody>
      </p:sp>
      <p:sp>
        <p:nvSpPr>
          <p:cNvPr id="10289" name="Text Box 49">
            <a:extLst>
              <a:ext uri="{FF2B5EF4-FFF2-40B4-BE49-F238E27FC236}">
                <a16:creationId xmlns:a16="http://schemas.microsoft.com/office/drawing/2014/main" id="{AC7A3C0C-6E45-E4EB-41AB-E33A342146A4}"/>
              </a:ext>
            </a:extLst>
          </p:cNvPr>
          <p:cNvSpPr txBox="1">
            <a:spLocks noChangeArrowheads="1"/>
          </p:cNvSpPr>
          <p:nvPr/>
        </p:nvSpPr>
        <p:spPr bwMode="auto">
          <a:xfrm>
            <a:off x="4275138" y="4159251"/>
            <a:ext cx="105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Câu 2</a:t>
            </a:r>
            <a:endParaRPr lang="en-US" altLang="en-US" sz="2400">
              <a:solidFill>
                <a:srgbClr val="000000"/>
              </a:solidFill>
              <a:latin typeface="Times New Roman" panose="02020603050405020304" pitchFamily="18" charset="0"/>
            </a:endParaRPr>
          </a:p>
        </p:txBody>
      </p:sp>
      <p:sp>
        <p:nvSpPr>
          <p:cNvPr id="10290" name="Text Box 50">
            <a:extLst>
              <a:ext uri="{FF2B5EF4-FFF2-40B4-BE49-F238E27FC236}">
                <a16:creationId xmlns:a16="http://schemas.microsoft.com/office/drawing/2014/main" id="{37946966-827B-8A21-B214-E2B662956883}"/>
              </a:ext>
            </a:extLst>
          </p:cNvPr>
          <p:cNvSpPr txBox="1">
            <a:spLocks noChangeArrowheads="1"/>
          </p:cNvSpPr>
          <p:nvPr/>
        </p:nvSpPr>
        <p:spPr bwMode="auto">
          <a:xfrm>
            <a:off x="4238625" y="57007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rPr>
              <a:t>Câu 3</a:t>
            </a:r>
            <a:endParaRPr lang="en-US" altLang="en-US" sz="2400">
              <a:solidFill>
                <a:srgbClr val="000000"/>
              </a:solidFill>
              <a:latin typeface="Times New Roman" panose="02020603050405020304" pitchFamily="18" charset="0"/>
            </a:endParaRPr>
          </a:p>
        </p:txBody>
      </p:sp>
      <p:sp>
        <p:nvSpPr>
          <p:cNvPr id="10296" name="Line 56">
            <a:extLst>
              <a:ext uri="{FF2B5EF4-FFF2-40B4-BE49-F238E27FC236}">
                <a16:creationId xmlns:a16="http://schemas.microsoft.com/office/drawing/2014/main" id="{E630FE60-1AE6-D826-ECA0-65B73C093DD7}"/>
              </a:ext>
            </a:extLst>
          </p:cNvPr>
          <p:cNvSpPr>
            <a:spLocks noChangeShapeType="1"/>
          </p:cNvSpPr>
          <p:nvPr/>
        </p:nvSpPr>
        <p:spPr bwMode="auto">
          <a:xfrm flipV="1">
            <a:off x="498874" y="1416050"/>
            <a:ext cx="3912392" cy="555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7363" name="Picture 20">
            <a:extLst>
              <a:ext uri="{FF2B5EF4-FFF2-40B4-BE49-F238E27FC236}">
                <a16:creationId xmlns:a16="http://schemas.microsoft.com/office/drawing/2014/main" id="{B9643BD2-81BF-A8C0-BC27-F6C021CB0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764" y="4232276"/>
            <a:ext cx="14382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96"/>
                                        </p:tgtEl>
                                        <p:attrNameLst>
                                          <p:attrName>style.visibility</p:attrName>
                                        </p:attrNameLst>
                                      </p:cBhvr>
                                      <p:to>
                                        <p:strVal val="visible"/>
                                      </p:to>
                                    </p:set>
                                    <p:animEffect transition="in" filter="diamond(in)">
                                      <p:cBhvr>
                                        <p:cTn id="7" dur="2000"/>
                                        <p:tgtEl>
                                          <p:spTgt spid="10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264"/>
                                        </p:tgtEl>
                                        <p:attrNameLst>
                                          <p:attrName>style.visibility</p:attrName>
                                        </p:attrNameLst>
                                      </p:cBhvr>
                                      <p:to>
                                        <p:strVal val="visible"/>
                                      </p:to>
                                    </p:set>
                                    <p:animEffect transition="in" filter="diamond(in)">
                                      <p:cBhvr>
                                        <p:cTn id="12" dur="2000"/>
                                        <p:tgtEl>
                                          <p:spTgt spid="10264"/>
                                        </p:tgtEl>
                                      </p:cBhvr>
                                    </p:animEffect>
                                  </p:childTnLst>
                                </p:cTn>
                              </p:par>
                              <p:par>
                                <p:cTn id="13" presetID="8" presetClass="entr" presetSubtype="16" fill="hold" nodeType="withEffect">
                                  <p:stCondLst>
                                    <p:cond delay="0"/>
                                  </p:stCondLst>
                                  <p:childTnLst>
                                    <p:set>
                                      <p:cBhvr>
                                        <p:cTn id="14" dur="1" fill="hold">
                                          <p:stCondLst>
                                            <p:cond delay="0"/>
                                          </p:stCondLst>
                                        </p:cTn>
                                        <p:tgtEl>
                                          <p:spTgt spid="10289"/>
                                        </p:tgtEl>
                                        <p:attrNameLst>
                                          <p:attrName>style.visibility</p:attrName>
                                        </p:attrNameLst>
                                      </p:cBhvr>
                                      <p:to>
                                        <p:strVal val="visible"/>
                                      </p:to>
                                    </p:set>
                                    <p:animEffect transition="in" filter="diamond(in)">
                                      <p:cBhvr>
                                        <p:cTn id="15" dur="2000"/>
                                        <p:tgtEl>
                                          <p:spTgt spid="10289"/>
                                        </p:tgtEl>
                                      </p:cBhvr>
                                    </p:animEffect>
                                  </p:childTnLst>
                                </p:cTn>
                              </p:par>
                              <p:par>
                                <p:cTn id="16" presetID="8" presetClass="entr" presetSubtype="16" fill="hold" nodeType="withEffect">
                                  <p:stCondLst>
                                    <p:cond delay="0"/>
                                  </p:stCondLst>
                                  <p:childTnLst>
                                    <p:set>
                                      <p:cBhvr>
                                        <p:cTn id="17" dur="1" fill="hold">
                                          <p:stCondLst>
                                            <p:cond delay="0"/>
                                          </p:stCondLst>
                                        </p:cTn>
                                        <p:tgtEl>
                                          <p:spTgt spid="10287"/>
                                        </p:tgtEl>
                                        <p:attrNameLst>
                                          <p:attrName>style.visibility</p:attrName>
                                        </p:attrNameLst>
                                      </p:cBhvr>
                                      <p:to>
                                        <p:strVal val="visible"/>
                                      </p:to>
                                    </p:set>
                                    <p:animEffect transition="in" filter="diamond(in)">
                                      <p:cBhvr>
                                        <p:cTn id="18" dur="2000"/>
                                        <p:tgtEl>
                                          <p:spTgt spid="10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diamond(in)">
                                      <p:cBhvr>
                                        <p:cTn id="23" dur="2000"/>
                                        <p:tgtEl>
                                          <p:spTgt spid="10267"/>
                                        </p:tgtEl>
                                      </p:cBhvr>
                                    </p:animEffect>
                                  </p:childTnLst>
                                </p:cTn>
                              </p:par>
                              <p:par>
                                <p:cTn id="24" presetID="8" presetClass="entr" presetSubtype="16" fill="hold" nodeType="withEffect">
                                  <p:stCondLst>
                                    <p:cond delay="0"/>
                                  </p:stCondLst>
                                  <p:childTnLst>
                                    <p:set>
                                      <p:cBhvr>
                                        <p:cTn id="25" dur="1" fill="hold">
                                          <p:stCondLst>
                                            <p:cond delay="0"/>
                                          </p:stCondLst>
                                        </p:cTn>
                                        <p:tgtEl>
                                          <p:spTgt spid="10290"/>
                                        </p:tgtEl>
                                        <p:attrNameLst>
                                          <p:attrName>style.visibility</p:attrName>
                                        </p:attrNameLst>
                                      </p:cBhvr>
                                      <p:to>
                                        <p:strVal val="visible"/>
                                      </p:to>
                                    </p:set>
                                    <p:animEffect transition="in" filter="diamond(in)">
                                      <p:cBhvr>
                                        <p:cTn id="26" dur="2000"/>
                                        <p:tgtEl>
                                          <p:spTgt spid="10290"/>
                                        </p:tgtEl>
                                      </p:cBhvr>
                                    </p:animEffect>
                                  </p:childTnLst>
                                </p:cTn>
                              </p:par>
                              <p:par>
                                <p:cTn id="27" presetID="8" presetClass="entr" presetSubtype="16" fill="hold" nodeType="withEffect">
                                  <p:stCondLst>
                                    <p:cond delay="0"/>
                                  </p:stCondLst>
                                  <p:childTnLst>
                                    <p:set>
                                      <p:cBhvr>
                                        <p:cTn id="28" dur="1" fill="hold">
                                          <p:stCondLst>
                                            <p:cond delay="0"/>
                                          </p:stCondLst>
                                        </p:cTn>
                                        <p:tgtEl>
                                          <p:spTgt spid="10288"/>
                                        </p:tgtEl>
                                        <p:attrNameLst>
                                          <p:attrName>style.visibility</p:attrName>
                                        </p:attrNameLst>
                                      </p:cBhvr>
                                      <p:to>
                                        <p:strVal val="visible"/>
                                      </p:to>
                                    </p:set>
                                    <p:animEffect transition="in" filter="diamond(in)">
                                      <p:cBhvr>
                                        <p:cTn id="29" dur="2000"/>
                                        <p:tgtEl>
                                          <p:spTgt spid="102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xit" presetSubtype="16" fill="hold" nodeType="clickEffect">
                                  <p:stCondLst>
                                    <p:cond delay="0"/>
                                  </p:stCondLst>
                                  <p:childTnLst>
                                    <p:animEffect transition="out" filter="box(in)">
                                      <p:cBhvr>
                                        <p:cTn id="33" dur="500"/>
                                        <p:tgtEl>
                                          <p:spTgt spid="10287"/>
                                        </p:tgtEl>
                                      </p:cBhvr>
                                    </p:animEffect>
                                    <p:set>
                                      <p:cBhvr>
                                        <p:cTn id="34" dur="1" fill="hold">
                                          <p:stCondLst>
                                            <p:cond delay="499"/>
                                          </p:stCondLst>
                                        </p:cTn>
                                        <p:tgtEl>
                                          <p:spTgt spid="10287"/>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10288"/>
                                        </p:tgtEl>
                                      </p:cBhvr>
                                    </p:animEffect>
                                    <p:set>
                                      <p:cBhvr>
                                        <p:cTn id="37" dur="1" fill="hold">
                                          <p:stCondLst>
                                            <p:cond delay="499"/>
                                          </p:stCondLst>
                                        </p:cTn>
                                        <p:tgtEl>
                                          <p:spTgt spid="1028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nodeType="clickEffect">
                                  <p:stCondLst>
                                    <p:cond delay="0"/>
                                  </p:stCondLst>
                                  <p:childTnLst>
                                    <p:set>
                                      <p:cBhvr>
                                        <p:cTn id="41" dur="1" fill="hold">
                                          <p:stCondLst>
                                            <p:cond delay="0"/>
                                          </p:stCondLst>
                                        </p:cTn>
                                        <p:tgtEl>
                                          <p:spTgt spid="10256"/>
                                        </p:tgtEl>
                                        <p:attrNameLst>
                                          <p:attrName>style.visibility</p:attrName>
                                        </p:attrNameLst>
                                      </p:cBhvr>
                                      <p:to>
                                        <p:strVal val="visible"/>
                                      </p:to>
                                    </p:set>
                                    <p:animEffect transition="in" filter="fade">
                                      <p:cBhvr>
                                        <p:cTn id="42" dur="800" decel="100000"/>
                                        <p:tgtEl>
                                          <p:spTgt spid="10256"/>
                                        </p:tgtEl>
                                      </p:cBhvr>
                                    </p:animEffect>
                                    <p:anim calcmode="lin" valueType="num">
                                      <p:cBhvr>
                                        <p:cTn id="43" dur="800" decel="100000" fill="hold"/>
                                        <p:tgtEl>
                                          <p:spTgt spid="10256"/>
                                        </p:tgtEl>
                                        <p:attrNameLst>
                                          <p:attrName>style.rotation</p:attrName>
                                        </p:attrNameLst>
                                      </p:cBhvr>
                                      <p:tavLst>
                                        <p:tav tm="0">
                                          <p:val>
                                            <p:fltVal val="-90"/>
                                          </p:val>
                                        </p:tav>
                                        <p:tav tm="100000">
                                          <p:val>
                                            <p:fltVal val="0"/>
                                          </p:val>
                                        </p:tav>
                                      </p:tavLst>
                                    </p:anim>
                                    <p:anim calcmode="lin" valueType="num">
                                      <p:cBhvr>
                                        <p:cTn id="44" dur="800" decel="100000" fill="hold"/>
                                        <p:tgtEl>
                                          <p:spTgt spid="10256"/>
                                        </p:tgtEl>
                                        <p:attrNameLst>
                                          <p:attrName>ppt_x</p:attrName>
                                        </p:attrNameLst>
                                      </p:cBhvr>
                                      <p:tavLst>
                                        <p:tav tm="0">
                                          <p:val>
                                            <p:strVal val="#ppt_x+0.4"/>
                                          </p:val>
                                        </p:tav>
                                        <p:tav tm="100000">
                                          <p:val>
                                            <p:strVal val="#ppt_x-0.05"/>
                                          </p:val>
                                        </p:tav>
                                      </p:tavLst>
                                    </p:anim>
                                    <p:anim calcmode="lin" valueType="num">
                                      <p:cBhvr>
                                        <p:cTn id="45" dur="800" decel="100000" fill="hold"/>
                                        <p:tgtEl>
                                          <p:spTgt spid="10256"/>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256"/>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256"/>
                                        </p:tgtEl>
                                        <p:attrNameLst>
                                          <p:attrName>ppt_y</p:attrName>
                                        </p:attrNameLst>
                                      </p:cBhvr>
                                      <p:tavLst>
                                        <p:tav tm="0">
                                          <p:val>
                                            <p:strVal val="#ppt_y+0.1"/>
                                          </p:val>
                                        </p:tav>
                                        <p:tav tm="100000">
                                          <p:val>
                                            <p:strVal val="#ppt_y"/>
                                          </p:val>
                                        </p:tav>
                                      </p:tavLst>
                                    </p:anim>
                                  </p:childTnLst>
                                </p:cTn>
                              </p:par>
                              <p:par>
                                <p:cTn id="48" presetID="30" presetClass="entr" presetSubtype="0" fill="hold" nodeType="withEffect">
                                  <p:stCondLst>
                                    <p:cond delay="0"/>
                                  </p:stCondLst>
                                  <p:childTnLst>
                                    <p:set>
                                      <p:cBhvr>
                                        <p:cTn id="49" dur="1" fill="hold">
                                          <p:stCondLst>
                                            <p:cond delay="0"/>
                                          </p:stCondLst>
                                        </p:cTn>
                                        <p:tgtEl>
                                          <p:spTgt spid="10257"/>
                                        </p:tgtEl>
                                        <p:attrNameLst>
                                          <p:attrName>style.visibility</p:attrName>
                                        </p:attrNameLst>
                                      </p:cBhvr>
                                      <p:to>
                                        <p:strVal val="visible"/>
                                      </p:to>
                                    </p:set>
                                    <p:animEffect transition="in" filter="fade">
                                      <p:cBhvr>
                                        <p:cTn id="50" dur="800" decel="100000"/>
                                        <p:tgtEl>
                                          <p:spTgt spid="10257"/>
                                        </p:tgtEl>
                                      </p:cBhvr>
                                    </p:animEffect>
                                    <p:anim calcmode="lin" valueType="num">
                                      <p:cBhvr>
                                        <p:cTn id="51" dur="800" decel="100000" fill="hold"/>
                                        <p:tgtEl>
                                          <p:spTgt spid="10257"/>
                                        </p:tgtEl>
                                        <p:attrNameLst>
                                          <p:attrName>style.rotation</p:attrName>
                                        </p:attrNameLst>
                                      </p:cBhvr>
                                      <p:tavLst>
                                        <p:tav tm="0">
                                          <p:val>
                                            <p:fltVal val="-90"/>
                                          </p:val>
                                        </p:tav>
                                        <p:tav tm="100000">
                                          <p:val>
                                            <p:fltVal val="0"/>
                                          </p:val>
                                        </p:tav>
                                      </p:tavLst>
                                    </p:anim>
                                    <p:anim calcmode="lin" valueType="num">
                                      <p:cBhvr>
                                        <p:cTn id="52" dur="800" decel="100000" fill="hold"/>
                                        <p:tgtEl>
                                          <p:spTgt spid="10257"/>
                                        </p:tgtEl>
                                        <p:attrNameLst>
                                          <p:attrName>ppt_x</p:attrName>
                                        </p:attrNameLst>
                                      </p:cBhvr>
                                      <p:tavLst>
                                        <p:tav tm="0">
                                          <p:val>
                                            <p:strVal val="#ppt_x+0.4"/>
                                          </p:val>
                                        </p:tav>
                                        <p:tav tm="100000">
                                          <p:val>
                                            <p:strVal val="#ppt_x-0.05"/>
                                          </p:val>
                                        </p:tav>
                                      </p:tavLst>
                                    </p:anim>
                                    <p:anim calcmode="lin" valueType="num">
                                      <p:cBhvr>
                                        <p:cTn id="53" dur="800" decel="100000" fill="hold"/>
                                        <p:tgtEl>
                                          <p:spTgt spid="1025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25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257"/>
                                        </p:tgtEl>
                                        <p:attrNameLst>
                                          <p:attrName>ppt_y</p:attrName>
                                        </p:attrNameLst>
                                      </p:cBhvr>
                                      <p:tavLst>
                                        <p:tav tm="0">
                                          <p:val>
                                            <p:strVal val="#ppt_y+0.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0" presetClass="entr" presetSubtype="0" fill="hold" nodeType="clickEffect">
                                  <p:stCondLst>
                                    <p:cond delay="0"/>
                                  </p:stCondLst>
                                  <p:childTnLst>
                                    <p:set>
                                      <p:cBhvr>
                                        <p:cTn id="59" dur="1" fill="hold">
                                          <p:stCondLst>
                                            <p:cond delay="0"/>
                                          </p:stCondLst>
                                        </p:cTn>
                                        <p:tgtEl>
                                          <p:spTgt spid="10259"/>
                                        </p:tgtEl>
                                        <p:attrNameLst>
                                          <p:attrName>style.visibility</p:attrName>
                                        </p:attrNameLst>
                                      </p:cBhvr>
                                      <p:to>
                                        <p:strVal val="visible"/>
                                      </p:to>
                                    </p:set>
                                    <p:animEffect transition="in" filter="fade">
                                      <p:cBhvr>
                                        <p:cTn id="60" dur="800" decel="100000"/>
                                        <p:tgtEl>
                                          <p:spTgt spid="10259"/>
                                        </p:tgtEl>
                                      </p:cBhvr>
                                    </p:animEffect>
                                    <p:anim calcmode="lin" valueType="num">
                                      <p:cBhvr>
                                        <p:cTn id="61" dur="800" decel="100000" fill="hold"/>
                                        <p:tgtEl>
                                          <p:spTgt spid="10259"/>
                                        </p:tgtEl>
                                        <p:attrNameLst>
                                          <p:attrName>style.rotation</p:attrName>
                                        </p:attrNameLst>
                                      </p:cBhvr>
                                      <p:tavLst>
                                        <p:tav tm="0">
                                          <p:val>
                                            <p:fltVal val="-90"/>
                                          </p:val>
                                        </p:tav>
                                        <p:tav tm="100000">
                                          <p:val>
                                            <p:fltVal val="0"/>
                                          </p:val>
                                        </p:tav>
                                      </p:tavLst>
                                    </p:anim>
                                    <p:anim calcmode="lin" valueType="num">
                                      <p:cBhvr>
                                        <p:cTn id="62" dur="800" decel="100000" fill="hold"/>
                                        <p:tgtEl>
                                          <p:spTgt spid="10259"/>
                                        </p:tgtEl>
                                        <p:attrNameLst>
                                          <p:attrName>ppt_x</p:attrName>
                                        </p:attrNameLst>
                                      </p:cBhvr>
                                      <p:tavLst>
                                        <p:tav tm="0">
                                          <p:val>
                                            <p:strVal val="#ppt_x+0.4"/>
                                          </p:val>
                                        </p:tav>
                                        <p:tav tm="100000">
                                          <p:val>
                                            <p:strVal val="#ppt_x-0.05"/>
                                          </p:val>
                                        </p:tav>
                                      </p:tavLst>
                                    </p:anim>
                                    <p:anim calcmode="lin" valueType="num">
                                      <p:cBhvr>
                                        <p:cTn id="63" dur="800" decel="100000" fill="hold"/>
                                        <p:tgtEl>
                                          <p:spTgt spid="1025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025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0259"/>
                                        </p:tgtEl>
                                        <p:attrNameLst>
                                          <p:attrName>ppt_y</p:attrName>
                                        </p:attrNameLst>
                                      </p:cBhvr>
                                      <p:tavLst>
                                        <p:tav tm="0">
                                          <p:val>
                                            <p:strVal val="#ppt_y+0.1"/>
                                          </p:val>
                                        </p:tav>
                                        <p:tav tm="100000">
                                          <p:val>
                                            <p:strVal val="#ppt_y"/>
                                          </p:val>
                                        </p:tav>
                                      </p:tavLst>
                                    </p:anim>
                                  </p:childTnLst>
                                </p:cTn>
                              </p:par>
                              <p:par>
                                <p:cTn id="66" presetID="30" presetClass="entr" presetSubtype="0" fill="hold" nodeType="withEffect">
                                  <p:stCondLst>
                                    <p:cond delay="0"/>
                                  </p:stCondLst>
                                  <p:childTnLst>
                                    <p:set>
                                      <p:cBhvr>
                                        <p:cTn id="67" dur="1" fill="hold">
                                          <p:stCondLst>
                                            <p:cond delay="0"/>
                                          </p:stCondLst>
                                        </p:cTn>
                                        <p:tgtEl>
                                          <p:spTgt spid="10258"/>
                                        </p:tgtEl>
                                        <p:attrNameLst>
                                          <p:attrName>style.visibility</p:attrName>
                                        </p:attrNameLst>
                                      </p:cBhvr>
                                      <p:to>
                                        <p:strVal val="visible"/>
                                      </p:to>
                                    </p:set>
                                    <p:animEffect transition="in" filter="fade">
                                      <p:cBhvr>
                                        <p:cTn id="68" dur="800" decel="100000"/>
                                        <p:tgtEl>
                                          <p:spTgt spid="10258"/>
                                        </p:tgtEl>
                                      </p:cBhvr>
                                    </p:animEffect>
                                    <p:anim calcmode="lin" valueType="num">
                                      <p:cBhvr>
                                        <p:cTn id="69" dur="800" decel="100000" fill="hold"/>
                                        <p:tgtEl>
                                          <p:spTgt spid="10258"/>
                                        </p:tgtEl>
                                        <p:attrNameLst>
                                          <p:attrName>style.rotation</p:attrName>
                                        </p:attrNameLst>
                                      </p:cBhvr>
                                      <p:tavLst>
                                        <p:tav tm="0">
                                          <p:val>
                                            <p:fltVal val="-90"/>
                                          </p:val>
                                        </p:tav>
                                        <p:tav tm="100000">
                                          <p:val>
                                            <p:fltVal val="0"/>
                                          </p:val>
                                        </p:tav>
                                      </p:tavLst>
                                    </p:anim>
                                    <p:anim calcmode="lin" valueType="num">
                                      <p:cBhvr>
                                        <p:cTn id="70" dur="800" decel="100000" fill="hold"/>
                                        <p:tgtEl>
                                          <p:spTgt spid="10258"/>
                                        </p:tgtEl>
                                        <p:attrNameLst>
                                          <p:attrName>ppt_x</p:attrName>
                                        </p:attrNameLst>
                                      </p:cBhvr>
                                      <p:tavLst>
                                        <p:tav tm="0">
                                          <p:val>
                                            <p:strVal val="#ppt_x+0.4"/>
                                          </p:val>
                                        </p:tav>
                                        <p:tav tm="100000">
                                          <p:val>
                                            <p:strVal val="#ppt_x-0.05"/>
                                          </p:val>
                                        </p:tav>
                                      </p:tavLst>
                                    </p:anim>
                                    <p:anim calcmode="lin" valueType="num">
                                      <p:cBhvr>
                                        <p:cTn id="71" dur="800" decel="100000" fill="hold"/>
                                        <p:tgtEl>
                                          <p:spTgt spid="1025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025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02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7" grpId="0" animBg="1"/>
      <p:bldP spid="10258" grpId="0" animBg="1"/>
      <p:bldP spid="10287" grpId="0" animBg="1"/>
      <p:bldP spid="10287" grpId="1" animBg="1"/>
      <p:bldP spid="10288" grpId="0" animBg="1"/>
      <p:bldP spid="10288" grpId="1" animBg="1"/>
      <p:bldP spid="10289" grpId="0"/>
      <p:bldP spid="1029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D1D1D1"/>
        </a:dk1>
        <a:lt1>
          <a:srgbClr val="95EFAA"/>
        </a:lt1>
        <a:dk2>
          <a:srgbClr val="FFFFFF"/>
        </a:dk2>
        <a:lt2>
          <a:srgbClr val="0B398B"/>
        </a:lt2>
        <a:accent1>
          <a:srgbClr val="003BB2"/>
        </a:accent1>
        <a:accent2>
          <a:srgbClr val="4DA6FF"/>
        </a:accent2>
        <a:accent3>
          <a:srgbClr val="C8F6D2"/>
        </a:accent3>
        <a:accent4>
          <a:srgbClr val="B2B2B2"/>
        </a:accent4>
        <a:accent5>
          <a:srgbClr val="AAAFD5"/>
        </a:accent5>
        <a:accent6>
          <a:srgbClr val="4596E7"/>
        </a:accent6>
        <a:hlink>
          <a:srgbClr val="00D69E"/>
        </a:hlink>
        <a:folHlink>
          <a:srgbClr val="D46AE8"/>
        </a:folHlink>
      </a:clrScheme>
      <a:clrMap bg1="lt1" tx1="dk1" bg2="lt2" tx2="dk2" accent1="accent1" accent2="accent2" accent3="accent3" accent4="accent4" accent5="accent5" accent6="accent6" hlink="hlink" folHlink="folHlink"/>
    </a:extraClrScheme>
    <a:extraClrScheme>
      <a:clrScheme name="Default Design 14">
        <a:dk1>
          <a:srgbClr val="D1D1D1"/>
        </a:dk1>
        <a:lt1>
          <a:srgbClr val="BDF5CA"/>
        </a:lt1>
        <a:dk2>
          <a:srgbClr val="FFFFFF"/>
        </a:dk2>
        <a:lt2>
          <a:srgbClr val="0B398B"/>
        </a:lt2>
        <a:accent1>
          <a:srgbClr val="003BB2"/>
        </a:accent1>
        <a:accent2>
          <a:srgbClr val="4DA6FF"/>
        </a:accent2>
        <a:accent3>
          <a:srgbClr val="DBF9E1"/>
        </a:accent3>
        <a:accent4>
          <a:srgbClr val="B2B2B2"/>
        </a:accent4>
        <a:accent5>
          <a:srgbClr val="AAAFD5"/>
        </a:accent5>
        <a:accent6>
          <a:srgbClr val="4596E7"/>
        </a:accent6>
        <a:hlink>
          <a:srgbClr val="00D69E"/>
        </a:hlink>
        <a:folHlink>
          <a:srgbClr val="D46AE8"/>
        </a:folHlink>
      </a:clrScheme>
      <a:clrMap bg1="lt1" tx1="dk1" bg2="lt2" tx2="dk2" accent1="accent1" accent2="accent2" accent3="accent3" accent4="accent4" accent5="accent5" accent6="accent6" hlink="hlink" folHlink="folHlink"/>
    </a:extraClrScheme>
    <a:extraClrScheme>
      <a:clrScheme name="Default Design 15">
        <a:dk1>
          <a:srgbClr val="D1D1D1"/>
        </a:dk1>
        <a:lt1>
          <a:srgbClr val="BDF5CA"/>
        </a:lt1>
        <a:dk2>
          <a:srgbClr val="FFFFFF"/>
        </a:dk2>
        <a:lt2>
          <a:srgbClr val="6EFA85"/>
        </a:lt2>
        <a:accent1>
          <a:srgbClr val="003BB2"/>
        </a:accent1>
        <a:accent2>
          <a:srgbClr val="4DA6FF"/>
        </a:accent2>
        <a:accent3>
          <a:srgbClr val="DBF9E1"/>
        </a:accent3>
        <a:accent4>
          <a:srgbClr val="B2B2B2"/>
        </a:accent4>
        <a:accent5>
          <a:srgbClr val="AAAFD5"/>
        </a:accent5>
        <a:accent6>
          <a:srgbClr val="4596E7"/>
        </a:accent6>
        <a:hlink>
          <a:srgbClr val="00D69E"/>
        </a:hlink>
        <a:folHlink>
          <a:srgbClr val="D46AE8"/>
        </a:folHlink>
      </a:clrScheme>
      <a:clrMap bg1="lt1" tx1="dk1" bg2="lt2" tx2="dk2" accent1="accent1" accent2="accent2" accent3="accent3" accent4="accent4" accent5="accent5" accent6="accent6" hlink="hlink" folHlink="folHlink"/>
    </a:extraClrScheme>
    <a:extraClrScheme>
      <a:clrScheme name="Default Design 16">
        <a:dk1>
          <a:srgbClr val="010199"/>
        </a:dk1>
        <a:lt1>
          <a:srgbClr val="FFFFFF"/>
        </a:lt1>
        <a:dk2>
          <a:srgbClr val="66FFFF"/>
        </a:dk2>
        <a:lt2>
          <a:srgbClr val="FFFFFF"/>
        </a:lt2>
        <a:accent1>
          <a:srgbClr val="33CCCC"/>
        </a:accent1>
        <a:accent2>
          <a:srgbClr val="00C600"/>
        </a:accent2>
        <a:accent3>
          <a:srgbClr val="B8FF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3">
      <a:dk1>
        <a:srgbClr val="000000"/>
      </a:dk1>
      <a:lt1>
        <a:srgbClr val="CCECFF"/>
      </a:lt1>
      <a:dk2>
        <a:srgbClr val="000000"/>
      </a:dk2>
      <a:lt2>
        <a:srgbClr val="808080"/>
      </a:lt2>
      <a:accent1>
        <a:srgbClr val="BBE0E3"/>
      </a:accent1>
      <a:accent2>
        <a:srgbClr val="333399"/>
      </a:accent2>
      <a:accent3>
        <a:srgbClr val="E2F4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CCECFF"/>
        </a:lt1>
        <a:dk2>
          <a:srgbClr val="000000"/>
        </a:dk2>
        <a:lt2>
          <a:srgbClr val="808080"/>
        </a:lt2>
        <a:accent1>
          <a:srgbClr val="BBE0E3"/>
        </a:accent1>
        <a:accent2>
          <a:srgbClr val="333399"/>
        </a:accent2>
        <a:accent3>
          <a:srgbClr val="E2F4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ample">
  <a:themeElements>
    <a:clrScheme name="2_sample 4">
      <a:dk1>
        <a:srgbClr val="1D528D"/>
      </a:dk1>
      <a:lt1>
        <a:srgbClr val="CCFFCC"/>
      </a:lt1>
      <a:dk2>
        <a:srgbClr val="000000"/>
      </a:dk2>
      <a:lt2>
        <a:srgbClr val="C0C0C0"/>
      </a:lt2>
      <a:accent1>
        <a:srgbClr val="1B9AD9"/>
      </a:accent1>
      <a:accent2>
        <a:srgbClr val="E4A04E"/>
      </a:accent2>
      <a:accent3>
        <a:srgbClr val="E2FFE2"/>
      </a:accent3>
      <a:accent4>
        <a:srgbClr val="174578"/>
      </a:accent4>
      <a:accent5>
        <a:srgbClr val="ABCAE9"/>
      </a:accent5>
      <a:accent6>
        <a:srgbClr val="CF9146"/>
      </a:accent6>
      <a:hlink>
        <a:srgbClr val="66CCFF"/>
      </a:hlink>
      <a:folHlink>
        <a:srgbClr val="969696"/>
      </a:folHlink>
    </a:clrScheme>
    <a:fontScheme name="2_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defRPr>
        </a:defPPr>
      </a:lstStyle>
    </a:lnDef>
  </a:objectDefaults>
  <a:extraClrSchemeLst>
    <a:extraClrScheme>
      <a:clrScheme name="2_sample 1">
        <a:dk1>
          <a:srgbClr val="003366"/>
        </a:dk1>
        <a:lt1>
          <a:srgbClr val="FFFFFF"/>
        </a:lt1>
        <a:dk2>
          <a:srgbClr val="000000"/>
        </a:dk2>
        <a:lt2>
          <a:srgbClr val="C0C0C0"/>
        </a:lt2>
        <a:accent1>
          <a:srgbClr val="3556A7"/>
        </a:accent1>
        <a:accent2>
          <a:srgbClr val="C78DD7"/>
        </a:accent2>
        <a:accent3>
          <a:srgbClr val="FFFFFF"/>
        </a:accent3>
        <a:accent4>
          <a:srgbClr val="002A56"/>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2_sample 2">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2_sample 3">
        <a:dk1>
          <a:srgbClr val="1D528D"/>
        </a:dk1>
        <a:lt1>
          <a:srgbClr val="FFFFFF"/>
        </a:lt1>
        <a:dk2>
          <a:srgbClr val="000000"/>
        </a:dk2>
        <a:lt2>
          <a:srgbClr val="C0C0C0"/>
        </a:lt2>
        <a:accent1>
          <a:srgbClr val="1B9AD9"/>
        </a:accent1>
        <a:accent2>
          <a:srgbClr val="E4A04E"/>
        </a:accent2>
        <a:accent3>
          <a:srgbClr val="FFFFFF"/>
        </a:accent3>
        <a:accent4>
          <a:srgbClr val="174578"/>
        </a:accent4>
        <a:accent5>
          <a:srgbClr val="ABCAE9"/>
        </a:accent5>
        <a:accent6>
          <a:srgbClr val="CF9146"/>
        </a:accent6>
        <a:hlink>
          <a:srgbClr val="66CCFF"/>
        </a:hlink>
        <a:folHlink>
          <a:srgbClr val="969696"/>
        </a:folHlink>
      </a:clrScheme>
      <a:clrMap bg1="lt1" tx1="dk1" bg2="lt2" tx2="dk2" accent1="accent1" accent2="accent2" accent3="accent3" accent4="accent4" accent5="accent5" accent6="accent6" hlink="hlink" folHlink="folHlink"/>
    </a:extraClrScheme>
    <a:extraClrScheme>
      <a:clrScheme name="2_sample 4">
        <a:dk1>
          <a:srgbClr val="1D528D"/>
        </a:dk1>
        <a:lt1>
          <a:srgbClr val="CCFFCC"/>
        </a:lt1>
        <a:dk2>
          <a:srgbClr val="000000"/>
        </a:dk2>
        <a:lt2>
          <a:srgbClr val="C0C0C0"/>
        </a:lt2>
        <a:accent1>
          <a:srgbClr val="1B9AD9"/>
        </a:accent1>
        <a:accent2>
          <a:srgbClr val="E4A04E"/>
        </a:accent2>
        <a:accent3>
          <a:srgbClr val="E2FFE2"/>
        </a:accent3>
        <a:accent4>
          <a:srgbClr val="174578"/>
        </a:accent4>
        <a:accent5>
          <a:srgbClr val="ABCAE9"/>
        </a:accent5>
        <a:accent6>
          <a:srgbClr val="CF9146"/>
        </a:accent6>
        <a:hlink>
          <a:srgbClr val="66CCFF"/>
        </a:hlink>
        <a:folHlink>
          <a:srgbClr val="969696"/>
        </a:folHlink>
      </a:clrScheme>
      <a:clrMap bg1="lt1" tx1="dk1" bg2="lt2" tx2="dk2" accent1="accent1" accent2="accent2" accent3="accent3" accent4="accent4" accent5="accent5" accent6="accent6" hlink="hlink" folHlink="folHlink"/>
    </a:extraClrScheme>
    <a:extraClrScheme>
      <a:clrScheme name="2_sample 5">
        <a:dk1>
          <a:srgbClr val="463416"/>
        </a:dk1>
        <a:lt1>
          <a:srgbClr val="FFFFFF"/>
        </a:lt1>
        <a:dk2>
          <a:srgbClr val="89D4EB"/>
        </a:dk2>
        <a:lt2>
          <a:srgbClr val="E3E3FF"/>
        </a:lt2>
        <a:accent1>
          <a:srgbClr val="3399FF"/>
        </a:accent1>
        <a:accent2>
          <a:srgbClr val="33CCCC"/>
        </a:accent2>
        <a:accent3>
          <a:srgbClr val="C4E6F3"/>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6">
        <a:dk1>
          <a:srgbClr val="463416"/>
        </a:dk1>
        <a:lt1>
          <a:srgbClr val="FFFFFF"/>
        </a:lt1>
        <a:dk2>
          <a:srgbClr val="C1E9F5"/>
        </a:dk2>
        <a:lt2>
          <a:srgbClr val="E3E3FF"/>
        </a:lt2>
        <a:accent1>
          <a:srgbClr val="3399FF"/>
        </a:accent1>
        <a:accent2>
          <a:srgbClr val="33CCCC"/>
        </a:accent2>
        <a:accent3>
          <a:srgbClr val="DDF2F9"/>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7">
        <a:dk1>
          <a:srgbClr val="463416"/>
        </a:dk1>
        <a:lt1>
          <a:srgbClr val="FFFFFF"/>
        </a:lt1>
        <a:dk2>
          <a:srgbClr val="E5F6FB"/>
        </a:dk2>
        <a:lt2>
          <a:srgbClr val="E3E3FF"/>
        </a:lt2>
        <a:accent1>
          <a:srgbClr val="3399FF"/>
        </a:accent1>
        <a:accent2>
          <a:srgbClr val="33CCCC"/>
        </a:accent2>
        <a:accent3>
          <a:srgbClr val="F0FAFD"/>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8">
        <a:dk1>
          <a:srgbClr val="463416"/>
        </a:dk1>
        <a:lt1>
          <a:srgbClr val="FFFFFF"/>
        </a:lt1>
        <a:dk2>
          <a:srgbClr val="E3E7FD"/>
        </a:dk2>
        <a:lt2>
          <a:srgbClr val="E3E3FF"/>
        </a:lt2>
        <a:accent1>
          <a:srgbClr val="3399FF"/>
        </a:accent1>
        <a:accent2>
          <a:srgbClr val="33CCCC"/>
        </a:accent2>
        <a:accent3>
          <a:srgbClr val="EFF1FE"/>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9">
        <a:dk1>
          <a:srgbClr val="463416"/>
        </a:dk1>
        <a:lt1>
          <a:srgbClr val="FFFFFF"/>
        </a:lt1>
        <a:dk2>
          <a:srgbClr val="CCFFCC"/>
        </a:dk2>
        <a:lt2>
          <a:srgbClr val="E3E3FF"/>
        </a:lt2>
        <a:accent1>
          <a:srgbClr val="3399FF"/>
        </a:accent1>
        <a:accent2>
          <a:srgbClr val="33CCCC"/>
        </a:accent2>
        <a:accent3>
          <a:srgbClr val="E2FFE2"/>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10">
        <a:dk1>
          <a:srgbClr val="463416"/>
        </a:dk1>
        <a:lt1>
          <a:srgbClr val="FFFFFF"/>
        </a:lt1>
        <a:dk2>
          <a:srgbClr val="CCFFFF"/>
        </a:dk2>
        <a:lt2>
          <a:srgbClr val="E3E3FF"/>
        </a:lt2>
        <a:accent1>
          <a:srgbClr val="3399FF"/>
        </a:accent1>
        <a:accent2>
          <a:srgbClr val="33CCCC"/>
        </a:accent2>
        <a:accent3>
          <a:srgbClr val="E2FFFF"/>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2_sample 11">
        <a:dk1>
          <a:srgbClr val="FFCC00"/>
        </a:dk1>
        <a:lt1>
          <a:srgbClr val="FFCCFF"/>
        </a:lt1>
        <a:dk2>
          <a:srgbClr val="FFFFFF"/>
        </a:dk2>
        <a:lt2>
          <a:srgbClr val="AF273E"/>
        </a:lt2>
        <a:accent1>
          <a:srgbClr val="FF8B17"/>
        </a:accent1>
        <a:accent2>
          <a:srgbClr val="FFE103"/>
        </a:accent2>
        <a:accent3>
          <a:srgbClr val="FFE2FF"/>
        </a:accent3>
        <a:accent4>
          <a:srgbClr val="DAAE00"/>
        </a:accent4>
        <a:accent5>
          <a:srgbClr val="FFC4AB"/>
        </a:accent5>
        <a:accent6>
          <a:srgbClr val="E7CC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2_sample 12">
        <a:dk1>
          <a:srgbClr val="FFCC00"/>
        </a:dk1>
        <a:lt1>
          <a:srgbClr val="FFEBFF"/>
        </a:lt1>
        <a:dk2>
          <a:srgbClr val="FFFFFF"/>
        </a:dk2>
        <a:lt2>
          <a:srgbClr val="AF273E"/>
        </a:lt2>
        <a:accent1>
          <a:srgbClr val="FF8B17"/>
        </a:accent1>
        <a:accent2>
          <a:srgbClr val="FFE103"/>
        </a:accent2>
        <a:accent3>
          <a:srgbClr val="FFF3FF"/>
        </a:accent3>
        <a:accent4>
          <a:srgbClr val="DAAE00"/>
        </a:accent4>
        <a:accent5>
          <a:srgbClr val="FFC4AB"/>
        </a:accent5>
        <a:accent6>
          <a:srgbClr val="E7CC02"/>
        </a:accent6>
        <a:hlink>
          <a:srgbClr val="FF3399"/>
        </a:hlink>
        <a:folHlink>
          <a:srgbClr val="FE1F08"/>
        </a:folHlink>
      </a:clrScheme>
      <a:clrMap bg1="lt1" tx1="dk1" bg2="lt2" tx2="dk2" accent1="accent1" accent2="accent2" accent3="accent3" accent4="accent4" accent5="accent5" accent6="accent6" hlink="hlink" folHlink="folHlink"/>
    </a:extraClrScheme>
    <a:extraClrScheme>
      <a:clrScheme name="2_sample 13">
        <a:dk1>
          <a:srgbClr val="FFFFCC"/>
        </a:dk1>
        <a:lt1>
          <a:srgbClr val="FFFFFF"/>
        </a:lt1>
        <a:dk2>
          <a:srgbClr val="00FF99"/>
        </a:dk2>
        <a:lt2>
          <a:srgbClr val="FFFFFF"/>
        </a:lt2>
        <a:accent1>
          <a:srgbClr val="0078F0"/>
        </a:accent1>
        <a:accent2>
          <a:srgbClr val="CCECFF"/>
        </a:accent2>
        <a:accent3>
          <a:srgbClr val="AAFFCA"/>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1744</TotalTime>
  <Words>3159</Words>
  <Application>Microsoft Office PowerPoint</Application>
  <PresentationFormat>Widescreen</PresentationFormat>
  <Paragraphs>165</Paragraphs>
  <Slides>22</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Slide Titles</vt:lpstr>
      </vt:variant>
      <vt:variant>
        <vt:i4>22</vt:i4>
      </vt:variant>
      <vt:variant>
        <vt:lpstr>Custom Shows</vt:lpstr>
      </vt:variant>
      <vt:variant>
        <vt:i4>7</vt:i4>
      </vt:variant>
    </vt:vector>
  </HeadingPairs>
  <TitlesOfParts>
    <vt:vector size="39" baseType="lpstr">
      <vt:lpstr>.VnArial</vt:lpstr>
      <vt:lpstr>.VnTime</vt:lpstr>
      <vt:lpstr>Arial</vt:lpstr>
      <vt:lpstr>Blackadder ITC</vt:lpstr>
      <vt:lpstr>Times New Roman</vt:lpstr>
      <vt:lpstr>Verdana</vt:lpstr>
      <vt:lpstr>Wingdings</vt:lpstr>
      <vt:lpstr>Default Design</vt:lpstr>
      <vt:lpstr>1_Default Design</vt:lpstr>
      <vt:lpstr>2_sample</vt:lpstr>
      <vt:lpstr>PowerPoint Presentation</vt:lpstr>
      <vt:lpstr>                          Kiểm tra bài cũ:</vt:lpstr>
      <vt:lpstr>VIẾT ĐOẠN TRONG VĂN BẢN THUYẾT MINH</vt:lpstr>
      <vt:lpstr>VIẾT ĐOẠN TRONG VĂN BẢN THUYẾT MINH</vt:lpstr>
      <vt:lpstr>VIẾT ĐOẠN TRONG VĂN BẢN THUYẾT MINH</vt:lpstr>
      <vt:lpstr>VIẾT ĐOẠN TRONG VĂN BẢN THUYẾT MINH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vt:lpstr>
      <vt:lpstr>Bài tập 2 </vt:lpstr>
      <vt:lpstr>PowerPoint Presentation</vt:lpstr>
      <vt:lpstr>PowerPoint Presentation</vt:lpstr>
      <vt:lpstr>PowerPoint Presentation</vt:lpstr>
      <vt:lpstr>kiem tra bai cu</vt:lpstr>
      <vt:lpstr>bai moi</vt:lpstr>
      <vt:lpstr>doc hieu chu thich</vt:lpstr>
      <vt:lpstr>doc hieu van ban</vt:lpstr>
      <vt:lpstr>ghi nho</vt:lpstr>
      <vt:lpstr>luyen tap</vt:lpstr>
      <vt:lpstr>cung co dan do</vt:lpstr>
    </vt:vector>
  </TitlesOfParts>
  <Company>Workgroup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HIEU</dc:creator>
  <cp:lastModifiedBy>Duong Nguyen</cp:lastModifiedBy>
  <cp:revision>68</cp:revision>
  <dcterms:created xsi:type="dcterms:W3CDTF">2007-02-07T15:20:13Z</dcterms:created>
  <dcterms:modified xsi:type="dcterms:W3CDTF">2023-02-10T17:48:29Z</dcterms:modified>
</cp:coreProperties>
</file>