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06" r:id="rId2"/>
    <p:sldId id="507" r:id="rId3"/>
    <p:sldId id="508" r:id="rId4"/>
    <p:sldId id="509" r:id="rId5"/>
    <p:sldId id="510" r:id="rId6"/>
    <p:sldId id="425" r:id="rId7"/>
    <p:sldId id="511" r:id="rId8"/>
    <p:sldId id="426" r:id="rId9"/>
    <p:sldId id="476" r:id="rId10"/>
    <p:sldId id="477" r:id="rId11"/>
    <p:sldId id="478" r:id="rId12"/>
    <p:sldId id="479" r:id="rId13"/>
    <p:sldId id="409" r:id="rId14"/>
    <p:sldId id="483" r:id="rId15"/>
    <p:sldId id="480" r:id="rId16"/>
    <p:sldId id="513" r:id="rId17"/>
    <p:sldId id="514" r:id="rId18"/>
    <p:sldId id="515" r:id="rId19"/>
    <p:sldId id="481" r:id="rId20"/>
    <p:sldId id="484" r:id="rId21"/>
    <p:sldId id="485" r:id="rId22"/>
    <p:sldId id="486" r:id="rId23"/>
    <p:sldId id="500" r:id="rId24"/>
    <p:sldId id="501" r:id="rId25"/>
    <p:sldId id="505" r:id="rId26"/>
    <p:sldId id="504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95C"/>
    <a:srgbClr val="E15362"/>
    <a:srgbClr val="C8364E"/>
    <a:srgbClr val="E97798"/>
    <a:srgbClr val="404040"/>
    <a:srgbClr val="F2AEC1"/>
    <a:srgbClr val="F4FAF7"/>
    <a:srgbClr val="9CCBBB"/>
    <a:srgbClr val="7EBA88"/>
    <a:srgbClr val="42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88493" autoAdjust="0"/>
  </p:normalViewPr>
  <p:slideViewPr>
    <p:cSldViewPr>
      <p:cViewPr varScale="1">
        <p:scale>
          <a:sx n="87" d="100"/>
          <a:sy n="87" d="100"/>
        </p:scale>
        <p:origin x="102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07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43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0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77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1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62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4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1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9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8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95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82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23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3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168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70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3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9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5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2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Thảo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Nguyên</a:t>
            </a:r>
            <a:r>
              <a:rPr lang="en-US" altLang="zh-CN" baseline="0" dirty="0" smtClean="0"/>
              <a:t> 0979818956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72771">
            <a:off x="5328354" y="-2086060"/>
            <a:ext cx="6705190" cy="105085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7404">
            <a:off x="-1393214" y="-3105489"/>
            <a:ext cx="4278337" cy="6705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334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335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717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092280" y="39399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93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376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462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ANTHANG\Downloads\Duoihinhbatchu2018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0"/>
            <a:ext cx="6572250" cy="268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OANTHANG\Downloads\4-1-2016kinh-nghiem-hoc-tieng-nhat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6" l="0" r="100000">
                        <a14:foregroundMark x1="44355" y1="15282" x2="47465" y2="81728"/>
                        <a14:foregroundMark x1="50230" y1="58472" x2="57373" y2="49003"/>
                        <a14:foregroundMark x1="46198" y1="17940" x2="55991" y2="21761"/>
                        <a14:foregroundMark x1="31797" y1="29070" x2="41705" y2="17442"/>
                        <a14:foregroundMark x1="66820" y1="90365" x2="82949" y2="89037"/>
                        <a14:foregroundMark x1="27074" y1="82060" x2="36290" y2="74751"/>
                        <a14:foregroundMark x1="59332" y1="70100" x2="60484" y2="73920"/>
                        <a14:foregroundMark x1="27995" y1="67442" x2="29147" y2="73090"/>
                        <a14:foregroundMark x1="15668" y1="21761" x2="19931" y2="22259"/>
                        <a14:foregroundMark x1="64747" y1="23090" x2="66129" y2="27409"/>
                        <a14:foregroundMark x1="17742" y1="14120" x2="19240" y2="157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616995"/>
            <a:ext cx="4857750" cy="252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8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 DỤ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299" y="1172188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hận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4" y="1779662"/>
            <a:ext cx="2234368" cy="3137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1645770"/>
            <a:ext cx="4968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r"/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1164" y="1633853"/>
            <a:ext cx="1105070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EF0CAFB-7F2C-4D47-A6DB-9F7DFF599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8134" flipV="1">
            <a:off x="3318070" y="2445201"/>
            <a:ext cx="636885" cy="4878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3190856" y="2968058"/>
            <a:ext cx="5290755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Lấy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vật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chứa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đựng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để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gọi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tên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vật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bị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chứa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đựng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 DỤ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299" y="1172188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hận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504" flipH="1">
            <a:off x="7478235" y="2731291"/>
            <a:ext cx="1254585" cy="2129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039" y="1633853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5733" y="1759916"/>
            <a:ext cx="1319031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0079" y="2232490"/>
            <a:ext cx="1319031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557" y="571368"/>
            <a:ext cx="2419350" cy="1895475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EF0CAFB-7F2C-4D47-A6DB-9F7DFF599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8134" flipV="1">
            <a:off x="838891" y="2759906"/>
            <a:ext cx="636885" cy="4878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945299" y="3236300"/>
            <a:ext cx="5926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Lấy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cụ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thể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để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gọi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trìu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tượng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66453"/>
              </p:ext>
            </p:extLst>
          </p:nvPr>
        </p:nvGraphicFramePr>
        <p:xfrm>
          <a:off x="611560" y="1707654"/>
          <a:ext cx="8136904" cy="311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2"/>
              </a:tblGrid>
              <a:tr h="79208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3384">
                <a:tc>
                  <a:txBody>
                    <a:bodyPr/>
                    <a:lstStyle/>
                    <a:p>
                      <a:pPr>
                        <a:tabLst>
                          <a:tab pos="1040130" algn="l"/>
                        </a:tabLst>
                      </a:pPr>
                      <a:r>
                        <a:rPr lang="en-US" sz="24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040130" algn="l"/>
                        </a:tabLst>
                      </a:pP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3384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0"/>
            <a:ext cx="6961537" cy="18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249974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40130" algn="l"/>
              </a:tabLst>
            </a:pP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040130" algn="l"/>
              </a:tabLst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442884" y="3882734"/>
            <a:ext cx="785833" cy="78583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71600" y="3904679"/>
            <a:ext cx="358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40130" algn="l"/>
              </a:tabLs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4738499" y="3852994"/>
            <a:ext cx="785833" cy="785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325164" y="3870867"/>
            <a:ext cx="3279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40130" algn="l"/>
              </a:tabLs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5616" y="1707654"/>
            <a:ext cx="705678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37521" y="2924527"/>
            <a:ext cx="1224135" cy="19442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3999963" y="1092609"/>
            <a:ext cx="1224135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2508" y="718817"/>
            <a:ext cx="4919400" cy="1272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666" y="214696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3481" y="268332"/>
            <a:ext cx="256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luận</a:t>
            </a:r>
            <a:endParaRPr lang="en-US" sz="32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/>
          <p:nvPr/>
        </p:nvSpPr>
        <p:spPr>
          <a:xfrm>
            <a:off x="3246900" y="1401835"/>
            <a:ext cx="233741" cy="2337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5586719" y="1411385"/>
            <a:ext cx="233741" cy="2337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" name="Oval 29"/>
          <p:cNvSpPr/>
          <p:nvPr/>
        </p:nvSpPr>
        <p:spPr>
          <a:xfrm>
            <a:off x="3246900" y="3509754"/>
            <a:ext cx="233741" cy="233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10" name="Oval 31"/>
          <p:cNvSpPr/>
          <p:nvPr/>
        </p:nvSpPr>
        <p:spPr>
          <a:xfrm>
            <a:off x="5586719" y="3523689"/>
            <a:ext cx="233741" cy="2337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pic>
        <p:nvPicPr>
          <p:cNvPr id="29" name="图片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633" y="1563418"/>
            <a:ext cx="2205363" cy="2264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39616"/>
            <a:ext cx="4741796" cy="1226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220077"/>
            <a:ext cx="278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8" y="3227790"/>
            <a:ext cx="2788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0853" y="1198253"/>
            <a:ext cx="2745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7628" algn="l"/>
                <a:tab pos="13525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7985" y="3327996"/>
            <a:ext cx="2928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4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10804"/>
              </p:ext>
            </p:extLst>
          </p:nvPr>
        </p:nvGraphicFramePr>
        <p:xfrm>
          <a:off x="323528" y="339502"/>
          <a:ext cx="8496944" cy="4627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956"/>
                <a:gridCol w="3278556"/>
                <a:gridCol w="189981"/>
                <a:gridCol w="3698451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 DỤ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 DỤ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08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 tên sự vật, hiện tượng này bằng tên sự vật, hiện tượng khác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vi-VN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27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 vào quan hệ tương đồng.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thể là tương đồng về: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hình thức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cách thức thực hiện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phẩm chất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cảm giác</a:t>
                      </a:r>
                      <a:endParaRPr lang="vi-VN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 vào quan hệ tương cận.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thể: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 bộ phận - toàn thể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 vật chứa đựng - vật bị chứa đựng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 dấu hiệu của sự vật - sự vật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 cụ thể - trừu tượng.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vi-VN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5440" y="163155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THÀNH NGỮ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492" y="1658172"/>
            <a:ext cx="832397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xổi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ở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ngách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735" y="637917"/>
            <a:ext cx="121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 rot="650144">
            <a:off x="5416015" y="106459"/>
            <a:ext cx="3035568" cy="16063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6333" y="209003"/>
            <a:ext cx="2314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r>
              <a:rPr lang="vi-VN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 thích ý nghĩa ngắn gọn của từ ngữ đó. 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844" y="1764329"/>
            <a:ext cx="147616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xổi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433031"/>
            <a:ext cx="7864191" cy="14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xổi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vánh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xổi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268868" y="3802039"/>
            <a:ext cx="785833" cy="7858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99591" y="3411263"/>
            <a:ext cx="7920879" cy="15367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 animBg="1"/>
      <p:bldP spid="8" grpId="0"/>
      <p:bldP spid="9" grpId="0" animBg="1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7694"/>
            <a:ext cx="2808312" cy="2883664"/>
          </a:xfrm>
          <a:prstGeom prst="rect">
            <a:avLst/>
          </a:prstGeom>
        </p:spPr>
      </p:pic>
      <p:sp>
        <p:nvSpPr>
          <p:cNvPr id="3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 NGỮ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592" y="1110633"/>
            <a:ext cx="206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luận</a:t>
            </a:r>
            <a:endParaRPr lang="en-US" sz="24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5706" y="1236697"/>
            <a:ext cx="475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5707" y="22274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566738"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9892" y="3275963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gọn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súc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; có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tượng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2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99" y="1059582"/>
            <a:ext cx="4248472" cy="4362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707654"/>
            <a:ext cx="322506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4" y="1779662"/>
            <a:ext cx="2234368" cy="31373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23719" y="861459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59832" y="887164"/>
            <a:ext cx="0" cy="341462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89130" y="1414050"/>
            <a:ext cx="52433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67628" algn="l"/>
                <a:tab pos="13525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Nhắm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67628" algn="l"/>
                <a:tab pos="13525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67628" algn="l"/>
                <a:tab pos="135255" algn="l"/>
              </a:tabLst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1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2f41b883-fc53-4a2f-8a48-6838f5d33e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915" y="404033"/>
            <a:ext cx="6457271" cy="37680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1" y="4179095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2060"/>
                </a:solidFill>
              </a:rPr>
              <a:t>NUÔI ONG TAY ÁO</a:t>
            </a:r>
          </a:p>
        </p:txBody>
      </p:sp>
    </p:spTree>
    <p:extLst>
      <p:ext uri="{BB962C8B-B14F-4D97-AF65-F5344CB8AC3E}">
        <p14:creationId xmlns:p14="http://schemas.microsoft.com/office/powerpoint/2010/main" val="17003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95486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1059582"/>
            <a:ext cx="7056784" cy="107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322074" y="444538"/>
            <a:ext cx="1224135" cy="1944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220" y="2499742"/>
            <a:ext cx="8681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a. 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cha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con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sông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562" y="3690149"/>
            <a:ext cx="838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1130959"/>
            <a:ext cx="46805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cha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tôi</a:t>
            </a:r>
            <a:endParaRPr lang="en-US" sz="2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sông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xa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0698" y="1575566"/>
            <a:ext cx="715881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95486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1059582"/>
            <a:ext cx="7056784" cy="107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图片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322074" y="444538"/>
            <a:ext cx="1224135" cy="19442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72884" y="1026092"/>
            <a:ext cx="590465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chông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chống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thép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thù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Tre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xung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tăng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7140" y="1165778"/>
            <a:ext cx="129614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2962" y="1649936"/>
            <a:ext cx="152305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220" y="2499742"/>
            <a:ext cx="8681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hóa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42" y="3129954"/>
            <a:ext cx="8388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thêm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hấp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dẫn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nhấn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quý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đức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giống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9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95486"/>
            <a:ext cx="1416828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1059582"/>
            <a:ext cx="7056784" cy="1074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图片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85875">
            <a:off x="1322074" y="444538"/>
            <a:ext cx="1224135" cy="19442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72884" y="1026092"/>
            <a:ext cx="590465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chông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chống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thép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thù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Tre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xung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tăng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2154" y="1165778"/>
            <a:ext cx="2335830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1132170"/>
            <a:ext cx="113096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43" y="2236598"/>
            <a:ext cx="86819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hoán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</a:t>
            </a:r>
            <a:endParaRPr lang="en-US" sz="24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Gậy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chông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sơ</a:t>
            </a:r>
            <a:endParaRPr lang="en-US" sz="2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Sắt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thép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đại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143" y="3620176"/>
            <a:ext cx="8388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ta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quân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tượng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trở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gần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gũi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giúp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dễ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dễ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5936" y="339502"/>
            <a:ext cx="1416828" cy="461665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1317" y="1073865"/>
            <a:ext cx="48295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67628" algn="l"/>
                <a:tab pos="135255" algn="l"/>
              </a:tabLst>
            </a:pP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Đẽo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cày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ta</a:t>
            </a:r>
            <a:endParaRPr lang="en-US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600"/>
              </a:spcAft>
              <a:tabLst>
                <a:tab pos="67628" algn="l"/>
                <a:tab pos="135255" algn="l"/>
              </a:tabLst>
            </a:pP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khúc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gỗ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chẳng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endParaRPr lang="en-US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6000" y="225450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tabLst>
                <a:tab pos="67628" algn="l"/>
                <a:tab pos="135255" algn="l"/>
              </a:tabLst>
            </a:pP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  <a:sym typeface="Wingdings"/>
              </a:rPr>
              <a:t>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tưởng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ngữ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Đẽo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cày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en-US" sz="2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8247"/>
            <a:ext cx="366082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0106" y="316244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en-US" sz="2200" dirty="0">
                <a:solidFill>
                  <a:srgbClr val="FF0000"/>
                </a:solidFill>
                <a:latin typeface="Times New Roman"/>
                <a:ea typeface="Calibri"/>
              </a:rPr>
              <a:t> Ý </a:t>
            </a:r>
            <a:r>
              <a:rPr lang="en-US" sz="2200" dirty="0" err="1">
                <a:solidFill>
                  <a:srgbClr val="FF0000"/>
                </a:solidFill>
                <a:latin typeface="Times New Roman"/>
                <a:ea typeface="Calibri"/>
              </a:rPr>
              <a:t>nghĩa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độc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lập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chính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kiến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riêng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luôn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bị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tác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động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thay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đổi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ý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kiến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người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khác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thì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việc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gì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cũng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đạt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kết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/>
                <a:ea typeface="Calibri"/>
              </a:rPr>
              <a:t>quả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95936" y="339502"/>
            <a:ext cx="1416828" cy="461665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TOANTHANG\Downloads\1493114113_dhb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60032" y="1131590"/>
            <a:ext cx="3888432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4036" y="1787667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1804" y="1012706"/>
            <a:ext cx="3816424" cy="714126"/>
          </a:xfrm>
          <a:prstGeom prst="roundRect">
            <a:avLst/>
          </a:prstGeom>
          <a:noFill/>
          <a:ln>
            <a:solidFill>
              <a:srgbClr val="5A89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804" y="1012706"/>
            <a:ext cx="3791407" cy="62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5A895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 GIÀ MĂNG MỌC</a:t>
            </a:r>
            <a:endParaRPr lang="en-US" sz="2600" b="1" dirty="0">
              <a:solidFill>
                <a:srgbClr val="5A89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íśḷíḑè"/>
          <p:cNvGrpSpPr/>
          <p:nvPr/>
        </p:nvGrpSpPr>
        <p:grpSpPr>
          <a:xfrm>
            <a:off x="401944" y="326571"/>
            <a:ext cx="806372" cy="816429"/>
            <a:chOff x="849666" y="1269515"/>
            <a:chExt cx="4597624" cy="4751773"/>
          </a:xfrm>
        </p:grpSpPr>
        <p:sp>
          <p:nvSpPr>
            <p:cNvPr id="4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" name="isľiḋé"/>
            <p:cNvSpPr/>
            <p:nvPr/>
          </p:nvSpPr>
          <p:spPr>
            <a:xfrm>
              <a:off x="859426" y="142660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6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7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8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9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1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3" name="iS1íḑé"/>
            <p:cNvGrpSpPr/>
            <p:nvPr/>
          </p:nvGrpSpPr>
          <p:grpSpPr>
            <a:xfrm rot="18972328" flipH="1">
              <a:off x="1710882" y="1269515"/>
              <a:ext cx="907690" cy="2899255"/>
              <a:chOff x="943994" y="1899821"/>
              <a:chExt cx="584445" cy="186678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" name="i$lïḑê"/>
              <p:cNvSpPr/>
              <p:nvPr/>
            </p:nvSpPr>
            <p:spPr>
              <a:xfrm>
                <a:off x="1212391" y="1972968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sz="1279">
                  <a:solidFill>
                    <a:prstClr val="white"/>
                  </a:solidFill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4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279">
                <a:solidFill>
                  <a:prstClr val="white"/>
                </a:solidFill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81249" y="1393155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GV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lớp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778" y="2340428"/>
            <a:ext cx="998022" cy="100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en-US" sz="21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Luật</a:t>
            </a:r>
            <a:r>
              <a:rPr lang="en-US" sz="21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chơi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9126" y="2073514"/>
            <a:ext cx="69047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cử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bốc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hộp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4569" y="3243727"/>
            <a:ext cx="690475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thích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Trả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đúng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0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16" y="159484"/>
            <a:ext cx="8783722" cy="16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28"/>
          <p:cNvSpPr/>
          <p:nvPr/>
        </p:nvSpPr>
        <p:spPr>
          <a:xfrm>
            <a:off x="368784" y="11865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BBAAD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9" name="Shape 1928"/>
          <p:cNvSpPr/>
          <p:nvPr/>
        </p:nvSpPr>
        <p:spPr>
          <a:xfrm>
            <a:off x="363342" y="4191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0" name="Shape 1928"/>
          <p:cNvSpPr/>
          <p:nvPr/>
        </p:nvSpPr>
        <p:spPr>
          <a:xfrm>
            <a:off x="352457" y="2672444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1" name="Shape 1928"/>
          <p:cNvSpPr/>
          <p:nvPr/>
        </p:nvSpPr>
        <p:spPr>
          <a:xfrm>
            <a:off x="368785" y="1905001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2" name="Shape 1928"/>
          <p:cNvSpPr/>
          <p:nvPr/>
        </p:nvSpPr>
        <p:spPr>
          <a:xfrm>
            <a:off x="385113" y="41964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3" name="Shape 1928"/>
          <p:cNvSpPr/>
          <p:nvPr/>
        </p:nvSpPr>
        <p:spPr>
          <a:xfrm>
            <a:off x="379670" y="34290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168" y="391669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chìm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bảy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nổi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154" y="1159112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2925" y="181225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nấy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3812" y="2552486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9256" y="3319928"/>
            <a:ext cx="3115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9257" y="415812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sâu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rầu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nồi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canh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Shape 1928"/>
          <p:cNvSpPr/>
          <p:nvPr/>
        </p:nvSpPr>
        <p:spPr>
          <a:xfrm>
            <a:off x="5093550" y="1279072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BBAAD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1" name="Shape 1928"/>
          <p:cNvSpPr/>
          <p:nvPr/>
        </p:nvSpPr>
        <p:spPr>
          <a:xfrm>
            <a:off x="5088108" y="511628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2" name="Shape 1928"/>
          <p:cNvSpPr/>
          <p:nvPr/>
        </p:nvSpPr>
        <p:spPr>
          <a:xfrm>
            <a:off x="5098994" y="2764972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3" name="Shape 1928"/>
          <p:cNvSpPr/>
          <p:nvPr/>
        </p:nvSpPr>
        <p:spPr>
          <a:xfrm>
            <a:off x="5093551" y="1997529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4" name="Shape 1928"/>
          <p:cNvSpPr/>
          <p:nvPr/>
        </p:nvSpPr>
        <p:spPr>
          <a:xfrm>
            <a:off x="5098993" y="4234544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5" name="Shape 1928"/>
          <p:cNvSpPr/>
          <p:nvPr/>
        </p:nvSpPr>
        <p:spPr>
          <a:xfrm>
            <a:off x="5104436" y="3467101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44017" y="418884"/>
            <a:ext cx="3245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muốn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lặng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chẳng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ngừng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3003" y="1229869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2118" y="1883015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Nem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chả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phượng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3005" y="2623243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Khỏe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voi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6678" y="3390686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Tứ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cố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20221" y="4185343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Da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mồi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tóc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sương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2014-08-21 11.16.55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253200"/>
            <a:ext cx="7772400" cy="40145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1" y="4343401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70C0"/>
                </a:solidFill>
              </a:rPr>
              <a:t>KHỈ HO CÒ GÁY</a:t>
            </a:r>
          </a:p>
        </p:txBody>
      </p:sp>
    </p:spTree>
    <p:extLst>
      <p:ext uri="{BB962C8B-B14F-4D97-AF65-F5344CB8AC3E}">
        <p14:creationId xmlns:p14="http://schemas.microsoft.com/office/powerpoint/2010/main" val="42494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1503157838_3-chim-7-n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176" y="267891"/>
            <a:ext cx="6848475" cy="38576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1" y="4341020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B050"/>
                </a:solidFill>
              </a:rPr>
              <a:t>BẢY NỔI BA CHÌM</a:t>
            </a:r>
          </a:p>
        </p:txBody>
      </p:sp>
    </p:spTree>
    <p:extLst>
      <p:ext uri="{BB962C8B-B14F-4D97-AF65-F5344CB8AC3E}">
        <p14:creationId xmlns:p14="http://schemas.microsoft.com/office/powerpoint/2010/main" val="7533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ANTHANG\Downloads\1493114113_dhb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482204"/>
            <a:ext cx="8351838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1" y="4179095"/>
            <a:ext cx="4500563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</a:rPr>
              <a:t>TRE GIÀ MĂNG MỌC</a:t>
            </a:r>
          </a:p>
        </p:txBody>
      </p:sp>
    </p:spTree>
    <p:extLst>
      <p:ext uri="{BB962C8B-B14F-4D97-AF65-F5344CB8AC3E}">
        <p14:creationId xmlns:p14="http://schemas.microsoft.com/office/powerpoint/2010/main" val="3849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23478"/>
            <a:ext cx="5256583" cy="4822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915566"/>
            <a:ext cx="385910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99" y="1059582"/>
            <a:ext cx="4248472" cy="4362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419622"/>
            <a:ext cx="335918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7694"/>
            <a:ext cx="2808312" cy="2883664"/>
          </a:xfrm>
          <a:prstGeom prst="rect">
            <a:avLst/>
          </a:prstGeom>
        </p:spPr>
      </p:pic>
      <p:sp>
        <p:nvSpPr>
          <p:cNvPr id="3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HOÁN DỤ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299" y="1172188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512" y="1662536"/>
            <a:ext cx="4366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40130" algn="l"/>
              </a:tabLst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040130" algn="l"/>
              </a:tabLs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9992" y="1641488"/>
            <a:ext cx="981109" cy="400110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1445" y="2645490"/>
            <a:ext cx="981109" cy="400110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2391" y="2645490"/>
            <a:ext cx="1887961" cy="400110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5062554" y="2845545"/>
            <a:ext cx="789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40450" y="3309471"/>
            <a:ext cx="1263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40130" algn="l"/>
              </a:tabLs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4822" y="3309471"/>
            <a:ext cx="1263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40130" algn="l"/>
              </a:tabLst>
            </a:pP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5271122" y="3509526"/>
            <a:ext cx="893700" cy="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3" idx="0"/>
          </p:cNvCxnSpPr>
          <p:nvPr/>
        </p:nvCxnSpPr>
        <p:spPr>
          <a:xfrm flipH="1">
            <a:off x="6796371" y="3045600"/>
            <a:ext cx="1" cy="26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71998" y="3068591"/>
            <a:ext cx="1" cy="26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28155" y="3843171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40130" algn="l"/>
              </a:tabLst>
            </a:pP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040130" algn="l"/>
              </a:tabLst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EF0CAFB-7F2C-4D47-A6DB-9F7DFF599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8134" flipV="1">
            <a:off x="3483484" y="2200585"/>
            <a:ext cx="636885" cy="4878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42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/>
          <p:nvPr/>
        </p:nvSpPr>
        <p:spPr>
          <a:xfrm>
            <a:off x="539552" y="465589"/>
            <a:ext cx="8064896" cy="428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6004" y="697426"/>
            <a:ext cx="3649971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rgbClr val="E9779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 DỤ</a:t>
            </a:r>
            <a:endParaRPr lang="en-GB" altLang="zh-CN" sz="2400" b="1" dirty="0">
              <a:solidFill>
                <a:srgbClr val="E9779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299" y="1172188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hận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hoán</a:t>
            </a:r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</a:t>
            </a:r>
            <a:endParaRPr lang="en-US" sz="2400" b="1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7901">
            <a:off x="6470102" y="2968598"/>
            <a:ext cx="2027313" cy="24865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3269" y="1806465"/>
            <a:ext cx="4968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 chàm đưa buổi phân li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Cầm tay nhau biết nói gì hôm nay.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(Tố Hữu, Việt Bắc)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68" y="709420"/>
            <a:ext cx="2244677" cy="18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S Tours - TRANG PHỤC TRUYỀN THỐNG CỦA DÂN TỘC TÂY BẮC PHẦ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68" y="2740618"/>
            <a:ext cx="2244677" cy="17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28408" y="1795627"/>
            <a:ext cx="1171384" cy="430887"/>
          </a:xfrm>
          <a:prstGeom prst="rect">
            <a:avLst/>
          </a:prstGeom>
          <a:solidFill>
            <a:srgbClr val="E15362"/>
          </a:solidFill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EF0CAFB-7F2C-4D47-A6DB-9F7DFF599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8134" flipV="1">
            <a:off x="664645" y="2551092"/>
            <a:ext cx="636885" cy="4878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Rectangle 24"/>
          <p:cNvSpPr/>
          <p:nvPr/>
        </p:nvSpPr>
        <p:spPr>
          <a:xfrm>
            <a:off x="706004" y="3135509"/>
            <a:ext cx="52907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chàm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quan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hệ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tương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cận</a:t>
            </a:r>
            <a:endParaRPr lang="en-US" sz="2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Lấy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dấu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hiệu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vật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để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gọi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tên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vật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https://www.freeppt7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97798"/>
      </a:accent1>
      <a:accent2>
        <a:srgbClr val="6A6A6A"/>
      </a:accent2>
      <a:accent3>
        <a:srgbClr val="E97798"/>
      </a:accent3>
      <a:accent4>
        <a:srgbClr val="6A6A6A"/>
      </a:accent4>
      <a:accent5>
        <a:srgbClr val="E97798"/>
      </a:accent5>
      <a:accent6>
        <a:srgbClr val="6A6A6A"/>
      </a:accent6>
      <a:hlink>
        <a:srgbClr val="5A895C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E97798"/>
    </a:accent1>
    <a:accent2>
      <a:srgbClr val="6A6A6A"/>
    </a:accent2>
    <a:accent3>
      <a:srgbClr val="E97798"/>
    </a:accent3>
    <a:accent4>
      <a:srgbClr val="6A6A6A"/>
    </a:accent4>
    <a:accent5>
      <a:srgbClr val="E97798"/>
    </a:accent5>
    <a:accent6>
      <a:srgbClr val="6A6A6A"/>
    </a:accent6>
    <a:hlink>
      <a:srgbClr val="5A895C"/>
    </a:hlink>
    <a:folHlink>
      <a:srgbClr val="9CCB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1424</Words>
  <Application>Microsoft Office PowerPoint</Application>
  <PresentationFormat>On-screen Show (16:9)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FZHei-B01S</vt:lpstr>
      <vt:lpstr>Helvetica Light</vt:lpstr>
      <vt:lpstr>Times New Roman</vt:lpstr>
      <vt:lpstr>Wingdings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AutoBVT</cp:lastModifiedBy>
  <cp:revision>351</cp:revision>
  <dcterms:created xsi:type="dcterms:W3CDTF">2015-12-11T17:46:17Z</dcterms:created>
  <dcterms:modified xsi:type="dcterms:W3CDTF">2023-05-11T09:26:23Z</dcterms:modified>
</cp:coreProperties>
</file>