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4" r:id="rId2"/>
    <p:sldId id="265" r:id="rId3"/>
    <p:sldId id="266" r:id="rId4"/>
    <p:sldId id="267" r:id="rId5"/>
    <p:sldId id="268" r:id="rId6"/>
    <p:sldId id="269" r:id="rId7"/>
    <p:sldId id="270" r:id="rId8"/>
    <p:sldId id="409" r:id="rId9"/>
    <p:sldId id="271" r:id="rId10"/>
    <p:sldId id="406" r:id="rId11"/>
    <p:sldId id="408" r:id="rId12"/>
    <p:sldId id="272" r:id="rId13"/>
    <p:sldId id="274" r:id="rId14"/>
    <p:sldId id="410" r:id="rId15"/>
    <p:sldId id="18935" r:id="rId16"/>
    <p:sldId id="18936" r:id="rId17"/>
    <p:sldId id="18933" r:id="rId18"/>
    <p:sldId id="18938" r:id="rId19"/>
    <p:sldId id="18937" r:id="rId20"/>
    <p:sldId id="276" r:id="rId21"/>
    <p:sldId id="277" r:id="rId22"/>
    <p:sldId id="18944" r:id="rId23"/>
    <p:sldId id="278" r:id="rId24"/>
    <p:sldId id="279" r:id="rId25"/>
    <p:sldId id="18839" r:id="rId26"/>
    <p:sldId id="280" r:id="rId27"/>
    <p:sldId id="281" r:id="rId28"/>
    <p:sldId id="18881" r:id="rId29"/>
    <p:sldId id="18843" r:id="rId30"/>
    <p:sldId id="18939" r:id="rId31"/>
    <p:sldId id="282" r:id="rId32"/>
    <p:sldId id="283" r:id="rId33"/>
    <p:sldId id="18940" r:id="rId34"/>
    <p:sldId id="18924" r:id="rId35"/>
    <p:sldId id="18925" r:id="rId36"/>
    <p:sldId id="18842" r:id="rId37"/>
    <p:sldId id="284" r:id="rId38"/>
    <p:sldId id="18941" r:id="rId39"/>
    <p:sldId id="18871" r:id="rId40"/>
    <p:sldId id="18841" r:id="rId41"/>
    <p:sldId id="285" r:id="rId42"/>
    <p:sldId id="407" r:id="rId43"/>
    <p:sldId id="18942" r:id="rId44"/>
    <p:sldId id="286" r:id="rId45"/>
    <p:sldId id="287" r:id="rId46"/>
    <p:sldId id="288" r:id="rId47"/>
    <p:sldId id="289" r:id="rId48"/>
    <p:sldId id="290" r:id="rId49"/>
    <p:sldId id="292" r:id="rId50"/>
    <p:sldId id="293" r:id="rId51"/>
    <p:sldId id="1894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140CB4"/>
    <a:srgbClr val="003399"/>
    <a:srgbClr val="2B1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4" autoAdjust="0"/>
    <p:restoredTop sz="94660"/>
  </p:normalViewPr>
  <p:slideViewPr>
    <p:cSldViewPr snapToGrid="0">
      <p:cViewPr varScale="1">
        <p:scale>
          <a:sx n="71" d="100"/>
          <a:sy n="71" d="100"/>
        </p:scale>
        <p:origin x="3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10.xml.rels><?xml version="1.0" encoding="UTF-8" standalone="yes"?>
<Relationships xmlns="http://schemas.openxmlformats.org/package/2006/relationships"><Relationship Id="rId1" Type="http://schemas.openxmlformats.org/officeDocument/2006/relationships/image" Target="../media/image37.png"/></Relationships>
</file>

<file path=ppt/diagrams/_rels/data11.xml.rels><?xml version="1.0" encoding="UTF-8" standalone="yes"?>
<Relationships xmlns="http://schemas.openxmlformats.org/package/2006/relationships"><Relationship Id="rId1" Type="http://schemas.openxmlformats.org/officeDocument/2006/relationships/image" Target="../media/image38.pn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9.png"/></Relationships>
</file>

<file path=ppt/diagrams/_rels/data5.xml.rels><?xml version="1.0" encoding="UTF-8" standalone="yes"?>
<Relationships xmlns="http://schemas.openxmlformats.org/package/2006/relationships"><Relationship Id="rId1" Type="http://schemas.openxmlformats.org/officeDocument/2006/relationships/image" Target="../media/image10.png"/></Relationships>
</file>

<file path=ppt/diagrams/_rels/data6.xml.rels><?xml version="1.0" encoding="UTF-8" standalone="yes"?>
<Relationships xmlns="http://schemas.openxmlformats.org/package/2006/relationships"><Relationship Id="rId1" Type="http://schemas.openxmlformats.org/officeDocument/2006/relationships/image" Target="../media/image19.png"/></Relationships>
</file>

<file path=ppt/diagrams/_rels/data7.xml.rels><?xml version="1.0" encoding="UTF-8" standalone="yes"?>
<Relationships xmlns="http://schemas.openxmlformats.org/package/2006/relationships"><Relationship Id="rId1" Type="http://schemas.openxmlformats.org/officeDocument/2006/relationships/image" Target="../media/image20.png"/></Relationships>
</file>

<file path=ppt/diagrams/_rels/data8.xml.rels><?xml version="1.0" encoding="UTF-8" standalone="yes"?>
<Relationships xmlns="http://schemas.openxmlformats.org/package/2006/relationships"><Relationship Id="rId1" Type="http://schemas.openxmlformats.org/officeDocument/2006/relationships/image" Target="../media/image21.png"/></Relationships>
</file>

<file path=ppt/diagrams/_rels/data9.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xứ</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1978</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t>
        <a:bodyPr/>
        <a:lstStyle/>
        <a:p>
          <a:endParaRPr lang="vi-VN"/>
        </a:p>
      </dgm:t>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t>
        <a:bodyPr/>
        <a:lstStyle/>
        <a:p>
          <a:endParaRPr lang="vi-VN"/>
        </a:p>
      </dgm:t>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C543C1A7-D78A-4BDC-B8CC-482B273D9451}" type="presOf" srcId="{37C540DC-BBFD-431D-8C40-60275121F575}" destId="{E60DBCB7-DFD5-4215-A7FA-B271D60E56FC}" srcOrd="0" destOrd="0" presId="urn:microsoft.com/office/officeart/2008/layout/PictureStrips"/>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a:t>
          </a:r>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t>
        <a:bodyPr/>
        <a:lstStyle/>
        <a:p>
          <a:endParaRPr lang="vi-VN"/>
        </a:p>
      </dgm:t>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5976">
        <dgm:presLayoutVars>
          <dgm:bulletEnabled val="1"/>
        </dgm:presLayoutVars>
      </dgm:prSet>
      <dgm:spPr/>
      <dgm:t>
        <a:bodyPr/>
        <a:lstStyle/>
        <a:p>
          <a:endParaRPr lang="vi-VN"/>
        </a:p>
      </dgm:t>
    </dgm:pt>
    <dgm:pt modelId="{B57D133F-F046-4789-9983-2DCDD1B568F6}" type="pres">
      <dgm:prSet presAssocID="{B787A0A8-BDDB-47F8-8771-88790F848FA5}" presName="rect2" presStyleLbl="fgImgPlace1" presStyleIdx="0" presStyleCnt="1" custScaleY="47186"/>
      <dgm:spPr>
        <a:blipFill rotWithShape="1">
          <a:blip xmlns:r="http://schemas.openxmlformats.org/officeDocument/2006/relationships" r:embed="rId1"/>
          <a:stretch>
            <a:fillRect/>
          </a:stretch>
        </a:blipFill>
      </dgm:spPr>
    </dgm:pt>
  </dgm:ptLst>
  <dgm:cxnLst>
    <dgm:cxn modelId="{48C65BC7-4AC0-49C5-AE1B-89106E843228}" srcId="{2C00CBEF-E0C4-4647-8C18-9202A33DCD6B}" destId="{B787A0A8-BDDB-47F8-8771-88790F848FA5}" srcOrd="0" destOrd="0" parTransId="{C0FEBAC6-F90E-4B5A-B803-08FE26DFAE62}" sibTransId="{30174E2E-2A73-4265-B7FD-9267565CC59F}"/>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a:t>
          </a:r>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t>
        <a:bodyPr/>
        <a:lstStyle/>
        <a:p>
          <a:endParaRPr lang="vi-VN"/>
        </a:p>
      </dgm:t>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6547">
        <dgm:presLayoutVars>
          <dgm:bulletEnabled val="1"/>
        </dgm:presLayoutVars>
      </dgm:prSet>
      <dgm:spPr/>
      <dgm:t>
        <a:bodyPr/>
        <a:lstStyle/>
        <a:p>
          <a:endParaRPr lang="vi-VN"/>
        </a:p>
      </dgm:t>
    </dgm:pt>
    <dgm:pt modelId="{B57D133F-F046-4789-9983-2DCDD1B568F6}" type="pres">
      <dgm:prSet presAssocID="{B787A0A8-BDDB-47F8-8771-88790F848FA5}" presName="rect2" presStyleLbl="fgImgPlace1" presStyleIdx="0" presStyleCnt="1" custScaleY="52338"/>
      <dgm:spPr>
        <a:blipFill rotWithShape="1">
          <a:blip xmlns:r="http://schemas.openxmlformats.org/officeDocument/2006/relationships" r:embed="rId1"/>
          <a:stretch>
            <a:fillRect/>
          </a:stretch>
        </a:blipFill>
      </dgm:spPr>
    </dgm:pt>
  </dgm:ptLst>
  <dgm:cxnLst>
    <dgm:cxn modelId="{48C65BC7-4AC0-49C5-AE1B-89106E843228}" srcId="{2C00CBEF-E0C4-4647-8C18-9202A33DCD6B}" destId="{B787A0A8-BDDB-47F8-8771-88790F848FA5}" srcOrd="0" destOrd="0" parTransId="{C0FEBAC6-F90E-4B5A-B803-08FE26DFAE62}" sibTransId="{30174E2E-2A73-4265-B7FD-9267565CC59F}"/>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Gieo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t>
        <a:bodyPr/>
        <a:lstStyle/>
        <a:p>
          <a:endParaRPr lang="vi-VN"/>
        </a:p>
      </dgm:t>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t>
        <a:bodyPr/>
        <a:lstStyle/>
        <a:p>
          <a:endParaRPr lang="vi-VN"/>
        </a:p>
      </dgm:t>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C543C1A7-D78A-4BDC-B8CC-482B273D9451}" type="presOf" srcId="{37C540DC-BBFD-431D-8C40-60275121F575}" destId="{E60DBCB7-DFD5-4215-A7FA-B271D60E56FC}" srcOrd="0" destOrd="0" presId="urn:microsoft.com/office/officeart/2008/layout/PictureStrips"/>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chữ</a:t>
          </a:r>
          <a:endParaRPr lang="en-US" dirty="0">
            <a:latin typeface="Times New Roman" panose="02020603050405020304" pitchFamily="18" charset="0"/>
            <a:cs typeface="Times New Roman" panose="02020603050405020304" pitchFamily="18" charset="0"/>
          </a:endParaRP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t>
        <a:bodyPr/>
        <a:lstStyle/>
        <a:p>
          <a:endParaRPr lang="vi-VN"/>
        </a:p>
      </dgm:t>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31657" custLinFactNeighborY="-7143">
        <dgm:presLayoutVars>
          <dgm:bulletEnabled val="1"/>
        </dgm:presLayoutVars>
      </dgm:prSet>
      <dgm:spPr/>
      <dgm:t>
        <a:bodyPr/>
        <a:lstStyle/>
        <a:p>
          <a:endParaRPr lang="vi-VN"/>
        </a:p>
      </dgm:t>
    </dgm:pt>
    <dgm:pt modelId="{24686EAD-F561-4349-B32E-A96BEE41ACEE}" type="pres">
      <dgm:prSet presAssocID="{37C540DC-BBFD-431D-8C40-60275121F575}" presName="rect2" presStyleLbl="fgImgPlace1" presStyleIdx="0" presStyleCnt="1" custScaleX="263152" custScaleY="129530" custLinFactX="-328806" custLinFactNeighborX="-400000" custLinFactNeighborY="1930"/>
      <dgm:spPr>
        <a:blipFill rotWithShape="1">
          <a:blip xmlns:r="http://schemas.openxmlformats.org/officeDocument/2006/relationships" r:embed="rId1"/>
          <a:stretch>
            <a:fillRect/>
          </a:stretch>
        </a:blipFill>
      </dgm:spPr>
    </dgm:pt>
  </dgm:ptLst>
  <dgm:cxnLst>
    <dgm:cxn modelId="{C543C1A7-D78A-4BDC-B8CC-482B273D9451}" type="presOf" srcId="{37C540DC-BBFD-431D-8C40-60275121F575}" destId="{E60DBCB7-DFD5-4215-A7FA-B271D60E56FC}" srcOrd="0" destOrd="0" presId="urn:microsoft.com/office/officeart/2008/layout/PictureStrips"/>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t>
        <a:bodyPr/>
        <a:lstStyle/>
        <a:p>
          <a:endParaRPr lang="vi-VN"/>
        </a:p>
      </dgm:t>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t>
        <a:bodyPr/>
        <a:lstStyle/>
        <a:p>
          <a:endParaRPr lang="vi-VN"/>
        </a:p>
      </dgm:t>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C543C1A7-D78A-4BDC-B8CC-482B273D9451}" type="presOf" srcId="{37C540DC-BBFD-431D-8C40-60275121F575}" destId="{E60DBCB7-DFD5-4215-A7FA-B271D60E56FC}" srcOrd="0" destOrd="0" presId="urn:microsoft.com/office/officeart/2008/layout/PictureStrips"/>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BE53FF-B363-4FF9-99A9-FE0D093EF114}"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37C540DC-BBFD-431D-8C40-60275121F575}">
      <dgm:prSet phldrT="[Text]"/>
      <dgm:spPr/>
      <dgm:t>
        <a:bodyPr/>
        <a:lstStyle/>
        <a:p>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3/2/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2/3</a:t>
          </a:r>
        </a:p>
      </dgm:t>
    </dgm:pt>
    <dgm:pt modelId="{EF98D25D-8CE0-49C8-BD98-0E115F64DD1A}" type="parTrans" cxnId="{FFE66904-B78A-4EA1-9F00-D66978F14AFC}">
      <dgm:prSet/>
      <dgm:spPr/>
      <dgm:t>
        <a:bodyPr/>
        <a:lstStyle/>
        <a:p>
          <a:endParaRPr lang="en-US"/>
        </a:p>
      </dgm:t>
    </dgm:pt>
    <dgm:pt modelId="{73C06973-9F87-465A-876A-EB5CBCFBDB60}" type="sibTrans" cxnId="{FFE66904-B78A-4EA1-9F00-D66978F14AFC}">
      <dgm:prSet/>
      <dgm:spPr/>
      <dgm:t>
        <a:bodyPr/>
        <a:lstStyle/>
        <a:p>
          <a:endParaRPr lang="en-US"/>
        </a:p>
      </dgm:t>
    </dgm:pt>
    <dgm:pt modelId="{4CFF1B76-2553-49A2-97DE-F4467C51FD9C}" type="pres">
      <dgm:prSet presAssocID="{38BE53FF-B363-4FF9-99A9-FE0D093EF114}" presName="Name0" presStyleCnt="0">
        <dgm:presLayoutVars>
          <dgm:dir/>
          <dgm:resizeHandles val="exact"/>
        </dgm:presLayoutVars>
      </dgm:prSet>
      <dgm:spPr/>
      <dgm:t>
        <a:bodyPr/>
        <a:lstStyle/>
        <a:p>
          <a:endParaRPr lang="vi-VN"/>
        </a:p>
      </dgm:t>
    </dgm:pt>
    <dgm:pt modelId="{E0DB9A6A-4918-4A06-BEDC-26E1EA8B9E20}" type="pres">
      <dgm:prSet presAssocID="{37C540DC-BBFD-431D-8C40-60275121F575}" presName="composite" presStyleCnt="0"/>
      <dgm:spPr/>
    </dgm:pt>
    <dgm:pt modelId="{E60DBCB7-DFD5-4215-A7FA-B271D60E56FC}" type="pres">
      <dgm:prSet presAssocID="{37C540DC-BBFD-431D-8C40-60275121F575}" presName="rect1" presStyleLbl="trAlignAcc1" presStyleIdx="0" presStyleCnt="1" custScaleX="401699" custScaleY="108074" custLinFactNeighborX="21713" custLinFactNeighborY="-13109">
        <dgm:presLayoutVars>
          <dgm:bulletEnabled val="1"/>
        </dgm:presLayoutVars>
      </dgm:prSet>
      <dgm:spPr/>
      <dgm:t>
        <a:bodyPr/>
        <a:lstStyle/>
        <a:p>
          <a:endParaRPr lang="vi-VN"/>
        </a:p>
      </dgm:t>
    </dgm:pt>
    <dgm:pt modelId="{24686EAD-F561-4349-B32E-A96BEE41ACEE}" type="pres">
      <dgm:prSet presAssocID="{37C540DC-BBFD-431D-8C40-60275121F575}" presName="rect2" presStyleLbl="fgImgPlace1" presStyleIdx="0" presStyleCnt="1" custScaleX="263152" custScaleY="129530" custLinFactX="-300000" custLinFactNeighborX="-394713" custLinFactNeighborY="-1876"/>
      <dgm:spPr>
        <a:blipFill rotWithShape="1">
          <a:blip xmlns:r="http://schemas.openxmlformats.org/officeDocument/2006/relationships" r:embed="rId1"/>
          <a:stretch>
            <a:fillRect/>
          </a:stretch>
        </a:blipFill>
      </dgm:spPr>
    </dgm:pt>
  </dgm:ptLst>
  <dgm:cxnLst>
    <dgm:cxn modelId="{C543C1A7-D78A-4BDC-B8CC-482B273D9451}" type="presOf" srcId="{37C540DC-BBFD-431D-8C40-60275121F575}" destId="{E60DBCB7-DFD5-4215-A7FA-B271D60E56FC}" srcOrd="0" destOrd="0" presId="urn:microsoft.com/office/officeart/2008/layout/PictureStrips"/>
    <dgm:cxn modelId="{FFE66904-B78A-4EA1-9F00-D66978F14AFC}" srcId="{38BE53FF-B363-4FF9-99A9-FE0D093EF114}" destId="{37C540DC-BBFD-431D-8C40-60275121F575}" srcOrd="0" destOrd="0" parTransId="{EF98D25D-8CE0-49C8-BD98-0E115F64DD1A}" sibTransId="{73C06973-9F87-465A-876A-EB5CBCFBDB60}"/>
    <dgm:cxn modelId="{25669E70-7F27-46AD-B584-6EBDFB1951E5}" type="presOf" srcId="{38BE53FF-B363-4FF9-99A9-FE0D093EF114}" destId="{4CFF1B76-2553-49A2-97DE-F4467C51FD9C}" srcOrd="0" destOrd="0" presId="urn:microsoft.com/office/officeart/2008/layout/PictureStrips"/>
    <dgm:cxn modelId="{23AF441D-0FFE-4DF4-B61E-4C1B47FDE3B6}" type="presParOf" srcId="{4CFF1B76-2553-49A2-97DE-F4467C51FD9C}" destId="{E0DB9A6A-4918-4A06-BEDC-26E1EA8B9E20}" srcOrd="0" destOrd="0" presId="urn:microsoft.com/office/officeart/2008/layout/PictureStrips"/>
    <dgm:cxn modelId="{A183EC09-33A9-4BA0-9410-0CFB02BB124B}" type="presParOf" srcId="{E0DB9A6A-4918-4A06-BEDC-26E1EA8B9E20}" destId="{E60DBCB7-DFD5-4215-A7FA-B271D60E56FC}" srcOrd="0" destOrd="0" presId="urn:microsoft.com/office/officeart/2008/layout/PictureStrips"/>
    <dgm:cxn modelId="{F2EE767C-AB56-4FE7-8F4F-5EBCFCFC8A5A}" type="presParOf" srcId="{E0DB9A6A-4918-4A06-BEDC-26E1EA8B9E20}" destId="{24686EAD-F561-4349-B32E-A96BEE41ACEE}"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dgm:spPr>
      <dgm:t>
        <a:bodyPr/>
        <a:lstStyle/>
        <a:p>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cỏ</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truyền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khắp</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t>
        <a:bodyPr/>
        <a:lstStyle/>
        <a:p>
          <a:endParaRPr lang="vi-VN"/>
        </a:p>
      </dgm:t>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t>
        <a:bodyPr/>
        <a:lstStyle/>
        <a:p>
          <a:endParaRPr lang="vi-VN"/>
        </a:p>
      </dgm:t>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t>
        <a:bodyPr/>
        <a:lstStyle/>
        <a:p>
          <a:endParaRPr lang="vi-VN"/>
        </a:p>
      </dgm:t>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gang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ngây</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t>
        <a:bodyPr/>
        <a:lstStyle/>
        <a:p>
          <a:endParaRPr lang="vi-VN"/>
        </a:p>
      </dgm:t>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t>
        <a:bodyPr/>
        <a:lstStyle/>
        <a:p>
          <a:endParaRPr lang="vi-VN"/>
        </a:p>
      </dgm:t>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X="91759" custScaleY="185930">
        <dgm:presLayoutVars>
          <dgm:bulletEnabled val="1"/>
        </dgm:presLayoutVars>
      </dgm:prSet>
      <dgm:spPr/>
      <dgm:t>
        <a:bodyPr/>
        <a:lstStyle/>
        <a:p>
          <a:endParaRPr lang="vi-VN"/>
        </a:p>
      </dgm:t>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custScaleX="170997" custScaleY="162072" custLinFactNeighborX="6748" custLinFactNeighborY="2046"/>
      <dgm:spPr>
        <a:blipFill rotWithShape="0">
          <a:blip xmlns:r="http://schemas.openxmlformats.org/officeDocument/2006/relationships" r:embed="rId1"/>
          <a:stretch>
            <a:fillRect/>
          </a:stretch>
        </a:blipFill>
      </dgm:spPr>
    </dgm:pt>
  </dgm:ptLst>
  <dgm:cxnL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D173BC-FBE8-4CAE-B007-99EDFB0DE5F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8945DE-EA30-4907-BEEC-951B238127FB}">
      <dgm:prSet phldrT="[Tex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a:t>
          </a:r>
        </a:p>
      </dgm:t>
    </dgm:pt>
    <dgm:pt modelId="{671FB9C9-6685-4DCA-8FAF-388801772E7D}" type="parTrans" cxnId="{A99801E4-2393-4526-A880-3C1296F2FE8A}">
      <dgm:prSet/>
      <dgm:spPr/>
      <dgm:t>
        <a:bodyPr/>
        <a:lstStyle/>
        <a:p>
          <a:endParaRPr lang="en-US"/>
        </a:p>
      </dgm:t>
    </dgm:pt>
    <dgm:pt modelId="{433817CE-F991-4873-906D-56E98D9D61F4}" type="sibTrans" cxnId="{A99801E4-2393-4526-A880-3C1296F2FE8A}">
      <dgm:prSet/>
      <dgm:spPr/>
      <dgm:t>
        <a:bodyPr/>
        <a:lstStyle/>
        <a:p>
          <a:endParaRPr lang="en-US"/>
        </a:p>
      </dgm:t>
    </dgm:pt>
    <dgm:pt modelId="{99D3BCF9-D928-48ED-B0F6-EEA632D6C407}" type="pres">
      <dgm:prSet presAssocID="{BBD173BC-FBE8-4CAE-B007-99EDFB0DE5FF}" presName="Name0" presStyleCnt="0">
        <dgm:presLayoutVars>
          <dgm:chMax val="7"/>
          <dgm:chPref val="7"/>
          <dgm:dir/>
        </dgm:presLayoutVars>
      </dgm:prSet>
      <dgm:spPr/>
      <dgm:t>
        <a:bodyPr/>
        <a:lstStyle/>
        <a:p>
          <a:endParaRPr lang="vi-VN"/>
        </a:p>
      </dgm:t>
    </dgm:pt>
    <dgm:pt modelId="{E5FB9C3B-70DB-4C92-86E3-78F151A630A5}" type="pres">
      <dgm:prSet presAssocID="{BBD173BC-FBE8-4CAE-B007-99EDFB0DE5FF}" presName="Name1" presStyleCnt="0"/>
      <dgm:spPr/>
    </dgm:pt>
    <dgm:pt modelId="{FC06156C-11A2-473A-8AE1-05F5DA7F5814}" type="pres">
      <dgm:prSet presAssocID="{BBD173BC-FBE8-4CAE-B007-99EDFB0DE5FF}" presName="cycle" presStyleCnt="0"/>
      <dgm:spPr/>
    </dgm:pt>
    <dgm:pt modelId="{DF6EB315-14CF-436F-A8CE-47206C21E9D7}" type="pres">
      <dgm:prSet presAssocID="{BBD173BC-FBE8-4CAE-B007-99EDFB0DE5FF}" presName="srcNode" presStyleLbl="node1" presStyleIdx="0" presStyleCnt="1"/>
      <dgm:spPr/>
    </dgm:pt>
    <dgm:pt modelId="{53C1D3A8-4784-44C7-9394-702DAFEA08E2}" type="pres">
      <dgm:prSet presAssocID="{BBD173BC-FBE8-4CAE-B007-99EDFB0DE5FF}" presName="conn" presStyleLbl="parChTrans1D2" presStyleIdx="0" presStyleCnt="1"/>
      <dgm:spPr/>
      <dgm:t>
        <a:bodyPr/>
        <a:lstStyle/>
        <a:p>
          <a:endParaRPr lang="vi-VN"/>
        </a:p>
      </dgm:t>
    </dgm:pt>
    <dgm:pt modelId="{B074B9A3-6B9D-45D0-A48E-2E7CC866D29A}" type="pres">
      <dgm:prSet presAssocID="{BBD173BC-FBE8-4CAE-B007-99EDFB0DE5FF}" presName="extraNode" presStyleLbl="node1" presStyleIdx="0" presStyleCnt="1"/>
      <dgm:spPr/>
    </dgm:pt>
    <dgm:pt modelId="{659E8157-05DF-485C-912B-F3F43314F2F4}" type="pres">
      <dgm:prSet presAssocID="{BBD173BC-FBE8-4CAE-B007-99EDFB0DE5FF}" presName="dstNode" presStyleLbl="node1" presStyleIdx="0" presStyleCnt="1"/>
      <dgm:spPr/>
    </dgm:pt>
    <dgm:pt modelId="{7E905396-E355-4609-BC2B-AADA33C814FE}" type="pres">
      <dgm:prSet presAssocID="{3E8945DE-EA30-4907-BEEC-951B238127FB}" presName="text_1" presStyleLbl="node1" presStyleIdx="0" presStyleCnt="1" custScaleY="117900">
        <dgm:presLayoutVars>
          <dgm:bulletEnabled val="1"/>
        </dgm:presLayoutVars>
      </dgm:prSet>
      <dgm:spPr/>
      <dgm:t>
        <a:bodyPr/>
        <a:lstStyle/>
        <a:p>
          <a:endParaRPr lang="vi-VN"/>
        </a:p>
      </dgm:t>
    </dgm:pt>
    <dgm:pt modelId="{CAE57C8A-D137-41C4-8656-C061BFB754CB}" type="pres">
      <dgm:prSet presAssocID="{3E8945DE-EA30-4907-BEEC-951B238127FB}" presName="accent_1" presStyleCnt="0"/>
      <dgm:spPr/>
    </dgm:pt>
    <dgm:pt modelId="{73BDB7AB-24E3-491E-A761-3E188DB307FB}" type="pres">
      <dgm:prSet presAssocID="{3E8945DE-EA30-4907-BEEC-951B238127FB}" presName="accentRepeatNode" presStyleLbl="solidFgAcc1" presStyleIdx="0" presStyleCnt="1"/>
      <dgm:spPr>
        <a:blipFill rotWithShape="0">
          <a:blip xmlns:r="http://schemas.openxmlformats.org/officeDocument/2006/relationships" r:embed="rId1"/>
          <a:stretch>
            <a:fillRect/>
          </a:stretch>
        </a:blipFill>
      </dgm:spPr>
    </dgm:pt>
  </dgm:ptLst>
  <dgm:cxnLst>
    <dgm:cxn modelId="{4E877989-A38A-476A-99ED-A756EBF7B2F1}" type="presOf" srcId="{3E8945DE-EA30-4907-BEEC-951B238127FB}" destId="{7E905396-E355-4609-BC2B-AADA33C814FE}" srcOrd="0" destOrd="0" presId="urn:microsoft.com/office/officeart/2008/layout/VerticalCurvedList"/>
    <dgm:cxn modelId="{A99801E4-2393-4526-A880-3C1296F2FE8A}" srcId="{BBD173BC-FBE8-4CAE-B007-99EDFB0DE5FF}" destId="{3E8945DE-EA30-4907-BEEC-951B238127FB}" srcOrd="0" destOrd="0" parTransId="{671FB9C9-6685-4DCA-8FAF-388801772E7D}" sibTransId="{433817CE-F991-4873-906D-56E98D9D61F4}"/>
    <dgm:cxn modelId="{23E54105-8CCE-4CEB-9177-E509EA024FBB}" type="presOf" srcId="{433817CE-F991-4873-906D-56E98D9D61F4}" destId="{53C1D3A8-4784-44C7-9394-702DAFEA08E2}" srcOrd="0" destOrd="0" presId="urn:microsoft.com/office/officeart/2008/layout/VerticalCurvedList"/>
    <dgm:cxn modelId="{9B5E4E0C-1F34-4626-AF1E-5A9D65E5BD14}" type="presOf" srcId="{BBD173BC-FBE8-4CAE-B007-99EDFB0DE5FF}" destId="{99D3BCF9-D928-48ED-B0F6-EEA632D6C407}" srcOrd="0" destOrd="0" presId="urn:microsoft.com/office/officeart/2008/layout/VerticalCurvedList"/>
    <dgm:cxn modelId="{3D737D71-6C93-4548-8D4B-57FB03DC3CC7}" type="presParOf" srcId="{99D3BCF9-D928-48ED-B0F6-EEA632D6C407}" destId="{E5FB9C3B-70DB-4C92-86E3-78F151A630A5}" srcOrd="0" destOrd="0" presId="urn:microsoft.com/office/officeart/2008/layout/VerticalCurvedList"/>
    <dgm:cxn modelId="{9AAB3889-50AD-4F68-A617-EEBA207536B0}" type="presParOf" srcId="{E5FB9C3B-70DB-4C92-86E3-78F151A630A5}" destId="{FC06156C-11A2-473A-8AE1-05F5DA7F5814}" srcOrd="0" destOrd="0" presId="urn:microsoft.com/office/officeart/2008/layout/VerticalCurvedList"/>
    <dgm:cxn modelId="{88D58E11-41FE-49CA-B58D-982ED7FAAB2D}" type="presParOf" srcId="{FC06156C-11A2-473A-8AE1-05F5DA7F5814}" destId="{DF6EB315-14CF-436F-A8CE-47206C21E9D7}" srcOrd="0" destOrd="0" presId="urn:microsoft.com/office/officeart/2008/layout/VerticalCurvedList"/>
    <dgm:cxn modelId="{E2FB5CA5-A0D9-41F0-8034-9BEF6BE9A743}" type="presParOf" srcId="{FC06156C-11A2-473A-8AE1-05F5DA7F5814}" destId="{53C1D3A8-4784-44C7-9394-702DAFEA08E2}" srcOrd="1" destOrd="0" presId="urn:microsoft.com/office/officeart/2008/layout/VerticalCurvedList"/>
    <dgm:cxn modelId="{0FA03020-2211-4243-ABDF-694BE7C54415}" type="presParOf" srcId="{FC06156C-11A2-473A-8AE1-05F5DA7F5814}" destId="{B074B9A3-6B9D-45D0-A48E-2E7CC866D29A}" srcOrd="2" destOrd="0" presId="urn:microsoft.com/office/officeart/2008/layout/VerticalCurvedList"/>
    <dgm:cxn modelId="{556AC61D-F040-4972-AF31-8B9E9A4B37BF}" type="presParOf" srcId="{FC06156C-11A2-473A-8AE1-05F5DA7F5814}" destId="{659E8157-05DF-485C-912B-F3F43314F2F4}" srcOrd="3" destOrd="0" presId="urn:microsoft.com/office/officeart/2008/layout/VerticalCurvedList"/>
    <dgm:cxn modelId="{785BCB10-C3F8-4F9E-B839-06F7AEA3B748}" type="presParOf" srcId="{E5FB9C3B-70DB-4C92-86E3-78F151A630A5}" destId="{7E905396-E355-4609-BC2B-AADA33C814FE}" srcOrd="1" destOrd="0" presId="urn:microsoft.com/office/officeart/2008/layout/VerticalCurvedList"/>
    <dgm:cxn modelId="{B95277CA-00DF-4A97-83F9-2243E29E8811}" type="presParOf" srcId="{E5FB9C3B-70DB-4C92-86E3-78F151A630A5}" destId="{CAE57C8A-D137-41C4-8656-C061BFB754CB}" srcOrd="2" destOrd="0" presId="urn:microsoft.com/office/officeart/2008/layout/VerticalCurvedList"/>
    <dgm:cxn modelId="{945E767E-4624-45F8-9AED-CB5EEC6726F8}" type="presParOf" srcId="{CAE57C8A-D137-41C4-8656-C061BFB754CB}" destId="{73BDB7AB-24E3-491E-A761-3E188DB307FB}"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00CBEF-E0C4-4647-8C18-9202A33DCD6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787A0A8-BDDB-47F8-8771-88790F848FA5}">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endParaRPr lang="en-US" sz="2800" dirty="0"/>
        </a:p>
      </dgm:t>
    </dgm:pt>
    <dgm:pt modelId="{C0FEBAC6-F90E-4B5A-B803-08FE26DFAE62}" type="parTrans" cxnId="{48C65BC7-4AC0-49C5-AE1B-89106E843228}">
      <dgm:prSet/>
      <dgm:spPr/>
      <dgm:t>
        <a:bodyPr/>
        <a:lstStyle/>
        <a:p>
          <a:endParaRPr lang="en-US"/>
        </a:p>
      </dgm:t>
    </dgm:pt>
    <dgm:pt modelId="{30174E2E-2A73-4265-B7FD-9267565CC59F}" type="sibTrans" cxnId="{48C65BC7-4AC0-49C5-AE1B-89106E843228}">
      <dgm:prSet/>
      <dgm:spPr/>
      <dgm:t>
        <a:bodyPr/>
        <a:lstStyle/>
        <a:p>
          <a:endParaRPr lang="en-US"/>
        </a:p>
      </dgm:t>
    </dgm:pt>
    <dgm:pt modelId="{4E44B699-B0F1-43E4-B60D-F6087DBE25CD}" type="pres">
      <dgm:prSet presAssocID="{2C00CBEF-E0C4-4647-8C18-9202A33DCD6B}" presName="Name0" presStyleCnt="0">
        <dgm:presLayoutVars>
          <dgm:dir/>
          <dgm:resizeHandles val="exact"/>
        </dgm:presLayoutVars>
      </dgm:prSet>
      <dgm:spPr/>
      <dgm:t>
        <a:bodyPr/>
        <a:lstStyle/>
        <a:p>
          <a:endParaRPr lang="vi-VN"/>
        </a:p>
      </dgm:t>
    </dgm:pt>
    <dgm:pt modelId="{EA63B4AC-693B-4983-8F39-94C57B3B9C17}" type="pres">
      <dgm:prSet presAssocID="{B787A0A8-BDDB-47F8-8771-88790F848FA5}" presName="composite" presStyleCnt="0"/>
      <dgm:spPr/>
    </dgm:pt>
    <dgm:pt modelId="{3C30D75B-1160-447A-88E0-F9684C91C003}" type="pres">
      <dgm:prSet presAssocID="{B787A0A8-BDDB-47F8-8771-88790F848FA5}" presName="rect1" presStyleLbl="trAlignAcc1" presStyleIdx="0" presStyleCnt="1" custScaleY="47040">
        <dgm:presLayoutVars>
          <dgm:bulletEnabled val="1"/>
        </dgm:presLayoutVars>
      </dgm:prSet>
      <dgm:spPr/>
      <dgm:t>
        <a:bodyPr/>
        <a:lstStyle/>
        <a:p>
          <a:endParaRPr lang="vi-VN"/>
        </a:p>
      </dgm:t>
    </dgm:pt>
    <dgm:pt modelId="{B57D133F-F046-4789-9983-2DCDD1B568F6}" type="pres">
      <dgm:prSet presAssocID="{B787A0A8-BDDB-47F8-8771-88790F848FA5}" presName="rect2" presStyleLbl="fgImgPlace1" presStyleIdx="0" presStyleCnt="1" custScaleY="49485"/>
      <dgm:spPr>
        <a:blipFill rotWithShape="1">
          <a:blip xmlns:r="http://schemas.openxmlformats.org/officeDocument/2006/relationships" r:embed="rId1"/>
          <a:stretch>
            <a:fillRect/>
          </a:stretch>
        </a:blipFill>
      </dgm:spPr>
    </dgm:pt>
  </dgm:ptLst>
  <dgm:cxnLst>
    <dgm:cxn modelId="{48C65BC7-4AC0-49C5-AE1B-89106E843228}" srcId="{2C00CBEF-E0C4-4647-8C18-9202A33DCD6B}" destId="{B787A0A8-BDDB-47F8-8771-88790F848FA5}" srcOrd="0" destOrd="0" parTransId="{C0FEBAC6-F90E-4B5A-B803-08FE26DFAE62}" sibTransId="{30174E2E-2A73-4265-B7FD-9267565CC59F}"/>
    <dgm:cxn modelId="{E3EDD08B-BEF6-430E-8FDF-E858A65F01CF}" type="presOf" srcId="{B787A0A8-BDDB-47F8-8771-88790F848FA5}" destId="{3C30D75B-1160-447A-88E0-F9684C91C003}" srcOrd="0" destOrd="0" presId="urn:microsoft.com/office/officeart/2008/layout/PictureStrips"/>
    <dgm:cxn modelId="{A10CF39E-1BF9-49BE-8432-7CF38BDAB9A1}" type="presOf" srcId="{2C00CBEF-E0C4-4647-8C18-9202A33DCD6B}" destId="{4E44B699-B0F1-43E4-B60D-F6087DBE25CD}" srcOrd="0" destOrd="0" presId="urn:microsoft.com/office/officeart/2008/layout/PictureStrips"/>
    <dgm:cxn modelId="{354C23D1-AE19-45C3-98DD-A1231746752E}" type="presParOf" srcId="{4E44B699-B0F1-43E4-B60D-F6087DBE25CD}" destId="{EA63B4AC-693B-4983-8F39-94C57B3B9C17}" srcOrd="0" destOrd="0" presId="urn:microsoft.com/office/officeart/2008/layout/PictureStrips"/>
    <dgm:cxn modelId="{B9ADF800-AB54-428B-8ED9-7992C04FFF05}" type="presParOf" srcId="{EA63B4AC-693B-4983-8F39-94C57B3B9C17}" destId="{3C30D75B-1160-447A-88E0-F9684C91C003}" srcOrd="0" destOrd="0" presId="urn:microsoft.com/office/officeart/2008/layout/PictureStrips"/>
    <dgm:cxn modelId="{49DC1D87-63E8-4A8E-82C8-B31DDD77F07E}" type="presParOf" srcId="{EA63B4AC-693B-4983-8F39-94C57B3B9C17}" destId="{B57D133F-F046-4789-9983-2DCDD1B568F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44388"/>
          <a:ext cx="7312158" cy="105057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kiện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trời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Đoàn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tạo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sức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mạnh</a:t>
          </a:r>
          <a:r>
            <a:rPr lang="en-US" sz="3000" kern="1200" dirty="0">
              <a:latin typeface="Times New Roman" panose="02020603050405020304" pitchFamily="18" charset="0"/>
              <a:cs typeface="Times New Roman" panose="02020603050405020304" pitchFamily="18" charset="0"/>
            </a:rPr>
            <a:t>.</a:t>
          </a:r>
        </a:p>
      </dsp:txBody>
      <dsp:txXfrm>
        <a:off x="560257" y="944388"/>
        <a:ext cx="7312158" cy="1050574"/>
      </dsp:txXfrm>
    </dsp:sp>
    <dsp:sp modelId="{B57D133F-F046-4789-9983-2DCDD1B568F6}">
      <dsp:nvSpPr>
        <dsp:cNvPr id="0" name=""/>
        <dsp:cNvSpPr/>
      </dsp:nvSpPr>
      <dsp:spPr>
        <a:xfrm>
          <a:off x="255583" y="630671"/>
          <a:ext cx="1599534" cy="113213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65505"/>
          <a:ext cx="7312158" cy="10636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14300" rIns="114300" bIns="114300" numCol="1" spcCol="1270" anchor="ctr" anchorCtr="0">
          <a:noAutofit/>
        </a:bodyPr>
        <a:lstStyle/>
        <a:p>
          <a:pPr lvl="0" algn="l" defTabSz="1333500">
            <a:lnSpc>
              <a:spcPct val="90000"/>
            </a:lnSpc>
            <a:spcBef>
              <a:spcPct val="0"/>
            </a:spcBef>
            <a:spcAft>
              <a:spcPct val="35000"/>
            </a:spcAft>
          </a:pP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Nàng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ốc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cô</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quan</a:t>
          </a:r>
          <a:r>
            <a:rPr lang="en-US" sz="3000" kern="1200" dirty="0">
              <a:latin typeface="Times New Roman" panose="02020603050405020304" pitchFamily="18" charset="0"/>
              <a:cs typeface="Times New Roman" panose="02020603050405020304" pitchFamily="18" charset="0"/>
            </a:rPr>
            <a:t>, tin </a:t>
          </a:r>
          <a:r>
            <a:rPr lang="en-US" sz="3000" kern="1200" dirty="0" err="1">
              <a:latin typeface="Times New Roman" panose="02020603050405020304" pitchFamily="18" charset="0"/>
              <a:cs typeface="Times New Roman" panose="02020603050405020304" pitchFamily="18" charset="0"/>
            </a:rPr>
            <a:t>tưởng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những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điều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tốt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đẹp</a:t>
          </a:r>
          <a:r>
            <a:rPr lang="en-US" sz="3000" kern="1200" dirty="0">
              <a:latin typeface="Times New Roman" panose="02020603050405020304" pitchFamily="18" charset="0"/>
              <a:cs typeface="Times New Roman" panose="02020603050405020304" pitchFamily="18" charset="0"/>
            </a:rPr>
            <a:t>.</a:t>
          </a:r>
        </a:p>
      </dsp:txBody>
      <dsp:txXfrm>
        <a:off x="560257" y="965505"/>
        <a:ext cx="7312158" cy="1063622"/>
      </dsp:txXfrm>
    </dsp:sp>
    <dsp:sp modelId="{B57D133F-F046-4789-9983-2DCDD1B568F6}">
      <dsp:nvSpPr>
        <dsp:cNvPr id="0" name=""/>
        <dsp:cNvSpPr/>
      </dsp:nvSpPr>
      <dsp:spPr>
        <a:xfrm>
          <a:off x="255583" y="596506"/>
          <a:ext cx="1599534" cy="1255746"/>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3910595" y="-654451"/>
          <a:ext cx="5082460" cy="5082460"/>
        </a:xfrm>
        <a:prstGeom prst="blockArc">
          <a:avLst>
            <a:gd name="adj1" fmla="val 18900000"/>
            <a:gd name="adj2" fmla="val 2700000"/>
            <a:gd name="adj3" fmla="val 42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1143965" y="807790"/>
          <a:ext cx="9528388" cy="2157976"/>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7630"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món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mọi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nảy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dậy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Rồi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Màu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xanh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bắt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đầu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cỏ</a:t>
          </a:r>
          <a:r>
            <a:rPr lang="en-US" sz="2800" i="1" kern="1200" dirty="0">
              <a:latin typeface="Times New Roman" panose="02020603050405020304" pitchFamily="18" charset="0"/>
              <a:cs typeface="Times New Roman" panose="02020603050405020304" pitchFamily="18" charset="0"/>
            </a:rPr>
            <a:t>...</a:t>
          </a:r>
          <a:r>
            <a:rPr lang="en-US" sz="2800" i="1" kern="1200" dirty="0" err="1">
              <a:latin typeface="Times New Roman" panose="02020603050405020304" pitchFamily="18" charset="0"/>
              <a:cs typeface="Times New Roman" panose="02020603050405020304" pitchFamily="18" charset="0"/>
            </a:rPr>
            <a:t>truyền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âm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thanh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khắp</a:t>
          </a:r>
          <a:r>
            <a:rPr lang="en-US" sz="2800" i="1" kern="1200" dirty="0">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a:t>
          </a:r>
        </a:p>
      </dsp:txBody>
      <dsp:txXfrm>
        <a:off x="1143965" y="807790"/>
        <a:ext cx="9528388" cy="2157976"/>
      </dsp:txXfrm>
    </dsp:sp>
    <dsp:sp modelId="{73BDB7AB-24E3-491E-A761-3E188DB307FB}">
      <dsp:nvSpPr>
        <dsp:cNvPr id="0" name=""/>
        <dsp:cNvSpPr/>
      </dsp:nvSpPr>
      <dsp:spPr>
        <a:xfrm>
          <a:off x="0" y="742813"/>
          <a:ext cx="2287930" cy="2287930"/>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170901" y="-261326"/>
          <a:ext cx="2010600" cy="2010600"/>
        </a:xfrm>
        <a:prstGeom prst="blockArc">
          <a:avLst>
            <a:gd name="adj1" fmla="val 18900000"/>
            <a:gd name="adj2" fmla="val 2700000"/>
            <a:gd name="adj3" fmla="val 107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1239160" y="60829"/>
          <a:ext cx="9157703" cy="1366288"/>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90529"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so </a:t>
          </a:r>
          <a:r>
            <a:rPr lang="en-US" sz="2800" kern="1200" dirty="0" err="1">
              <a:latin typeface="Times New Roman" panose="02020603050405020304" pitchFamily="18" charset="0"/>
              <a:cs typeface="Times New Roman" panose="02020603050405020304" pitchFamily="18" charset="0"/>
            </a:rPr>
            <a:t>sánh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gang </a:t>
          </a:r>
          <a:r>
            <a:rPr lang="en-US" sz="2800" kern="1200" dirty="0" err="1">
              <a:latin typeface="Times New Roman" panose="02020603050405020304" pitchFamily="18" charset="0"/>
              <a:cs typeface="Times New Roman" panose="02020603050405020304" pitchFamily="18" charset="0"/>
            </a:rPr>
            <a:t>tay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ngây</a:t>
          </a:r>
          <a:r>
            <a:rPr lang="en-US" sz="2800" kern="1200" dirty="0">
              <a:latin typeface="Times New Roman" panose="02020603050405020304" pitchFamily="18" charset="0"/>
              <a:cs typeface="Times New Roman" panose="02020603050405020304" pitchFamily="18" charset="0"/>
            </a:rPr>
            <a:t>”</a:t>
          </a:r>
        </a:p>
      </dsp:txBody>
      <dsp:txXfrm>
        <a:off x="1239160" y="60829"/>
        <a:ext cx="9157703" cy="1366288"/>
      </dsp:txXfrm>
    </dsp:sp>
    <dsp:sp modelId="{73BDB7AB-24E3-491E-A761-3E188DB307FB}">
      <dsp:nvSpPr>
        <dsp:cNvPr id="0" name=""/>
        <dsp:cNvSpPr/>
      </dsp:nvSpPr>
      <dsp:spPr>
        <a:xfrm>
          <a:off x="104564" y="-383"/>
          <a:ext cx="1570693" cy="14887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D3A8-4784-44C7-9394-702DAFEA08E2}">
      <dsp:nvSpPr>
        <dsp:cNvPr id="0" name=""/>
        <dsp:cNvSpPr/>
      </dsp:nvSpPr>
      <dsp:spPr>
        <a:xfrm>
          <a:off x="-1609546" y="-272770"/>
          <a:ext cx="2100021" cy="2100021"/>
        </a:xfrm>
        <a:prstGeom prst="blockArc">
          <a:avLst>
            <a:gd name="adj1" fmla="val 18900000"/>
            <a:gd name="adj2" fmla="val 2700000"/>
            <a:gd name="adj3" fmla="val 102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5396-E355-4609-BC2B-AADA33C814FE}">
      <dsp:nvSpPr>
        <dsp:cNvPr id="0" name=""/>
        <dsp:cNvSpPr/>
      </dsp:nvSpPr>
      <dsp:spPr>
        <a:xfrm>
          <a:off x="477806" y="326572"/>
          <a:ext cx="7650193" cy="901334"/>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616934"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a:t>
          </a:r>
        </a:p>
      </dsp:txBody>
      <dsp:txXfrm>
        <a:off x="477806" y="326572"/>
        <a:ext cx="7650193" cy="901334"/>
      </dsp:txXfrm>
    </dsp:sp>
    <dsp:sp modelId="{73BDB7AB-24E3-491E-A761-3E188DB307FB}">
      <dsp:nvSpPr>
        <dsp:cNvPr id="0" name=""/>
        <dsp:cNvSpPr/>
      </dsp:nvSpPr>
      <dsp:spPr>
        <a:xfrm>
          <a:off x="0" y="299433"/>
          <a:ext cx="955613" cy="955613"/>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D75B-1160-447A-88E0-F9684C91C003}">
      <dsp:nvSpPr>
        <dsp:cNvPr id="0" name=""/>
        <dsp:cNvSpPr/>
      </dsp:nvSpPr>
      <dsp:spPr>
        <a:xfrm>
          <a:off x="560257" y="939943"/>
          <a:ext cx="7312158" cy="1074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774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Tấm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hiền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gặp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lành</a:t>
          </a:r>
          <a:endParaRPr lang="en-US" sz="2800" kern="1200" dirty="0"/>
        </a:p>
      </dsp:txBody>
      <dsp:txXfrm>
        <a:off x="560257" y="939943"/>
        <a:ext cx="7312158" cy="1074887"/>
      </dsp:txXfrm>
    </dsp:sp>
    <dsp:sp modelId="{B57D133F-F046-4789-9983-2DCDD1B568F6}">
      <dsp:nvSpPr>
        <dsp:cNvPr id="0" name=""/>
        <dsp:cNvSpPr/>
      </dsp:nvSpPr>
      <dsp:spPr>
        <a:xfrm>
          <a:off x="255583" y="610803"/>
          <a:ext cx="1599534" cy="118729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BC295-5A6B-4379-9EE0-860959B4A433}"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41EC8-2765-4826-9434-B2B9E4847C7B}" type="slidenum">
              <a:rPr lang="en-US" smtClean="0"/>
              <a:t>‹#›</a:t>
            </a:fld>
            <a:endParaRPr lang="en-US"/>
          </a:p>
        </p:txBody>
      </p:sp>
    </p:spTree>
    <p:extLst>
      <p:ext uri="{BB962C8B-B14F-4D97-AF65-F5344CB8AC3E}">
        <p14:creationId xmlns:p14="http://schemas.microsoft.com/office/powerpoint/2010/main" val="186098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id="{F9205659-1EC0-4789-A989-505D8122865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 xmlns:a16="http://schemas.microsoft.com/office/drawing/2014/main" id="{8F00919A-40B8-4E62-AF95-35557847F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58750" eaLnBrk="1" hangingPunct="1">
              <a:spcBef>
                <a:spcPct val="0"/>
              </a:spcBef>
            </a:pPr>
            <a:endParaRPr lang="en-US" altLang="en-US"/>
          </a:p>
        </p:txBody>
      </p:sp>
    </p:spTree>
    <p:extLst>
      <p:ext uri="{BB962C8B-B14F-4D97-AF65-F5344CB8AC3E}">
        <p14:creationId xmlns:p14="http://schemas.microsoft.com/office/powerpoint/2010/main" val="324236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50177">
            <a:extLst>
              <a:ext uri="{FF2B5EF4-FFF2-40B4-BE49-F238E27FC236}">
                <a16:creationId xmlns="" xmlns:a16="http://schemas.microsoft.com/office/drawing/2014/main" id="{2D2413EB-734D-4BBD-9C56-EAD316DAFD8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文本占位符 50178">
            <a:extLst>
              <a:ext uri="{FF2B5EF4-FFF2-40B4-BE49-F238E27FC236}">
                <a16:creationId xmlns="" xmlns:a16="http://schemas.microsoft.com/office/drawing/2014/main" id="{4790B091-993D-4C88-A5D2-8F10D7CA45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5000"/>
              </a:lnSpc>
              <a:spcBef>
                <a:spcPct val="0"/>
              </a:spcBef>
              <a:tabLst>
                <a:tab pos="88900" algn="l"/>
              </a:tabLst>
            </a:pPr>
            <a:endParaRPr lang="en-US" altLang="en-US"/>
          </a:p>
        </p:txBody>
      </p:sp>
      <p:sp>
        <p:nvSpPr>
          <p:cNvPr id="31748" name="灯片编号占位符 1">
            <a:extLst>
              <a:ext uri="{FF2B5EF4-FFF2-40B4-BE49-F238E27FC236}">
                <a16:creationId xmlns="" xmlns:a16="http://schemas.microsoft.com/office/drawing/2014/main" id="{1C636957-BC19-4262-9252-F572B629E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D0B53D-3CF7-4894-8027-F9CFBF6C67D9}" type="slidenum">
              <a:rPr lang="en-US" altLang="zh-CN" smtClean="0"/>
              <a:pPr fontAlgn="base">
                <a:spcBef>
                  <a:spcPct val="0"/>
                </a:spcBef>
                <a:spcAft>
                  <a:spcPct val="0"/>
                </a:spcAft>
              </a:pPr>
              <a:t>16</a:t>
            </a:fld>
            <a:endParaRPr lang="zh-CN" altLang="en-US"/>
          </a:p>
        </p:txBody>
      </p:sp>
    </p:spTree>
    <p:extLst>
      <p:ext uri="{BB962C8B-B14F-4D97-AF65-F5344CB8AC3E}">
        <p14:creationId xmlns:p14="http://schemas.microsoft.com/office/powerpoint/2010/main" val="103139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50177">
            <a:extLst>
              <a:ext uri="{FF2B5EF4-FFF2-40B4-BE49-F238E27FC236}">
                <a16:creationId xmlns="" xmlns:a16="http://schemas.microsoft.com/office/drawing/2014/main" id="{E3E1E8FC-CC1E-432B-AC53-8109DD91291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文本占位符 50178">
            <a:extLst>
              <a:ext uri="{FF2B5EF4-FFF2-40B4-BE49-F238E27FC236}">
                <a16:creationId xmlns="" xmlns:a16="http://schemas.microsoft.com/office/drawing/2014/main" id="{8C846EB5-8345-4F6A-93C0-4E66C8FB7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5000"/>
              </a:lnSpc>
              <a:spcBef>
                <a:spcPct val="0"/>
              </a:spcBef>
              <a:tabLst>
                <a:tab pos="88900" algn="l"/>
              </a:tabLst>
            </a:pPr>
            <a:endParaRPr lang="en-US" altLang="en-US"/>
          </a:p>
        </p:txBody>
      </p:sp>
      <p:sp>
        <p:nvSpPr>
          <p:cNvPr id="33796" name="灯片编号占位符 1">
            <a:extLst>
              <a:ext uri="{FF2B5EF4-FFF2-40B4-BE49-F238E27FC236}">
                <a16:creationId xmlns="" xmlns:a16="http://schemas.microsoft.com/office/drawing/2014/main" id="{5CFE7E2C-7FF1-409A-9373-B327C8DD9B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6CF26AD-E9E0-4A21-A901-06790DE88551}" type="slidenum">
              <a:rPr lang="en-US" altLang="zh-CN" smtClean="0"/>
              <a:pPr fontAlgn="base">
                <a:spcBef>
                  <a:spcPct val="0"/>
                </a:spcBef>
                <a:spcAft>
                  <a:spcPct val="0"/>
                </a:spcAft>
              </a:pPr>
              <a:t>17</a:t>
            </a:fld>
            <a:endParaRPr lang="zh-CN" altLang="en-US"/>
          </a:p>
        </p:txBody>
      </p:sp>
    </p:spTree>
    <p:extLst>
      <p:ext uri="{BB962C8B-B14F-4D97-AF65-F5344CB8AC3E}">
        <p14:creationId xmlns:p14="http://schemas.microsoft.com/office/powerpoint/2010/main" val="339879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50177">
            <a:extLst>
              <a:ext uri="{FF2B5EF4-FFF2-40B4-BE49-F238E27FC236}">
                <a16:creationId xmlns="" xmlns:a16="http://schemas.microsoft.com/office/drawing/2014/main" id="{D0621B48-97BF-4CA2-9B00-7C9382D679E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50178">
            <a:extLst>
              <a:ext uri="{FF2B5EF4-FFF2-40B4-BE49-F238E27FC236}">
                <a16:creationId xmlns="" xmlns:a16="http://schemas.microsoft.com/office/drawing/2014/main" id="{03E5E949-C682-483D-B6B6-D856864F6E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5000"/>
              </a:lnSpc>
              <a:spcBef>
                <a:spcPct val="0"/>
              </a:spcBef>
              <a:tabLst>
                <a:tab pos="88900" algn="l"/>
              </a:tabLst>
            </a:pPr>
            <a:endParaRPr lang="en-US" altLang="en-US"/>
          </a:p>
        </p:txBody>
      </p:sp>
      <p:sp>
        <p:nvSpPr>
          <p:cNvPr id="36868" name="灯片编号占位符 1">
            <a:extLst>
              <a:ext uri="{FF2B5EF4-FFF2-40B4-BE49-F238E27FC236}">
                <a16:creationId xmlns="" xmlns:a16="http://schemas.microsoft.com/office/drawing/2014/main" id="{DD73D8D8-FA5D-4A53-90E5-7DF8F02303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D9C3AE-E62F-4585-8D9A-B9CEF086DA4B}" type="slidenum">
              <a:rPr lang="en-US" altLang="zh-CN" smtClean="0"/>
              <a:pPr fontAlgn="base">
                <a:spcBef>
                  <a:spcPct val="0"/>
                </a:spcBef>
                <a:spcAft>
                  <a:spcPct val="0"/>
                </a:spcAft>
              </a:pPr>
              <a:t>19</a:t>
            </a:fld>
            <a:endParaRPr lang="zh-CN" altLang="en-US"/>
          </a:p>
        </p:txBody>
      </p:sp>
    </p:spTree>
    <p:extLst>
      <p:ext uri="{BB962C8B-B14F-4D97-AF65-F5344CB8AC3E}">
        <p14:creationId xmlns:p14="http://schemas.microsoft.com/office/powerpoint/2010/main" val="187703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54273">
            <a:extLst>
              <a:ext uri="{FF2B5EF4-FFF2-40B4-BE49-F238E27FC236}">
                <a16:creationId xmlns="" xmlns:a16="http://schemas.microsoft.com/office/drawing/2014/main" id="{12E271AF-9B19-44DA-BF3E-6C9A4F1EAB8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文本占位符 54274">
            <a:extLst>
              <a:ext uri="{FF2B5EF4-FFF2-40B4-BE49-F238E27FC236}">
                <a16:creationId xmlns="" xmlns:a16="http://schemas.microsoft.com/office/drawing/2014/main" id="{DFB05C1D-81FE-48D5-BE9A-D189A5EF41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a:ea typeface="Calibri" panose="020F0502020204030204" pitchFamily="34" charset="0"/>
              <a:cs typeface="Times New Roman" panose="02020603050405020304" pitchFamily="18" charset="0"/>
            </a:endParaRPr>
          </a:p>
        </p:txBody>
      </p:sp>
      <p:sp>
        <p:nvSpPr>
          <p:cNvPr id="48132" name="灯片编号占位符 1">
            <a:extLst>
              <a:ext uri="{FF2B5EF4-FFF2-40B4-BE49-F238E27FC236}">
                <a16:creationId xmlns="" xmlns:a16="http://schemas.microsoft.com/office/drawing/2014/main" id="{24F71E62-312F-4B9F-9393-085C4A0510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FF2860-252C-4971-9ABD-6AC9C6BCAAA3}" type="slidenum">
              <a:rPr lang="en-US" altLang="zh-CN" smtClean="0"/>
              <a:pPr fontAlgn="base">
                <a:spcBef>
                  <a:spcPct val="0"/>
                </a:spcBef>
                <a:spcAft>
                  <a:spcPct val="0"/>
                </a:spcAft>
              </a:pPr>
              <a:t>25</a:t>
            </a:fld>
            <a:endParaRPr lang="zh-CN" altLang="en-US"/>
          </a:p>
        </p:txBody>
      </p:sp>
    </p:spTree>
    <p:extLst>
      <p:ext uri="{BB962C8B-B14F-4D97-AF65-F5344CB8AC3E}">
        <p14:creationId xmlns:p14="http://schemas.microsoft.com/office/powerpoint/2010/main" val="231043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84993">
            <a:extLst>
              <a:ext uri="{FF2B5EF4-FFF2-40B4-BE49-F238E27FC236}">
                <a16:creationId xmlns="" xmlns:a16="http://schemas.microsoft.com/office/drawing/2014/main" id="{8147FEE5-FEFA-4D8F-97D6-212BE320749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文本占位符 84994">
            <a:extLst>
              <a:ext uri="{FF2B5EF4-FFF2-40B4-BE49-F238E27FC236}">
                <a16:creationId xmlns="" xmlns:a16="http://schemas.microsoft.com/office/drawing/2014/main" id="{DBBB3CDE-E9EB-4AD6-A69F-E64F1F690C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灯片编号占位符 1">
            <a:extLst>
              <a:ext uri="{FF2B5EF4-FFF2-40B4-BE49-F238E27FC236}">
                <a16:creationId xmlns="" xmlns:a16="http://schemas.microsoft.com/office/drawing/2014/main" id="{FCC411E8-7F19-41B4-9DDC-B2555C3ABD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E3B7D9-8957-442F-ACE4-E23C84E8A53E}" type="slidenum">
              <a:rPr lang="en-US" altLang="zh-CN" smtClean="0"/>
              <a:pPr fontAlgn="base">
                <a:spcBef>
                  <a:spcPct val="0"/>
                </a:spcBef>
                <a:spcAft>
                  <a:spcPct val="0"/>
                </a:spcAft>
              </a:pPr>
              <a:t>28</a:t>
            </a:fld>
            <a:endParaRPr lang="zh-CN" altLang="en-US"/>
          </a:p>
        </p:txBody>
      </p:sp>
    </p:spTree>
    <p:extLst>
      <p:ext uri="{BB962C8B-B14F-4D97-AF65-F5344CB8AC3E}">
        <p14:creationId xmlns:p14="http://schemas.microsoft.com/office/powerpoint/2010/main" val="260762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a:extLst>
              <a:ext uri="{FF2B5EF4-FFF2-40B4-BE49-F238E27FC236}">
                <a16:creationId xmlns="" xmlns:a16="http://schemas.microsoft.com/office/drawing/2014/main" id="{471C2ED3-58AA-4473-AAE0-32BECB5690A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文本占位符 81922">
            <a:extLst>
              <a:ext uri="{FF2B5EF4-FFF2-40B4-BE49-F238E27FC236}">
                <a16:creationId xmlns="" xmlns:a16="http://schemas.microsoft.com/office/drawing/2014/main" id="{F694710E-34FC-44EF-AC74-4A4CB60257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灯片编号占位符 1">
            <a:extLst>
              <a:ext uri="{FF2B5EF4-FFF2-40B4-BE49-F238E27FC236}">
                <a16:creationId xmlns="" xmlns:a16="http://schemas.microsoft.com/office/drawing/2014/main" id="{3F6870CD-5C53-43AC-8AAD-EB4E099CEF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70441E-6516-4C93-A252-CEBD12D242D0}" type="slidenum">
              <a:rPr lang="en-US" altLang="zh-CN" smtClean="0"/>
              <a:pPr fontAlgn="base">
                <a:spcBef>
                  <a:spcPct val="0"/>
                </a:spcBef>
                <a:spcAft>
                  <a:spcPct val="0"/>
                </a:spcAft>
              </a:pPr>
              <a:t>39</a:t>
            </a:fld>
            <a:endParaRPr lang="zh-CN" altLang="en-US"/>
          </a:p>
        </p:txBody>
      </p:sp>
    </p:spTree>
    <p:extLst>
      <p:ext uri="{BB962C8B-B14F-4D97-AF65-F5344CB8AC3E}">
        <p14:creationId xmlns:p14="http://schemas.microsoft.com/office/powerpoint/2010/main" val="203141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 xmlns:a16="http://schemas.microsoft.com/office/drawing/2014/main" id="{13286BE7-21BA-42F5-96DE-5E8A50BFE26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 xmlns:a16="http://schemas.microsoft.com/office/drawing/2014/main" id="{88950DA0-C3FE-4082-95BC-1FA570C762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15000"/>
              </a:lnSpc>
              <a:spcBef>
                <a:spcPct val="0"/>
              </a:spcBef>
              <a:tabLst>
                <a:tab pos="88900" algn="l"/>
              </a:tabLst>
            </a:pPr>
            <a:endParaRPr lang="en-US" altLang="en-US" sz="18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826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D0213C-9B15-4D28-91F7-CC3999C11C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C42F2F8-8449-439A-8ACC-E1A269D16A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C0C6A2-6D08-47A4-8C6C-44B2189F517A}"/>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D0650A8A-C804-491C-8586-1FE943DE2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ABD21D-68D6-483C-812E-F7400C1538FA}"/>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3610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C5FC0-706D-4810-94C8-EDCBEB9E62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917E87A-305A-4A8B-822B-EC0517D96E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F6F4C0-20A6-47EE-8C23-BBA003AA9A86}"/>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C3198A90-1E39-4502-A219-CDB995C81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B3264B-54C4-4AF9-A70E-C28C0D8FD1B4}"/>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297411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1BF79B-65C3-4F6F-9B06-A127FDF56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1239664-8FE9-4EF5-B283-FF7270792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7CBB4F-E1DD-4E6C-B904-D14DFD8458AE}"/>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0D26D64B-2DE0-475B-AED8-6AA357996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4137E48-D2E6-495A-8323-167A36C927E4}"/>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253328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4" name="Google Shape;332;p4">
            <a:extLst>
              <a:ext uri="{FF2B5EF4-FFF2-40B4-BE49-F238E27FC236}">
                <a16:creationId xmlns="" xmlns:a16="http://schemas.microsoft.com/office/drawing/2014/main" id="{C588544D-209B-4BD0-BAFA-8ADE8F5C10D8}"/>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fld id="{8F79CEEC-336D-4B18-B631-E61463DB62D8}" type="slidenum">
              <a:rPr lang="en-US" altLang="en-US" sz="2400" smtClean="0"/>
              <a:pPr eaLnBrk="1" hangingPunct="1">
                <a:defRPr/>
              </a:pPr>
              <a:t>‹#›</a:t>
            </a:fld>
            <a:endParaRPr lang="en-US" altLang="en-US" sz="2400">
              <a:solidFill>
                <a:srgbClr val="000000"/>
              </a:solidFill>
            </a:endParaRPr>
          </a:p>
        </p:txBody>
      </p:sp>
      <p:grpSp>
        <p:nvGrpSpPr>
          <p:cNvPr id="5" name="Google Shape;333;p4">
            <a:extLst>
              <a:ext uri="{FF2B5EF4-FFF2-40B4-BE49-F238E27FC236}">
                <a16:creationId xmlns="" xmlns:a16="http://schemas.microsoft.com/office/drawing/2014/main" id="{B63D28A3-04A0-44C0-BA90-A5ECAF3625B4}"/>
              </a:ext>
            </a:extLst>
          </p:cNvPr>
          <p:cNvGrpSpPr>
            <a:grpSpLocks/>
          </p:cNvGrpSpPr>
          <p:nvPr/>
        </p:nvGrpSpPr>
        <p:grpSpPr bwMode="auto">
          <a:xfrm flipH="1">
            <a:off x="6273800" y="4841875"/>
            <a:ext cx="7853363" cy="3541713"/>
            <a:chOff x="5619200" y="4458200"/>
            <a:chExt cx="1647150" cy="742900"/>
          </a:xfrm>
        </p:grpSpPr>
        <p:sp>
          <p:nvSpPr>
            <p:cNvPr id="6" name="Google Shape;334;p4">
              <a:extLst>
                <a:ext uri="{FF2B5EF4-FFF2-40B4-BE49-F238E27FC236}">
                  <a16:creationId xmlns="" xmlns:a16="http://schemas.microsoft.com/office/drawing/2014/main" id="{6DF66212-5F51-4DE7-BDCA-13F134103F19}"/>
                </a:ext>
              </a:extLst>
            </p:cNvPr>
            <p:cNvSpPr>
              <a:spLocks/>
            </p:cNvSpPr>
            <p:nvPr/>
          </p:nvSpPr>
          <p:spPr bwMode="auto">
            <a:xfrm>
              <a:off x="5619200" y="4458200"/>
              <a:ext cx="1647150" cy="690850"/>
            </a:xfrm>
            <a:custGeom>
              <a:avLst/>
              <a:gdLst>
                <a:gd name="T0" fmla="*/ 555350 w 65886"/>
                <a:gd name="T1" fmla="*/ 25 h 27634"/>
                <a:gd name="T2" fmla="*/ 431950 w 65886"/>
                <a:gd name="T3" fmla="*/ 20825 h 27634"/>
                <a:gd name="T4" fmla="*/ 141925 w 65886"/>
                <a:gd name="T5" fmla="*/ 286050 h 27634"/>
                <a:gd name="T6" fmla="*/ 11625 w 65886"/>
                <a:gd name="T7" fmla="*/ 665250 h 27634"/>
                <a:gd name="T8" fmla="*/ 0 w 65886"/>
                <a:gd name="T9" fmla="*/ 673775 h 27634"/>
                <a:gd name="T10" fmla="*/ 425100 w 65886"/>
                <a:gd name="T11" fmla="*/ 629975 h 27634"/>
                <a:gd name="T12" fmla="*/ 761525 w 65886"/>
                <a:gd name="T13" fmla="*/ 642775 h 27634"/>
                <a:gd name="T14" fmla="*/ 1626975 w 65886"/>
                <a:gd name="T15" fmla="*/ 690850 h 27634"/>
                <a:gd name="T16" fmla="*/ 1604475 w 65886"/>
                <a:gd name="T17" fmla="*/ 368250 h 27634"/>
                <a:gd name="T18" fmla="*/ 1394775 w 65886"/>
                <a:gd name="T19" fmla="*/ 213525 h 27634"/>
                <a:gd name="T20" fmla="*/ 1346250 w 65886"/>
                <a:gd name="T21" fmla="*/ 220900 h 27634"/>
                <a:gd name="T22" fmla="*/ 1146175 w 65886"/>
                <a:gd name="T23" fmla="*/ 350400 h 27634"/>
                <a:gd name="T24" fmla="*/ 1075250 w 65886"/>
                <a:gd name="T25" fmla="*/ 363925 h 27634"/>
                <a:gd name="T26" fmla="*/ 967800 w 65886"/>
                <a:gd name="T27" fmla="*/ 331025 h 27634"/>
                <a:gd name="T28" fmla="*/ 801075 w 65886"/>
                <a:gd name="T29" fmla="*/ 103800 h 27634"/>
                <a:gd name="T30" fmla="*/ 555350 w 65886"/>
                <a:gd name="T31" fmla="*/ 25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335;p4">
              <a:extLst>
                <a:ext uri="{FF2B5EF4-FFF2-40B4-BE49-F238E27FC236}">
                  <a16:creationId xmlns="" xmlns:a16="http://schemas.microsoft.com/office/drawing/2014/main" id="{EE104314-7C6C-4EE2-B1E2-09C647D04B3D}"/>
                </a:ext>
              </a:extLst>
            </p:cNvPr>
            <p:cNvSpPr>
              <a:spLocks/>
            </p:cNvSpPr>
            <p:nvPr/>
          </p:nvSpPr>
          <p:spPr bwMode="auto">
            <a:xfrm>
              <a:off x="5706150" y="4536325"/>
              <a:ext cx="1477225" cy="645250"/>
            </a:xfrm>
            <a:custGeom>
              <a:avLst/>
              <a:gdLst>
                <a:gd name="T0" fmla="*/ 448575 w 59089"/>
                <a:gd name="T1" fmla="*/ 25 h 25810"/>
                <a:gd name="T2" fmla="*/ 236425 w 59089"/>
                <a:gd name="T3" fmla="*/ 85400 h 25810"/>
                <a:gd name="T4" fmla="*/ 675 w 59089"/>
                <a:gd name="T5" fmla="*/ 597975 h 25810"/>
                <a:gd name="T6" fmla="*/ 5475 w 59089"/>
                <a:gd name="T7" fmla="*/ 601925 h 25810"/>
                <a:gd name="T8" fmla="*/ 14650 w 59089"/>
                <a:gd name="T9" fmla="*/ 596425 h 25810"/>
                <a:gd name="T10" fmla="*/ 14650 w 59089"/>
                <a:gd name="T11" fmla="*/ 597200 h 25810"/>
                <a:gd name="T12" fmla="*/ 196875 w 59089"/>
                <a:gd name="T13" fmla="*/ 145100 h 25810"/>
                <a:gd name="T14" fmla="*/ 451675 w 59089"/>
                <a:gd name="T15" fmla="*/ 9925 h 25810"/>
                <a:gd name="T16" fmla="*/ 604000 w 59089"/>
                <a:gd name="T17" fmla="*/ 77625 h 25810"/>
                <a:gd name="T18" fmla="*/ 784700 w 59089"/>
                <a:gd name="T19" fmla="*/ 341300 h 25810"/>
                <a:gd name="T20" fmla="*/ 900525 w 59089"/>
                <a:gd name="T21" fmla="*/ 368325 h 25810"/>
                <a:gd name="T22" fmla="*/ 1149175 w 59089"/>
                <a:gd name="T23" fmla="*/ 296325 h 25810"/>
                <a:gd name="T24" fmla="*/ 1265850 w 59089"/>
                <a:gd name="T25" fmla="*/ 267250 h 25810"/>
                <a:gd name="T26" fmla="*/ 1405075 w 59089"/>
                <a:gd name="T27" fmla="*/ 349825 h 25810"/>
                <a:gd name="T28" fmla="*/ 1421375 w 59089"/>
                <a:gd name="T29" fmla="*/ 640625 h 25810"/>
                <a:gd name="T30" fmla="*/ 1426550 w 59089"/>
                <a:gd name="T31" fmla="*/ 645225 h 25810"/>
                <a:gd name="T32" fmla="*/ 1435325 w 59089"/>
                <a:gd name="T33" fmla="*/ 639850 h 25810"/>
                <a:gd name="T34" fmla="*/ 1310475 w 59089"/>
                <a:gd name="T35" fmla="*/ 257550 h 25810"/>
                <a:gd name="T36" fmla="*/ 1269750 w 59089"/>
                <a:gd name="T37" fmla="*/ 252225 h 25810"/>
                <a:gd name="T38" fmla="*/ 1128225 w 59089"/>
                <a:gd name="T39" fmla="*/ 294775 h 25810"/>
                <a:gd name="T40" fmla="*/ 907900 w 59089"/>
                <a:gd name="T41" fmla="*/ 356975 h 25810"/>
                <a:gd name="T42" fmla="*/ 818050 w 59089"/>
                <a:gd name="T43" fmla="*/ 342075 h 25810"/>
                <a:gd name="T44" fmla="*/ 559025 w 59089"/>
                <a:gd name="T45" fmla="*/ 26450 h 25810"/>
                <a:gd name="T46" fmla="*/ 448575 w 59089"/>
                <a:gd name="T47" fmla="*/ 25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6;p4">
              <a:extLst>
                <a:ext uri="{FF2B5EF4-FFF2-40B4-BE49-F238E27FC236}">
                  <a16:creationId xmlns="" xmlns:a16="http://schemas.microsoft.com/office/drawing/2014/main" id="{08C06382-C792-40A1-AA10-6BA6EEDE3A93}"/>
                </a:ext>
              </a:extLst>
            </p:cNvPr>
            <p:cNvSpPr>
              <a:spLocks/>
            </p:cNvSpPr>
            <p:nvPr/>
          </p:nvSpPr>
          <p:spPr bwMode="auto">
            <a:xfrm>
              <a:off x="5813125" y="4656950"/>
              <a:ext cx="1320600" cy="525400"/>
            </a:xfrm>
            <a:custGeom>
              <a:avLst/>
              <a:gdLst>
                <a:gd name="T0" fmla="*/ 302575 w 52824"/>
                <a:gd name="T1" fmla="*/ 0 h 21016"/>
                <a:gd name="T2" fmla="*/ 193825 w 52824"/>
                <a:gd name="T3" fmla="*/ 42325 h 21016"/>
                <a:gd name="T4" fmla="*/ 79825 w 52824"/>
                <a:gd name="T5" fmla="*/ 226100 h 21016"/>
                <a:gd name="T6" fmla="*/ 725 w 52824"/>
                <a:gd name="T7" fmla="*/ 485125 h 21016"/>
                <a:gd name="T8" fmla="*/ 5900 w 52824"/>
                <a:gd name="T9" fmla="*/ 489700 h 21016"/>
                <a:gd name="T10" fmla="*/ 14675 w 52824"/>
                <a:gd name="T11" fmla="*/ 484350 h 21016"/>
                <a:gd name="T12" fmla="*/ 100750 w 52824"/>
                <a:gd name="T13" fmla="*/ 211375 h 21016"/>
                <a:gd name="T14" fmla="*/ 293075 w 52824"/>
                <a:gd name="T15" fmla="*/ 8975 h 21016"/>
                <a:gd name="T16" fmla="*/ 307000 w 52824"/>
                <a:gd name="T17" fmla="*/ 8250 h 21016"/>
                <a:gd name="T18" fmla="*/ 487725 w 52824"/>
                <a:gd name="T19" fmla="*/ 167950 h 21016"/>
                <a:gd name="T20" fmla="*/ 623425 w 52824"/>
                <a:gd name="T21" fmla="*/ 288925 h 21016"/>
                <a:gd name="T22" fmla="*/ 786225 w 52824"/>
                <a:gd name="T23" fmla="*/ 317850 h 21016"/>
                <a:gd name="T24" fmla="*/ 1019700 w 52824"/>
                <a:gd name="T25" fmla="*/ 262550 h 21016"/>
                <a:gd name="T26" fmla="*/ 1136025 w 52824"/>
                <a:gd name="T27" fmla="*/ 205950 h 21016"/>
                <a:gd name="T28" fmla="*/ 1159650 w 52824"/>
                <a:gd name="T29" fmla="*/ 203400 h 21016"/>
                <a:gd name="T30" fmla="*/ 1258550 w 52824"/>
                <a:gd name="T31" fmla="*/ 268750 h 21016"/>
                <a:gd name="T32" fmla="*/ 1275625 w 52824"/>
                <a:gd name="T33" fmla="*/ 520775 h 21016"/>
                <a:gd name="T34" fmla="*/ 1280875 w 52824"/>
                <a:gd name="T35" fmla="*/ 525375 h 21016"/>
                <a:gd name="T36" fmla="*/ 1290350 w 52824"/>
                <a:gd name="T37" fmla="*/ 520000 h 21016"/>
                <a:gd name="T38" fmla="*/ 1209700 w 52824"/>
                <a:gd name="T39" fmla="*/ 202075 h 21016"/>
                <a:gd name="T40" fmla="*/ 1165425 w 52824"/>
                <a:gd name="T41" fmla="*/ 192775 h 21016"/>
                <a:gd name="T42" fmla="*/ 1071675 w 52824"/>
                <a:gd name="T43" fmla="*/ 222225 h 21016"/>
                <a:gd name="T44" fmla="*/ 840575 w 52824"/>
                <a:gd name="T45" fmla="*/ 304425 h 21016"/>
                <a:gd name="T46" fmla="*/ 788275 w 52824"/>
                <a:gd name="T47" fmla="*/ 306900 h 21016"/>
                <a:gd name="T48" fmla="*/ 591650 w 52824"/>
                <a:gd name="T49" fmla="*/ 260225 h 21016"/>
                <a:gd name="T50" fmla="*/ 452050 w 52824"/>
                <a:gd name="T51" fmla="*/ 86525 h 21016"/>
                <a:gd name="T52" fmla="*/ 302575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Google Shape;337;p4">
              <a:extLst>
                <a:ext uri="{FF2B5EF4-FFF2-40B4-BE49-F238E27FC236}">
                  <a16:creationId xmlns="" xmlns:a16="http://schemas.microsoft.com/office/drawing/2014/main" id="{A3294A1B-B095-4454-83FB-C59DDFDBE818}"/>
                </a:ext>
              </a:extLst>
            </p:cNvPr>
            <p:cNvSpPr>
              <a:spLocks/>
            </p:cNvSpPr>
            <p:nvPr/>
          </p:nvSpPr>
          <p:spPr bwMode="auto">
            <a:xfrm>
              <a:off x="5873650" y="4751150"/>
              <a:ext cx="1188750" cy="437925"/>
            </a:xfrm>
            <a:custGeom>
              <a:avLst/>
              <a:gdLst>
                <a:gd name="T0" fmla="*/ 238025 w 47550"/>
                <a:gd name="T1" fmla="*/ 25 h 17517"/>
                <a:gd name="T2" fmla="*/ 209300 w 47550"/>
                <a:gd name="T3" fmla="*/ 5500 h 17517"/>
                <a:gd name="T4" fmla="*/ 86000 w 47550"/>
                <a:gd name="T5" fmla="*/ 147425 h 17517"/>
                <a:gd name="T6" fmla="*/ 675 w 47550"/>
                <a:gd name="T7" fmla="*/ 383150 h 17517"/>
                <a:gd name="T8" fmla="*/ 5500 w 47550"/>
                <a:gd name="T9" fmla="*/ 387500 h 17517"/>
                <a:gd name="T10" fmla="*/ 14650 w 47550"/>
                <a:gd name="T11" fmla="*/ 382375 h 17517"/>
                <a:gd name="T12" fmla="*/ 91425 w 47550"/>
                <a:gd name="T13" fmla="*/ 162925 h 17517"/>
                <a:gd name="T14" fmla="*/ 239625 w 47550"/>
                <a:gd name="T15" fmla="*/ 12425 h 17517"/>
                <a:gd name="T16" fmla="*/ 296150 w 47550"/>
                <a:gd name="T17" fmla="*/ 51250 h 17517"/>
                <a:gd name="T18" fmla="*/ 384550 w 47550"/>
                <a:gd name="T19" fmla="*/ 197825 h 17517"/>
                <a:gd name="T20" fmla="*/ 508625 w 47550"/>
                <a:gd name="T21" fmla="*/ 276925 h 17517"/>
                <a:gd name="T22" fmla="*/ 699350 w 47550"/>
                <a:gd name="T23" fmla="*/ 312050 h 17517"/>
                <a:gd name="T24" fmla="*/ 859150 w 47550"/>
                <a:gd name="T25" fmla="*/ 290875 h 17517"/>
                <a:gd name="T26" fmla="*/ 941350 w 47550"/>
                <a:gd name="T27" fmla="*/ 263725 h 17517"/>
                <a:gd name="T28" fmla="*/ 1077275 w 47550"/>
                <a:gd name="T29" fmla="*/ 207925 h 17517"/>
                <a:gd name="T30" fmla="*/ 1089475 w 47550"/>
                <a:gd name="T31" fmla="*/ 209450 h 17517"/>
                <a:gd name="T32" fmla="*/ 1152275 w 47550"/>
                <a:gd name="T33" fmla="*/ 433575 h 17517"/>
                <a:gd name="T34" fmla="*/ 1157425 w 47550"/>
                <a:gd name="T35" fmla="*/ 437900 h 17517"/>
                <a:gd name="T36" fmla="*/ 1166225 w 47550"/>
                <a:gd name="T37" fmla="*/ 432800 h 17517"/>
                <a:gd name="T38" fmla="*/ 1134450 w 47550"/>
                <a:gd name="T39" fmla="*/ 223400 h 17517"/>
                <a:gd name="T40" fmla="*/ 1076400 w 47550"/>
                <a:gd name="T41" fmla="*/ 198425 h 17517"/>
                <a:gd name="T42" fmla="*/ 1009600 w 47550"/>
                <a:gd name="T43" fmla="*/ 219525 h 17517"/>
                <a:gd name="T44" fmla="*/ 698075 w 47550"/>
                <a:gd name="T45" fmla="*/ 302575 h 17517"/>
                <a:gd name="T46" fmla="*/ 455900 w 47550"/>
                <a:gd name="T47" fmla="*/ 237375 h 17517"/>
                <a:gd name="T48" fmla="*/ 370600 w 47550"/>
                <a:gd name="T49" fmla="*/ 160600 h 17517"/>
                <a:gd name="T50" fmla="*/ 315525 w 47550"/>
                <a:gd name="T51" fmla="*/ 56675 h 17517"/>
                <a:gd name="T52" fmla="*/ 238025 w 47550"/>
                <a:gd name="T53" fmla="*/ 25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Google Shape;338;p4">
              <a:extLst>
                <a:ext uri="{FF2B5EF4-FFF2-40B4-BE49-F238E27FC236}">
                  <a16:creationId xmlns="" xmlns:a16="http://schemas.microsoft.com/office/drawing/2014/main" id="{7DD4DCD8-2001-4151-959F-1890978B6427}"/>
                </a:ext>
              </a:extLst>
            </p:cNvPr>
            <p:cNvSpPr>
              <a:spLocks/>
            </p:cNvSpPr>
            <p:nvPr/>
          </p:nvSpPr>
          <p:spPr bwMode="auto">
            <a:xfrm>
              <a:off x="5987550" y="4937050"/>
              <a:ext cx="1010475" cy="264050"/>
            </a:xfrm>
            <a:custGeom>
              <a:avLst/>
              <a:gdLst>
                <a:gd name="T0" fmla="*/ 145350 w 40419"/>
                <a:gd name="T1" fmla="*/ 0 h 10562"/>
                <a:gd name="T2" fmla="*/ 138050 w 40419"/>
                <a:gd name="T3" fmla="*/ 275 h 10562"/>
                <a:gd name="T4" fmla="*/ 0 w 40419"/>
                <a:gd name="T5" fmla="*/ 202675 h 10562"/>
                <a:gd name="T6" fmla="*/ 3200 w 40419"/>
                <a:gd name="T7" fmla="*/ 203750 h 10562"/>
                <a:gd name="T8" fmla="*/ 13975 w 40419"/>
                <a:gd name="T9" fmla="*/ 198800 h 10562"/>
                <a:gd name="T10" fmla="*/ 67475 w 40419"/>
                <a:gd name="T11" fmla="*/ 38275 h 10562"/>
                <a:gd name="T12" fmla="*/ 107625 w 40419"/>
                <a:gd name="T13" fmla="*/ 20875 h 10562"/>
                <a:gd name="T14" fmla="*/ 118650 w 40419"/>
                <a:gd name="T15" fmla="*/ 22000 h 10562"/>
                <a:gd name="T16" fmla="*/ 155100 w 40419"/>
                <a:gd name="T17" fmla="*/ 9300 h 10562"/>
                <a:gd name="T18" fmla="*/ 190000 w 40419"/>
                <a:gd name="T19" fmla="*/ 22775 h 10562"/>
                <a:gd name="T20" fmla="*/ 214825 w 40419"/>
                <a:gd name="T21" fmla="*/ 40600 h 10562"/>
                <a:gd name="T22" fmla="*/ 272200 w 40419"/>
                <a:gd name="T23" fmla="*/ 89475 h 10562"/>
                <a:gd name="T24" fmla="*/ 601600 w 40419"/>
                <a:gd name="T25" fmla="*/ 199425 h 10562"/>
                <a:gd name="T26" fmla="*/ 735950 w 40419"/>
                <a:gd name="T27" fmla="*/ 182525 h 10562"/>
                <a:gd name="T28" fmla="*/ 799525 w 40419"/>
                <a:gd name="T29" fmla="*/ 162350 h 10562"/>
                <a:gd name="T30" fmla="*/ 839850 w 40419"/>
                <a:gd name="T31" fmla="*/ 147625 h 10562"/>
                <a:gd name="T32" fmla="*/ 922925 w 40419"/>
                <a:gd name="T33" fmla="*/ 129850 h 10562"/>
                <a:gd name="T34" fmla="*/ 942225 w 40419"/>
                <a:gd name="T35" fmla="*/ 132125 h 10562"/>
                <a:gd name="T36" fmla="*/ 974800 w 40419"/>
                <a:gd name="T37" fmla="*/ 262400 h 10562"/>
                <a:gd name="T38" fmla="*/ 978300 w 40419"/>
                <a:gd name="T39" fmla="*/ 264050 h 10562"/>
                <a:gd name="T40" fmla="*/ 988750 w 40419"/>
                <a:gd name="T41" fmla="*/ 260075 h 10562"/>
                <a:gd name="T42" fmla="*/ 977125 w 40419"/>
                <a:gd name="T43" fmla="*/ 139100 h 10562"/>
                <a:gd name="T44" fmla="*/ 929925 w 40419"/>
                <a:gd name="T45" fmla="*/ 123475 h 10562"/>
                <a:gd name="T46" fmla="*/ 869325 w 40419"/>
                <a:gd name="T47" fmla="*/ 133675 h 10562"/>
                <a:gd name="T48" fmla="*/ 643650 w 40419"/>
                <a:gd name="T49" fmla="*/ 192600 h 10562"/>
                <a:gd name="T50" fmla="*/ 612375 w 40419"/>
                <a:gd name="T51" fmla="*/ 193450 h 10562"/>
                <a:gd name="T52" fmla="*/ 434275 w 40419"/>
                <a:gd name="T53" fmla="*/ 163925 h 10562"/>
                <a:gd name="T54" fmla="*/ 262125 w 40419"/>
                <a:gd name="T55" fmla="*/ 65425 h 10562"/>
                <a:gd name="T56" fmla="*/ 145350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1" name="Google Shape;339;p4">
            <a:extLst>
              <a:ext uri="{FF2B5EF4-FFF2-40B4-BE49-F238E27FC236}">
                <a16:creationId xmlns="" xmlns:a16="http://schemas.microsoft.com/office/drawing/2014/main" id="{DB5D2172-DD9E-4388-8FD6-68DA1470AB21}"/>
              </a:ext>
            </a:extLst>
          </p:cNvPr>
          <p:cNvGrpSpPr>
            <a:grpSpLocks/>
          </p:cNvGrpSpPr>
          <p:nvPr/>
        </p:nvGrpSpPr>
        <p:grpSpPr bwMode="auto">
          <a:xfrm>
            <a:off x="-1544638" y="6329363"/>
            <a:ext cx="4895851" cy="1774825"/>
            <a:chOff x="-1068128" y="3996204"/>
            <a:chExt cx="3672418" cy="1331055"/>
          </a:xfrm>
        </p:grpSpPr>
        <p:sp>
          <p:nvSpPr>
            <p:cNvPr id="12" name="Google Shape;340;p4">
              <a:extLst>
                <a:ext uri="{FF2B5EF4-FFF2-40B4-BE49-F238E27FC236}">
                  <a16:creationId xmlns="" xmlns:a16="http://schemas.microsoft.com/office/drawing/2014/main" id="{67DBAF18-7407-4BCE-9F64-0365292A25E1}"/>
                </a:ext>
              </a:extLst>
            </p:cNvPr>
            <p:cNvSpPr>
              <a:spLocks/>
            </p:cNvSpPr>
            <p:nvPr/>
          </p:nvSpPr>
          <p:spPr bwMode="auto">
            <a:xfrm rot="-10594719">
              <a:off x="-1038001" y="4102993"/>
              <a:ext cx="3612164" cy="1117479"/>
            </a:xfrm>
            <a:custGeom>
              <a:avLst/>
              <a:gdLst>
                <a:gd name="T0" fmla="*/ 693447 w 62034"/>
                <a:gd name="T1" fmla="*/ 0 h 19192"/>
                <a:gd name="T2" fmla="*/ 449526 w 62034"/>
                <a:gd name="T3" fmla="*/ 87223 h 19192"/>
                <a:gd name="T4" fmla="*/ 1347996 w 62034"/>
                <a:gd name="T5" fmla="*/ 1117479 h 19192"/>
                <a:gd name="T6" fmla="*/ 1634424 w 62034"/>
                <a:gd name="T7" fmla="*/ 1087842 h 19192"/>
                <a:gd name="T8" fmla="*/ 3420766 w 62034"/>
                <a:gd name="T9" fmla="*/ 526133 h 19192"/>
                <a:gd name="T10" fmla="*/ 3038785 w 62034"/>
                <a:gd name="T11" fmla="*/ 58401 h 19192"/>
                <a:gd name="T12" fmla="*/ 2261198 w 62034"/>
                <a:gd name="T13" fmla="*/ 204665 h 19192"/>
                <a:gd name="T14" fmla="*/ 1873802 w 62034"/>
                <a:gd name="T15" fmla="*/ 265570 h 19192"/>
                <a:gd name="T16" fmla="*/ 693447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3" name="Google Shape;341;p4">
              <a:extLst>
                <a:ext uri="{FF2B5EF4-FFF2-40B4-BE49-F238E27FC236}">
                  <a16:creationId xmlns="" xmlns:a16="http://schemas.microsoft.com/office/drawing/2014/main" id="{74697EF2-A18D-4880-8C8F-5C769A50A903}"/>
                </a:ext>
              </a:extLst>
            </p:cNvPr>
            <p:cNvGrpSpPr>
              <a:grpSpLocks/>
            </p:cNvGrpSpPr>
            <p:nvPr/>
          </p:nvGrpSpPr>
          <p:grpSpPr bwMode="auto">
            <a:xfrm>
              <a:off x="-800178" y="4304942"/>
              <a:ext cx="2873315" cy="818933"/>
              <a:chOff x="-800178" y="4304942"/>
              <a:chExt cx="2873315" cy="818933"/>
            </a:xfrm>
          </p:grpSpPr>
          <p:sp>
            <p:nvSpPr>
              <p:cNvPr id="14" name="Google Shape;342;p4">
                <a:extLst>
                  <a:ext uri="{FF2B5EF4-FFF2-40B4-BE49-F238E27FC236}">
                    <a16:creationId xmlns="" xmlns:a16="http://schemas.microsoft.com/office/drawing/2014/main" id="{4F1C7A9A-4753-4481-8A2C-D85D003462E8}"/>
                  </a:ext>
                </a:extLst>
              </p:cNvPr>
              <p:cNvSpPr>
                <a:spLocks/>
              </p:cNvSpPr>
              <p:nvPr/>
            </p:nvSpPr>
            <p:spPr bwMode="auto">
              <a:xfrm rot="-10594719">
                <a:off x="1780944" y="5070486"/>
                <a:ext cx="126240" cy="49667"/>
              </a:xfrm>
              <a:custGeom>
                <a:avLst/>
                <a:gdLst>
                  <a:gd name="T0" fmla="*/ 57414 w 2168"/>
                  <a:gd name="T1" fmla="*/ 58 h 853"/>
                  <a:gd name="T2" fmla="*/ 39537 w 2168"/>
                  <a:gd name="T3" fmla="*/ 1397 h 853"/>
                  <a:gd name="T4" fmla="*/ 1572 w 2168"/>
                  <a:gd name="T5" fmla="*/ 24863 h 853"/>
                  <a:gd name="T6" fmla="*/ 25038 w 2168"/>
                  <a:gd name="T7" fmla="*/ 43379 h 853"/>
                  <a:gd name="T8" fmla="*/ 30512 w 2168"/>
                  <a:gd name="T9" fmla="*/ 42971 h 853"/>
                  <a:gd name="T10" fmla="*/ 38839 w 2168"/>
                  <a:gd name="T11" fmla="*/ 42214 h 853"/>
                  <a:gd name="T12" fmla="*/ 59393 w 2168"/>
                  <a:gd name="T13" fmla="*/ 46581 h 853"/>
                  <a:gd name="T14" fmla="*/ 77561 w 2168"/>
                  <a:gd name="T15" fmla="*/ 49609 h 853"/>
                  <a:gd name="T16" fmla="*/ 106326 w 2168"/>
                  <a:gd name="T17" fmla="*/ 41166 h 853"/>
                  <a:gd name="T18" fmla="*/ 111741 w 2168"/>
                  <a:gd name="T19" fmla="*/ 12228 h 853"/>
                  <a:gd name="T20" fmla="*/ 57414 w 2168"/>
                  <a:gd name="T21" fmla="*/ 58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3;p4">
                <a:extLst>
                  <a:ext uri="{FF2B5EF4-FFF2-40B4-BE49-F238E27FC236}">
                    <a16:creationId xmlns="" xmlns:a16="http://schemas.microsoft.com/office/drawing/2014/main" id="{3EC66074-EA9D-4858-9B07-8EBFDFDCB659}"/>
                  </a:ext>
                </a:extLst>
              </p:cNvPr>
              <p:cNvSpPr>
                <a:spLocks/>
              </p:cNvSpPr>
              <p:nvPr/>
            </p:nvSpPr>
            <p:spPr bwMode="auto">
              <a:xfrm rot="-10594719">
                <a:off x="1565235" y="5016770"/>
                <a:ext cx="124668" cy="49551"/>
              </a:xfrm>
              <a:custGeom>
                <a:avLst/>
                <a:gdLst>
                  <a:gd name="T0" fmla="*/ 47398 w 2141"/>
                  <a:gd name="T1" fmla="*/ 58 h 851"/>
                  <a:gd name="T2" fmla="*/ 9084 w 2141"/>
                  <a:gd name="T3" fmla="*/ 16595 h 851"/>
                  <a:gd name="T4" fmla="*/ 27135 w 2141"/>
                  <a:gd name="T5" fmla="*/ 34645 h 851"/>
                  <a:gd name="T6" fmla="*/ 52406 w 2141"/>
                  <a:gd name="T7" fmla="*/ 45475 h 851"/>
                  <a:gd name="T8" fmla="*/ 73194 w 2141"/>
                  <a:gd name="T9" fmla="*/ 49551 h 851"/>
                  <a:gd name="T10" fmla="*/ 93981 w 2141"/>
                  <a:gd name="T11" fmla="*/ 45475 h 851"/>
                  <a:gd name="T12" fmla="*/ 112032 w 2141"/>
                  <a:gd name="T13" fmla="*/ 20205 h 851"/>
                  <a:gd name="T14" fmla="*/ 52406 w 2141"/>
                  <a:gd name="T15" fmla="*/ 349 h 851"/>
                  <a:gd name="T16" fmla="*/ 47398 w 2141"/>
                  <a:gd name="T17" fmla="*/ 58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4;p4">
                <a:extLst>
                  <a:ext uri="{FF2B5EF4-FFF2-40B4-BE49-F238E27FC236}">
                    <a16:creationId xmlns="" xmlns:a16="http://schemas.microsoft.com/office/drawing/2014/main" id="{73E08E90-E5EA-44DD-B293-C9C90979E34A}"/>
                  </a:ext>
                </a:extLst>
              </p:cNvPr>
              <p:cNvSpPr>
                <a:spLocks/>
              </p:cNvSpPr>
              <p:nvPr/>
            </p:nvSpPr>
            <p:spPr bwMode="auto">
              <a:xfrm rot="-10594719">
                <a:off x="1976086" y="4955828"/>
                <a:ext cx="95786" cy="45242"/>
              </a:xfrm>
              <a:custGeom>
                <a:avLst/>
                <a:gdLst>
                  <a:gd name="T0" fmla="*/ 50601 w 1645"/>
                  <a:gd name="T1" fmla="*/ 58 h 777"/>
                  <a:gd name="T2" fmla="*/ 45185 w 1645"/>
                  <a:gd name="T3" fmla="*/ 45184 h 777"/>
                  <a:gd name="T4" fmla="*/ 50601 w 1645"/>
                  <a:gd name="T5" fmla="*/ 58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5;p4">
                <a:extLst>
                  <a:ext uri="{FF2B5EF4-FFF2-40B4-BE49-F238E27FC236}">
                    <a16:creationId xmlns="" xmlns:a16="http://schemas.microsoft.com/office/drawing/2014/main" id="{B1D4436C-DC4C-4D7B-97B9-B1B1A2CCF88C}"/>
                  </a:ext>
                </a:extLst>
              </p:cNvPr>
              <p:cNvSpPr>
                <a:spLocks/>
              </p:cNvSpPr>
              <p:nvPr/>
            </p:nvSpPr>
            <p:spPr bwMode="auto">
              <a:xfrm rot="-10594719">
                <a:off x="1773296" y="4958228"/>
                <a:ext cx="95786" cy="45184"/>
              </a:xfrm>
              <a:custGeom>
                <a:avLst/>
                <a:gdLst>
                  <a:gd name="T0" fmla="*/ 52406 w 1645"/>
                  <a:gd name="T1" fmla="*/ 0 h 776"/>
                  <a:gd name="T2" fmla="*/ 45185 w 1645"/>
                  <a:gd name="T3" fmla="*/ 45184 h 776"/>
                  <a:gd name="T4" fmla="*/ 5240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6;p4">
                <a:extLst>
                  <a:ext uri="{FF2B5EF4-FFF2-40B4-BE49-F238E27FC236}">
                    <a16:creationId xmlns="" xmlns:a16="http://schemas.microsoft.com/office/drawing/2014/main" id="{85243A64-031A-43BA-B486-650B9F00320E}"/>
                  </a:ext>
                </a:extLst>
              </p:cNvPr>
              <p:cNvSpPr>
                <a:spLocks/>
              </p:cNvSpPr>
              <p:nvPr/>
            </p:nvSpPr>
            <p:spPr bwMode="auto">
              <a:xfrm rot="-10594719">
                <a:off x="1864326" y="4858253"/>
                <a:ext cx="126473" cy="45999"/>
              </a:xfrm>
              <a:custGeom>
                <a:avLst/>
                <a:gdLst>
                  <a:gd name="T0" fmla="*/ 48213 w 2172"/>
                  <a:gd name="T1" fmla="*/ 0 h 790"/>
                  <a:gd name="T2" fmla="*/ 19914 w 2172"/>
                  <a:gd name="T3" fmla="*/ 8501 h 790"/>
                  <a:gd name="T4" fmla="*/ 14499 w 2172"/>
                  <a:gd name="T5" fmla="*/ 35576 h 790"/>
                  <a:gd name="T6" fmla="*/ 67196 w 2172"/>
                  <a:gd name="T7" fmla="*/ 45999 h 790"/>
                  <a:gd name="T8" fmla="*/ 86703 w 2172"/>
                  <a:gd name="T9" fmla="*/ 44602 h 790"/>
                  <a:gd name="T10" fmla="*/ 122863 w 2172"/>
                  <a:gd name="T11" fmla="*/ 21136 h 790"/>
                  <a:gd name="T12" fmla="*/ 95786 w 2172"/>
                  <a:gd name="T13" fmla="*/ 6696 h 790"/>
                  <a:gd name="T14" fmla="*/ 87401 w 2172"/>
                  <a:gd name="T15" fmla="*/ 7395 h 790"/>
                  <a:gd name="T16" fmla="*/ 66847 w 2172"/>
                  <a:gd name="T17" fmla="*/ 3086 h 790"/>
                  <a:gd name="T18" fmla="*/ 48213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7;p4">
                <a:extLst>
                  <a:ext uri="{FF2B5EF4-FFF2-40B4-BE49-F238E27FC236}">
                    <a16:creationId xmlns="" xmlns:a16="http://schemas.microsoft.com/office/drawing/2014/main" id="{6A45E0A6-602F-4D4B-BE67-4C9863B63084}"/>
                  </a:ext>
                </a:extLst>
              </p:cNvPr>
              <p:cNvSpPr>
                <a:spLocks/>
              </p:cNvSpPr>
              <p:nvPr/>
            </p:nvSpPr>
            <p:spPr bwMode="auto">
              <a:xfrm rot="-10594719">
                <a:off x="1635557" y="4850249"/>
                <a:ext cx="88566" cy="25328"/>
              </a:xfrm>
              <a:custGeom>
                <a:avLst/>
                <a:gdLst>
                  <a:gd name="T0" fmla="*/ 54211 w 1521"/>
                  <a:gd name="T1" fmla="*/ 58 h 435"/>
                  <a:gd name="T2" fmla="*/ 9084 w 1521"/>
                  <a:gd name="T3" fmla="*/ 12693 h 435"/>
                  <a:gd name="T4" fmla="*/ 1805 w 1521"/>
                  <a:gd name="T5" fmla="*/ 21718 h 435"/>
                  <a:gd name="T6" fmla="*/ 12694 w 1521"/>
                  <a:gd name="T7" fmla="*/ 25328 h 435"/>
                  <a:gd name="T8" fmla="*/ 34355 w 1521"/>
                  <a:gd name="T9" fmla="*/ 25328 h 435"/>
                  <a:gd name="T10" fmla="*/ 79482 w 1521"/>
                  <a:gd name="T11" fmla="*/ 12693 h 435"/>
                  <a:gd name="T12" fmla="*/ 88508 w 1521"/>
                  <a:gd name="T13" fmla="*/ 3668 h 435"/>
                  <a:gd name="T14" fmla="*/ 75872 w 1521"/>
                  <a:gd name="T15" fmla="*/ 58 h 435"/>
                  <a:gd name="T16" fmla="*/ 54211 w 1521"/>
                  <a:gd name="T17" fmla="*/ 58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48;p4">
                <a:extLst>
                  <a:ext uri="{FF2B5EF4-FFF2-40B4-BE49-F238E27FC236}">
                    <a16:creationId xmlns="" xmlns:a16="http://schemas.microsoft.com/office/drawing/2014/main" id="{6D1CB026-670D-4DBD-ABB5-AA5BC471CFE0}"/>
                  </a:ext>
                </a:extLst>
              </p:cNvPr>
              <p:cNvSpPr>
                <a:spLocks/>
              </p:cNvSpPr>
              <p:nvPr/>
            </p:nvSpPr>
            <p:spPr bwMode="auto">
              <a:xfrm rot="-10594719">
                <a:off x="1326281" y="4893132"/>
                <a:ext cx="144524" cy="58168"/>
              </a:xfrm>
              <a:custGeom>
                <a:avLst/>
                <a:gdLst>
                  <a:gd name="T0" fmla="*/ 45535 w 2482"/>
                  <a:gd name="T1" fmla="*/ 58 h 999"/>
                  <a:gd name="T2" fmla="*/ 7220 w 2482"/>
                  <a:gd name="T3" fmla="*/ 16594 h 999"/>
                  <a:gd name="T4" fmla="*/ 25271 w 2482"/>
                  <a:gd name="T5" fmla="*/ 36450 h 999"/>
                  <a:gd name="T6" fmla="*/ 25271 w 2482"/>
                  <a:gd name="T7" fmla="*/ 34645 h 999"/>
                  <a:gd name="T8" fmla="*/ 72262 w 2482"/>
                  <a:gd name="T9" fmla="*/ 52695 h 999"/>
                  <a:gd name="T10" fmla="*/ 94622 w 2482"/>
                  <a:gd name="T11" fmla="*/ 58110 h 999"/>
                  <a:gd name="T12" fmla="*/ 115584 w 2482"/>
                  <a:gd name="T13" fmla="*/ 52695 h 999"/>
                  <a:gd name="T14" fmla="*/ 133693 w 2482"/>
                  <a:gd name="T15" fmla="*/ 25620 h 999"/>
                  <a:gd name="T16" fmla="*/ 58287 w 2482"/>
                  <a:gd name="T17" fmla="*/ 116 h 999"/>
                  <a:gd name="T18" fmla="*/ 50601 w 2482"/>
                  <a:gd name="T19" fmla="*/ 349 h 999"/>
                  <a:gd name="T20" fmla="*/ 45535 w 2482"/>
                  <a:gd name="T21" fmla="*/ 58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49;p4">
                <a:extLst>
                  <a:ext uri="{FF2B5EF4-FFF2-40B4-BE49-F238E27FC236}">
                    <a16:creationId xmlns="" xmlns:a16="http://schemas.microsoft.com/office/drawing/2014/main" id="{5B4DBD94-D946-454C-A3C0-FA3F0629ECCF}"/>
                  </a:ext>
                </a:extLst>
              </p:cNvPr>
              <p:cNvSpPr>
                <a:spLocks/>
              </p:cNvSpPr>
              <p:nvPr/>
            </p:nvSpPr>
            <p:spPr bwMode="auto">
              <a:xfrm rot="-10594719">
                <a:off x="1377624" y="4771551"/>
                <a:ext cx="112090" cy="34645"/>
              </a:xfrm>
              <a:custGeom>
                <a:avLst/>
                <a:gdLst>
                  <a:gd name="T0" fmla="*/ 55667 w 1925"/>
                  <a:gd name="T1" fmla="*/ 58 h 595"/>
                  <a:gd name="T2" fmla="*/ 23524 w 1925"/>
                  <a:gd name="T3" fmla="*/ 8676 h 595"/>
                  <a:gd name="T4" fmla="*/ 14499 w 1925"/>
                  <a:gd name="T5" fmla="*/ 26784 h 595"/>
                  <a:gd name="T6" fmla="*/ 45185 w 1925"/>
                  <a:gd name="T7" fmla="*/ 34005 h 595"/>
                  <a:gd name="T8" fmla="*/ 55725 w 1925"/>
                  <a:gd name="T9" fmla="*/ 34645 h 595"/>
                  <a:gd name="T10" fmla="*/ 90371 w 1925"/>
                  <a:gd name="T11" fmla="*/ 26784 h 595"/>
                  <a:gd name="T12" fmla="*/ 97591 w 1925"/>
                  <a:gd name="T13" fmla="*/ 8676 h 595"/>
                  <a:gd name="T14" fmla="*/ 68710 w 1925"/>
                  <a:gd name="T15" fmla="*/ 1456 h 595"/>
                  <a:gd name="T16" fmla="*/ 55667 w 1925"/>
                  <a:gd name="T17" fmla="*/ 58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0;p4">
                <a:extLst>
                  <a:ext uri="{FF2B5EF4-FFF2-40B4-BE49-F238E27FC236}">
                    <a16:creationId xmlns="" xmlns:a16="http://schemas.microsoft.com/office/drawing/2014/main" id="{D6AAE630-48D3-495C-8519-A073CABC4083}"/>
                  </a:ext>
                </a:extLst>
              </p:cNvPr>
              <p:cNvSpPr>
                <a:spLocks/>
              </p:cNvSpPr>
              <p:nvPr/>
            </p:nvSpPr>
            <p:spPr bwMode="auto">
              <a:xfrm rot="-10594719">
                <a:off x="1803282" y="4697382"/>
                <a:ext cx="112032" cy="48211"/>
              </a:xfrm>
              <a:custGeom>
                <a:avLst/>
                <a:gdLst>
                  <a:gd name="T0" fmla="*/ 48097 w 1924"/>
                  <a:gd name="T1" fmla="*/ 58 h 828"/>
                  <a:gd name="T2" fmla="*/ 10889 w 1924"/>
                  <a:gd name="T3" fmla="*/ 13101 h 828"/>
                  <a:gd name="T4" fmla="*/ 16304 w 1924"/>
                  <a:gd name="T5" fmla="*/ 31151 h 828"/>
                  <a:gd name="T6" fmla="*/ 14499 w 1924"/>
                  <a:gd name="T7" fmla="*/ 31151 h 828"/>
                  <a:gd name="T8" fmla="*/ 39770 w 1924"/>
                  <a:gd name="T9" fmla="*/ 43844 h 828"/>
                  <a:gd name="T10" fmla="*/ 54444 w 1924"/>
                  <a:gd name="T11" fmla="*/ 48211 h 828"/>
                  <a:gd name="T12" fmla="*/ 83092 w 1924"/>
                  <a:gd name="T13" fmla="*/ 42039 h 828"/>
                  <a:gd name="T14" fmla="*/ 101201 w 1924"/>
                  <a:gd name="T15" fmla="*/ 18516 h 828"/>
                  <a:gd name="T16" fmla="*/ 56016 w 1924"/>
                  <a:gd name="T17" fmla="*/ 466 h 828"/>
                  <a:gd name="T18" fmla="*/ 48097 w 1924"/>
                  <a:gd name="T19" fmla="*/ 58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1;p4">
                <a:extLst>
                  <a:ext uri="{FF2B5EF4-FFF2-40B4-BE49-F238E27FC236}">
                    <a16:creationId xmlns="" xmlns:a16="http://schemas.microsoft.com/office/drawing/2014/main" id="{A5F9A265-908E-4A4A-BD7D-4E6AFE9C6EC3}"/>
                  </a:ext>
                </a:extLst>
              </p:cNvPr>
              <p:cNvSpPr>
                <a:spLocks/>
              </p:cNvSpPr>
              <p:nvPr/>
            </p:nvSpPr>
            <p:spPr bwMode="auto">
              <a:xfrm rot="-10594719">
                <a:off x="1895778" y="4578886"/>
                <a:ext cx="113837" cy="36159"/>
              </a:xfrm>
              <a:custGeom>
                <a:avLst/>
                <a:gdLst>
                  <a:gd name="T0" fmla="*/ 70457 w 1955"/>
                  <a:gd name="T1" fmla="*/ 58 h 621"/>
                  <a:gd name="T2" fmla="*/ 43380 w 1955"/>
                  <a:gd name="T3" fmla="*/ 36159 h 621"/>
                  <a:gd name="T4" fmla="*/ 70457 w 1955"/>
                  <a:gd name="T5" fmla="*/ 58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2;p4">
                <a:extLst>
                  <a:ext uri="{FF2B5EF4-FFF2-40B4-BE49-F238E27FC236}">
                    <a16:creationId xmlns="" xmlns:a16="http://schemas.microsoft.com/office/drawing/2014/main" id="{5D99AC64-FF3D-4AD3-92A8-1FA5A27A3265}"/>
                  </a:ext>
                </a:extLst>
              </p:cNvPr>
              <p:cNvSpPr>
                <a:spLocks/>
              </p:cNvSpPr>
              <p:nvPr/>
            </p:nvSpPr>
            <p:spPr bwMode="auto">
              <a:xfrm rot="-10594719">
                <a:off x="1667823" y="4452968"/>
                <a:ext cx="119311" cy="43903"/>
              </a:xfrm>
              <a:custGeom>
                <a:avLst/>
                <a:gdLst>
                  <a:gd name="T0" fmla="*/ 43905 w 2049"/>
                  <a:gd name="T1" fmla="*/ 0 h 754"/>
                  <a:gd name="T2" fmla="*/ 7279 w 2049"/>
                  <a:gd name="T3" fmla="*/ 20146 h 754"/>
                  <a:gd name="T4" fmla="*/ 25330 w 2049"/>
                  <a:gd name="T5" fmla="*/ 43612 h 754"/>
                  <a:gd name="T6" fmla="*/ 68710 w 2049"/>
                  <a:gd name="T7" fmla="*/ 43612 h 754"/>
                  <a:gd name="T8" fmla="*/ 73660 w 2049"/>
                  <a:gd name="T9" fmla="*/ 43903 h 754"/>
                  <a:gd name="T10" fmla="*/ 112032 w 2049"/>
                  <a:gd name="T11" fmla="*/ 25562 h 754"/>
                  <a:gd name="T12" fmla="*/ 92176 w 2049"/>
                  <a:gd name="T13" fmla="*/ 291 h 754"/>
                  <a:gd name="T14" fmla="*/ 48854 w 2049"/>
                  <a:gd name="T15" fmla="*/ 291 h 754"/>
                  <a:gd name="T16" fmla="*/ 43905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3;p4">
                <a:extLst>
                  <a:ext uri="{FF2B5EF4-FFF2-40B4-BE49-F238E27FC236}">
                    <a16:creationId xmlns="" xmlns:a16="http://schemas.microsoft.com/office/drawing/2014/main" id="{FA25A296-00CA-46DB-BD5C-6EF9031D0D5C}"/>
                  </a:ext>
                </a:extLst>
              </p:cNvPr>
              <p:cNvSpPr>
                <a:spLocks/>
              </p:cNvSpPr>
              <p:nvPr/>
            </p:nvSpPr>
            <p:spPr bwMode="auto">
              <a:xfrm rot="-10594719">
                <a:off x="1579763" y="4538236"/>
                <a:ext cx="113896" cy="34412"/>
              </a:xfrm>
              <a:custGeom>
                <a:avLst/>
                <a:gdLst>
                  <a:gd name="T0" fmla="*/ 70515 w 1956"/>
                  <a:gd name="T1" fmla="*/ 58 h 591"/>
                  <a:gd name="T2" fmla="*/ 45186 w 1956"/>
                  <a:gd name="T3" fmla="*/ 34354 h 591"/>
                  <a:gd name="T4" fmla="*/ 70515 w 1956"/>
                  <a:gd name="T5" fmla="*/ 58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4;p4">
                <a:extLst>
                  <a:ext uri="{FF2B5EF4-FFF2-40B4-BE49-F238E27FC236}">
                    <a16:creationId xmlns="" xmlns:a16="http://schemas.microsoft.com/office/drawing/2014/main" id="{F4439E0C-42B5-4FD6-B5D8-871226DD014E}"/>
                  </a:ext>
                </a:extLst>
              </p:cNvPr>
              <p:cNvSpPr>
                <a:spLocks/>
              </p:cNvSpPr>
              <p:nvPr/>
            </p:nvSpPr>
            <p:spPr bwMode="auto">
              <a:xfrm rot="-10594719">
                <a:off x="1579808" y="4655738"/>
                <a:ext cx="106675" cy="39652"/>
              </a:xfrm>
              <a:custGeom>
                <a:avLst/>
                <a:gdLst>
                  <a:gd name="T0" fmla="*/ 53279 w 1832"/>
                  <a:gd name="T1" fmla="*/ 58 h 681"/>
                  <a:gd name="T2" fmla="*/ 21719 w 1832"/>
                  <a:gd name="T3" fmla="*/ 9025 h 681"/>
                  <a:gd name="T4" fmla="*/ 16304 w 1832"/>
                  <a:gd name="T5" fmla="*/ 30685 h 681"/>
                  <a:gd name="T6" fmla="*/ 39770 w 1832"/>
                  <a:gd name="T7" fmla="*/ 37905 h 681"/>
                  <a:gd name="T8" fmla="*/ 53920 w 1832"/>
                  <a:gd name="T9" fmla="*/ 39652 h 681"/>
                  <a:gd name="T10" fmla="*/ 84956 w 1832"/>
                  <a:gd name="T11" fmla="*/ 30685 h 681"/>
                  <a:gd name="T12" fmla="*/ 90371 w 1832"/>
                  <a:gd name="T13" fmla="*/ 9025 h 681"/>
                  <a:gd name="T14" fmla="*/ 68710 w 1832"/>
                  <a:gd name="T15" fmla="*/ 1805 h 681"/>
                  <a:gd name="T16" fmla="*/ 53279 w 1832"/>
                  <a:gd name="T17" fmla="*/ 58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5;p4">
                <a:extLst>
                  <a:ext uri="{FF2B5EF4-FFF2-40B4-BE49-F238E27FC236}">
                    <a16:creationId xmlns="" xmlns:a16="http://schemas.microsoft.com/office/drawing/2014/main" id="{4AFE7A21-6426-4AED-9C6D-1FF2DC6F3138}"/>
                  </a:ext>
                </a:extLst>
              </p:cNvPr>
              <p:cNvSpPr>
                <a:spLocks/>
              </p:cNvSpPr>
              <p:nvPr/>
            </p:nvSpPr>
            <p:spPr bwMode="auto">
              <a:xfrm rot="-10594719">
                <a:off x="1253171" y="4536196"/>
                <a:ext cx="131888" cy="69813"/>
              </a:xfrm>
              <a:custGeom>
                <a:avLst/>
                <a:gdLst>
                  <a:gd name="T0" fmla="*/ 57006 w 2265"/>
                  <a:gd name="T1" fmla="*/ 0 h 1199"/>
                  <a:gd name="T2" fmla="*/ 28940 w 2265"/>
                  <a:gd name="T3" fmla="*/ 5357 h 1199"/>
                  <a:gd name="T4" fmla="*/ 10831 w 2265"/>
                  <a:gd name="T5" fmla="*/ 28880 h 1199"/>
                  <a:gd name="T6" fmla="*/ 61431 w 2265"/>
                  <a:gd name="T7" fmla="*/ 64980 h 1199"/>
                  <a:gd name="T8" fmla="*/ 77037 w 2265"/>
                  <a:gd name="T9" fmla="*/ 69813 h 1199"/>
                  <a:gd name="T10" fmla="*/ 102948 w 2265"/>
                  <a:gd name="T11" fmla="*/ 63175 h 1199"/>
                  <a:gd name="T12" fmla="*/ 121057 w 2265"/>
                  <a:gd name="T13" fmla="*/ 41515 h 1199"/>
                  <a:gd name="T14" fmla="*/ 72262 w 2265"/>
                  <a:gd name="T15" fmla="*/ 3552 h 1199"/>
                  <a:gd name="T16" fmla="*/ 5700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6;p4">
                <a:extLst>
                  <a:ext uri="{FF2B5EF4-FFF2-40B4-BE49-F238E27FC236}">
                    <a16:creationId xmlns="" xmlns:a16="http://schemas.microsoft.com/office/drawing/2014/main" id="{2875AA0D-4CDB-49DB-B1DB-4E0918D701F0}"/>
                  </a:ext>
                </a:extLst>
              </p:cNvPr>
              <p:cNvSpPr>
                <a:spLocks/>
              </p:cNvSpPr>
              <p:nvPr/>
            </p:nvSpPr>
            <p:spPr bwMode="auto">
              <a:xfrm rot="-10594719">
                <a:off x="1324781" y="4401406"/>
                <a:ext cx="110227" cy="62419"/>
              </a:xfrm>
              <a:custGeom>
                <a:avLst/>
                <a:gdLst>
                  <a:gd name="T0" fmla="*/ 41168 w 1893"/>
                  <a:gd name="T1" fmla="*/ 58 h 1072"/>
                  <a:gd name="T2" fmla="*/ 10889 w 1893"/>
                  <a:gd name="T3" fmla="*/ 13334 h 1072"/>
                  <a:gd name="T4" fmla="*/ 19914 w 1893"/>
                  <a:gd name="T5" fmla="*/ 45824 h 1072"/>
                  <a:gd name="T6" fmla="*/ 56016 w 1893"/>
                  <a:gd name="T7" fmla="*/ 60265 h 1072"/>
                  <a:gd name="T8" fmla="*/ 69292 w 1893"/>
                  <a:gd name="T9" fmla="*/ 62419 h 1072"/>
                  <a:gd name="T10" fmla="*/ 101202 w 1893"/>
                  <a:gd name="T11" fmla="*/ 49434 h 1072"/>
                  <a:gd name="T12" fmla="*/ 92176 w 1893"/>
                  <a:gd name="T13" fmla="*/ 16944 h 1072"/>
                  <a:gd name="T14" fmla="*/ 56016 w 1893"/>
                  <a:gd name="T15" fmla="*/ 2504 h 1072"/>
                  <a:gd name="T16" fmla="*/ 41168 w 1893"/>
                  <a:gd name="T17" fmla="*/ 58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7;p4">
                <a:extLst>
                  <a:ext uri="{FF2B5EF4-FFF2-40B4-BE49-F238E27FC236}">
                    <a16:creationId xmlns="" xmlns:a16="http://schemas.microsoft.com/office/drawing/2014/main" id="{AAD3453D-5BD3-4943-BCA5-31475BB1A9D2}"/>
                  </a:ext>
                </a:extLst>
              </p:cNvPr>
              <p:cNvSpPr>
                <a:spLocks/>
              </p:cNvSpPr>
              <p:nvPr/>
            </p:nvSpPr>
            <p:spPr bwMode="auto">
              <a:xfrm rot="-10594719">
                <a:off x="1535351" y="4341719"/>
                <a:ext cx="103007" cy="37556"/>
              </a:xfrm>
              <a:custGeom>
                <a:avLst/>
                <a:gdLst>
                  <a:gd name="T0" fmla="*/ 53862 w 1769"/>
                  <a:gd name="T1" fmla="*/ 58 h 645"/>
                  <a:gd name="T2" fmla="*/ 21719 w 1769"/>
                  <a:gd name="T3" fmla="*/ 8676 h 645"/>
                  <a:gd name="T4" fmla="*/ 14499 w 1769"/>
                  <a:gd name="T5" fmla="*/ 28531 h 645"/>
                  <a:gd name="T6" fmla="*/ 37965 w 1769"/>
                  <a:gd name="T7" fmla="*/ 35751 h 645"/>
                  <a:gd name="T8" fmla="*/ 52115 w 1769"/>
                  <a:gd name="T9" fmla="*/ 37498 h 645"/>
                  <a:gd name="T10" fmla="*/ 83151 w 1769"/>
                  <a:gd name="T11" fmla="*/ 28531 h 645"/>
                  <a:gd name="T12" fmla="*/ 88566 w 1769"/>
                  <a:gd name="T13" fmla="*/ 8676 h 645"/>
                  <a:gd name="T14" fmla="*/ 66847 w 1769"/>
                  <a:gd name="T15" fmla="*/ 1456 h 645"/>
                  <a:gd name="T16" fmla="*/ 53862 w 1769"/>
                  <a:gd name="T17" fmla="*/ 58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58;p4">
                <a:extLst>
                  <a:ext uri="{FF2B5EF4-FFF2-40B4-BE49-F238E27FC236}">
                    <a16:creationId xmlns="" xmlns:a16="http://schemas.microsoft.com/office/drawing/2014/main" id="{89EB1F55-FB8F-4FAC-B0AB-857759984341}"/>
                  </a:ext>
                </a:extLst>
              </p:cNvPr>
              <p:cNvSpPr>
                <a:spLocks/>
              </p:cNvSpPr>
              <p:nvPr/>
            </p:nvSpPr>
            <p:spPr bwMode="auto">
              <a:xfrm rot="-10594719">
                <a:off x="1118834" y="4308400"/>
                <a:ext cx="117506" cy="54616"/>
              </a:xfrm>
              <a:custGeom>
                <a:avLst/>
                <a:gdLst>
                  <a:gd name="T0" fmla="*/ 82569 w 2018"/>
                  <a:gd name="T1" fmla="*/ 58 h 938"/>
                  <a:gd name="T2" fmla="*/ 74125 w 2018"/>
                  <a:gd name="T3" fmla="*/ 640 h 938"/>
                  <a:gd name="T4" fmla="*/ 30745 w 2018"/>
                  <a:gd name="T5" fmla="*/ 7861 h 938"/>
                  <a:gd name="T6" fmla="*/ 3668 w 2018"/>
                  <a:gd name="T7" fmla="*/ 40351 h 938"/>
                  <a:gd name="T8" fmla="*/ 31152 w 2018"/>
                  <a:gd name="T9" fmla="*/ 54616 h 938"/>
                  <a:gd name="T10" fmla="*/ 43381 w 2018"/>
                  <a:gd name="T11" fmla="*/ 52986 h 938"/>
                  <a:gd name="T12" fmla="*/ 86761 w 2018"/>
                  <a:gd name="T13" fmla="*/ 45766 h 938"/>
                  <a:gd name="T14" fmla="*/ 113838 w 2018"/>
                  <a:gd name="T15" fmla="*/ 15081 h 938"/>
                  <a:gd name="T16" fmla="*/ 82569 w 2018"/>
                  <a:gd name="T17" fmla="*/ 58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59;p4">
                <a:extLst>
                  <a:ext uri="{FF2B5EF4-FFF2-40B4-BE49-F238E27FC236}">
                    <a16:creationId xmlns="" xmlns:a16="http://schemas.microsoft.com/office/drawing/2014/main" id="{0DE93191-C9F7-4717-B496-5AABDDBD413C}"/>
                  </a:ext>
                </a:extLst>
              </p:cNvPr>
              <p:cNvSpPr>
                <a:spLocks/>
              </p:cNvSpPr>
              <p:nvPr/>
            </p:nvSpPr>
            <p:spPr bwMode="auto">
              <a:xfrm rot="-10594719">
                <a:off x="780859" y="4335661"/>
                <a:ext cx="95786" cy="48037"/>
              </a:xfrm>
              <a:custGeom>
                <a:avLst/>
                <a:gdLst>
                  <a:gd name="T0" fmla="*/ 66613 w 1645"/>
                  <a:gd name="T1" fmla="*/ 0 h 825"/>
                  <a:gd name="T2" fmla="*/ 41575 w 1645"/>
                  <a:gd name="T3" fmla="*/ 5939 h 825"/>
                  <a:gd name="T4" fmla="*/ 27135 w 1645"/>
                  <a:gd name="T5" fmla="*/ 13159 h 825"/>
                  <a:gd name="T6" fmla="*/ 10889 w 1645"/>
                  <a:gd name="T7" fmla="*/ 40293 h 825"/>
                  <a:gd name="T8" fmla="*/ 29522 w 1645"/>
                  <a:gd name="T9" fmla="*/ 48037 h 825"/>
                  <a:gd name="T10" fmla="*/ 54211 w 1645"/>
                  <a:gd name="T11" fmla="*/ 42098 h 825"/>
                  <a:gd name="T12" fmla="*/ 68710 w 1645"/>
                  <a:gd name="T13" fmla="*/ 34878 h 825"/>
                  <a:gd name="T14" fmla="*/ 86761 w 1645"/>
                  <a:gd name="T15" fmla="*/ 7744 h 825"/>
                  <a:gd name="T16" fmla="*/ 66613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60;p4">
                <a:extLst>
                  <a:ext uri="{FF2B5EF4-FFF2-40B4-BE49-F238E27FC236}">
                    <a16:creationId xmlns="" xmlns:a16="http://schemas.microsoft.com/office/drawing/2014/main" id="{D16452E0-45B2-494A-A882-C709C45A8C4F}"/>
                  </a:ext>
                </a:extLst>
              </p:cNvPr>
              <p:cNvSpPr>
                <a:spLocks/>
              </p:cNvSpPr>
              <p:nvPr/>
            </p:nvSpPr>
            <p:spPr bwMode="auto">
              <a:xfrm rot="-10594719">
                <a:off x="896926" y="4426275"/>
                <a:ext cx="104812" cy="39303"/>
              </a:xfrm>
              <a:custGeom>
                <a:avLst/>
                <a:gdLst>
                  <a:gd name="T0" fmla="*/ 65799 w 1800"/>
                  <a:gd name="T1" fmla="*/ 0 h 675"/>
                  <a:gd name="T2" fmla="*/ 7220 w 1800"/>
                  <a:gd name="T3" fmla="*/ 19098 h 675"/>
                  <a:gd name="T4" fmla="*/ 0 w 1800"/>
                  <a:gd name="T5" fmla="*/ 31734 h 675"/>
                  <a:gd name="T6" fmla="*/ 12694 w 1800"/>
                  <a:gd name="T7" fmla="*/ 38954 h 675"/>
                  <a:gd name="T8" fmla="*/ 18983 w 1800"/>
                  <a:gd name="T9" fmla="*/ 39303 h 675"/>
                  <a:gd name="T10" fmla="*/ 49145 w 1800"/>
                  <a:gd name="T11" fmla="*/ 31617 h 675"/>
                  <a:gd name="T12" fmla="*/ 49145 w 1800"/>
                  <a:gd name="T13" fmla="*/ 31617 h 675"/>
                  <a:gd name="T14" fmla="*/ 51474 w 1800"/>
                  <a:gd name="T15" fmla="*/ 31675 h 675"/>
                  <a:gd name="T16" fmla="*/ 81288 w 1800"/>
                  <a:gd name="T17" fmla="*/ 22708 h 675"/>
                  <a:gd name="T18" fmla="*/ 88508 w 1800"/>
                  <a:gd name="T19" fmla="*/ 2853 h 675"/>
                  <a:gd name="T20" fmla="*/ 65799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361;p4">
                <a:extLst>
                  <a:ext uri="{FF2B5EF4-FFF2-40B4-BE49-F238E27FC236}">
                    <a16:creationId xmlns="" xmlns:a16="http://schemas.microsoft.com/office/drawing/2014/main" id="{3EEEACD7-8F46-4278-88DA-CB42620FCAC9}"/>
                  </a:ext>
                </a:extLst>
              </p:cNvPr>
              <p:cNvSpPr>
                <a:spLocks/>
              </p:cNvSpPr>
              <p:nvPr/>
            </p:nvSpPr>
            <p:spPr bwMode="auto">
              <a:xfrm rot="-10594719">
                <a:off x="1035410" y="4484473"/>
                <a:ext cx="146329" cy="74355"/>
              </a:xfrm>
              <a:custGeom>
                <a:avLst/>
                <a:gdLst>
                  <a:gd name="T0" fmla="*/ 114361 w 2513"/>
                  <a:gd name="T1" fmla="*/ 0 h 1277"/>
                  <a:gd name="T2" fmla="*/ 103007 w 2513"/>
                  <a:gd name="T3" fmla="*/ 1572 h 1277"/>
                  <a:gd name="T4" fmla="*/ 30745 w 2513"/>
                  <a:gd name="T5" fmla="*/ 25037 h 1277"/>
                  <a:gd name="T6" fmla="*/ 3610 w 2513"/>
                  <a:gd name="T7" fmla="*/ 57528 h 1277"/>
                  <a:gd name="T8" fmla="*/ 30978 w 2513"/>
                  <a:gd name="T9" fmla="*/ 74355 h 1277"/>
                  <a:gd name="T10" fmla="*/ 43380 w 2513"/>
                  <a:gd name="T11" fmla="*/ 71968 h 1277"/>
                  <a:gd name="T12" fmla="*/ 115642 w 2513"/>
                  <a:gd name="T13" fmla="*/ 50308 h 1277"/>
                  <a:gd name="T14" fmla="*/ 140914 w 2513"/>
                  <a:gd name="T15" fmla="*/ 17817 h 1277"/>
                  <a:gd name="T16" fmla="*/ 114361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362;p4">
                <a:extLst>
                  <a:ext uri="{FF2B5EF4-FFF2-40B4-BE49-F238E27FC236}">
                    <a16:creationId xmlns="" xmlns:a16="http://schemas.microsoft.com/office/drawing/2014/main" id="{BF51D7C0-0EDC-4F27-AF13-19DC5D0232BE}"/>
                  </a:ext>
                </a:extLst>
              </p:cNvPr>
              <p:cNvSpPr>
                <a:spLocks/>
              </p:cNvSpPr>
              <p:nvPr/>
            </p:nvSpPr>
            <p:spPr bwMode="auto">
              <a:xfrm rot="-10594719">
                <a:off x="1152901" y="4685992"/>
                <a:ext cx="99397" cy="36450"/>
              </a:xfrm>
              <a:custGeom>
                <a:avLst/>
                <a:gdLst>
                  <a:gd name="T0" fmla="*/ 45710 w 1707"/>
                  <a:gd name="T1" fmla="*/ 0 h 626"/>
                  <a:gd name="T2" fmla="*/ 9084 w 1707"/>
                  <a:gd name="T3" fmla="*/ 18341 h 626"/>
                  <a:gd name="T4" fmla="*/ 25330 w 1707"/>
                  <a:gd name="T5" fmla="*/ 36392 h 626"/>
                  <a:gd name="T6" fmla="*/ 48796 w 1707"/>
                  <a:gd name="T7" fmla="*/ 36392 h 626"/>
                  <a:gd name="T8" fmla="*/ 92177 w 1707"/>
                  <a:gd name="T9" fmla="*/ 18341 h 626"/>
                  <a:gd name="T10" fmla="*/ 74067 w 1707"/>
                  <a:gd name="T11" fmla="*/ 291 h 626"/>
                  <a:gd name="T12" fmla="*/ 50601 w 1707"/>
                  <a:gd name="T13" fmla="*/ 291 h 626"/>
                  <a:gd name="T14" fmla="*/ 45710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363;p4">
                <a:extLst>
                  <a:ext uri="{FF2B5EF4-FFF2-40B4-BE49-F238E27FC236}">
                    <a16:creationId xmlns="" xmlns:a16="http://schemas.microsoft.com/office/drawing/2014/main" id="{96BFAED7-4170-4097-ACF4-107012FD82D7}"/>
                  </a:ext>
                </a:extLst>
              </p:cNvPr>
              <p:cNvSpPr>
                <a:spLocks/>
              </p:cNvSpPr>
              <p:nvPr/>
            </p:nvSpPr>
            <p:spPr bwMode="auto">
              <a:xfrm rot="-10594719">
                <a:off x="1100228" y="4854235"/>
                <a:ext cx="153608" cy="70337"/>
              </a:xfrm>
              <a:custGeom>
                <a:avLst/>
                <a:gdLst>
                  <a:gd name="T0" fmla="*/ 42449 w 2638"/>
                  <a:gd name="T1" fmla="*/ 0 h 1208"/>
                  <a:gd name="T2" fmla="*/ 9084 w 2638"/>
                  <a:gd name="T3" fmla="*/ 13974 h 1208"/>
                  <a:gd name="T4" fmla="*/ 18109 w 2638"/>
                  <a:gd name="T5" fmla="*/ 46464 h 1208"/>
                  <a:gd name="T6" fmla="*/ 97534 w 2638"/>
                  <a:gd name="T7" fmla="*/ 68183 h 1208"/>
                  <a:gd name="T8" fmla="*/ 110868 w 2638"/>
                  <a:gd name="T9" fmla="*/ 70279 h 1208"/>
                  <a:gd name="T10" fmla="*/ 142719 w 2638"/>
                  <a:gd name="T11" fmla="*/ 57294 h 1208"/>
                  <a:gd name="T12" fmla="*/ 133694 w 2638"/>
                  <a:gd name="T13" fmla="*/ 24804 h 1208"/>
                  <a:gd name="T14" fmla="*/ 54211 w 2638"/>
                  <a:gd name="T15" fmla="*/ 1339 h 1208"/>
                  <a:gd name="T16" fmla="*/ 42449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364;p4">
                <a:extLst>
                  <a:ext uri="{FF2B5EF4-FFF2-40B4-BE49-F238E27FC236}">
                    <a16:creationId xmlns="" xmlns:a16="http://schemas.microsoft.com/office/drawing/2014/main" id="{DA895FC4-29D2-4566-8B22-3153AC3CFB54}"/>
                  </a:ext>
                </a:extLst>
              </p:cNvPr>
              <p:cNvSpPr>
                <a:spLocks/>
              </p:cNvSpPr>
              <p:nvPr/>
            </p:nvSpPr>
            <p:spPr bwMode="auto">
              <a:xfrm rot="-10594719">
                <a:off x="909141" y="4699932"/>
                <a:ext cx="84956" cy="50657"/>
              </a:xfrm>
              <a:custGeom>
                <a:avLst/>
                <a:gdLst>
                  <a:gd name="T0" fmla="*/ 37965 w 1459"/>
                  <a:gd name="T1" fmla="*/ 58 h 870"/>
                  <a:gd name="T2" fmla="*/ 1805 w 1459"/>
                  <a:gd name="T3" fmla="*/ 27134 h 870"/>
                  <a:gd name="T4" fmla="*/ 32550 w 1459"/>
                  <a:gd name="T5" fmla="*/ 48794 h 870"/>
                  <a:gd name="T6" fmla="*/ 32550 w 1459"/>
                  <a:gd name="T7" fmla="*/ 50599 h 870"/>
                  <a:gd name="T8" fmla="*/ 46991 w 1459"/>
                  <a:gd name="T9" fmla="*/ 50599 h 870"/>
                  <a:gd name="T10" fmla="*/ 83093 w 1459"/>
                  <a:gd name="T11" fmla="*/ 23523 h 870"/>
                  <a:gd name="T12" fmla="*/ 52406 w 1459"/>
                  <a:gd name="T13" fmla="*/ 58 h 870"/>
                  <a:gd name="T14" fmla="*/ 37965 w 1459"/>
                  <a:gd name="T15" fmla="*/ 58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365;p4">
                <a:extLst>
                  <a:ext uri="{FF2B5EF4-FFF2-40B4-BE49-F238E27FC236}">
                    <a16:creationId xmlns="" xmlns:a16="http://schemas.microsoft.com/office/drawing/2014/main" id="{AC2262C6-30EF-4344-AE7E-09D74F738C4B}"/>
                  </a:ext>
                </a:extLst>
              </p:cNvPr>
              <p:cNvSpPr>
                <a:spLocks/>
              </p:cNvSpPr>
              <p:nvPr/>
            </p:nvSpPr>
            <p:spPr bwMode="auto">
              <a:xfrm rot="-10594719">
                <a:off x="661505" y="4790849"/>
                <a:ext cx="119253" cy="43961"/>
              </a:xfrm>
              <a:custGeom>
                <a:avLst/>
                <a:gdLst>
                  <a:gd name="T0" fmla="*/ 45127 w 2048"/>
                  <a:gd name="T1" fmla="*/ 58 h 755"/>
                  <a:gd name="T2" fmla="*/ 7279 w 2048"/>
                  <a:gd name="T3" fmla="*/ 18400 h 755"/>
                  <a:gd name="T4" fmla="*/ 25330 w 2048"/>
                  <a:gd name="T5" fmla="*/ 43670 h 755"/>
                  <a:gd name="T6" fmla="*/ 70457 w 2048"/>
                  <a:gd name="T7" fmla="*/ 43670 h 755"/>
                  <a:gd name="T8" fmla="*/ 75407 w 2048"/>
                  <a:gd name="T9" fmla="*/ 43961 h 755"/>
                  <a:gd name="T10" fmla="*/ 112033 w 2048"/>
                  <a:gd name="T11" fmla="*/ 23815 h 755"/>
                  <a:gd name="T12" fmla="*/ 93982 w 2048"/>
                  <a:gd name="T13" fmla="*/ 349 h 755"/>
                  <a:gd name="T14" fmla="*/ 50601 w 2048"/>
                  <a:gd name="T15" fmla="*/ 349 h 755"/>
                  <a:gd name="T16" fmla="*/ 45127 w 2048"/>
                  <a:gd name="T17" fmla="*/ 58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366;p4">
                <a:extLst>
                  <a:ext uri="{FF2B5EF4-FFF2-40B4-BE49-F238E27FC236}">
                    <a16:creationId xmlns="" xmlns:a16="http://schemas.microsoft.com/office/drawing/2014/main" id="{C3774CAF-07A9-4F27-94C3-24A75A7C6649}"/>
                  </a:ext>
                </a:extLst>
              </p:cNvPr>
              <p:cNvSpPr>
                <a:spLocks/>
              </p:cNvSpPr>
              <p:nvPr/>
            </p:nvSpPr>
            <p:spPr bwMode="auto">
              <a:xfrm rot="-10594719">
                <a:off x="716042" y="4640466"/>
                <a:ext cx="115642" cy="32548"/>
              </a:xfrm>
              <a:custGeom>
                <a:avLst/>
                <a:gdLst>
                  <a:gd name="T0" fmla="*/ 70457 w 1986"/>
                  <a:gd name="T1" fmla="*/ 0 h 559"/>
                  <a:gd name="T2" fmla="*/ 45185 w 1986"/>
                  <a:gd name="T3" fmla="*/ 32548 h 559"/>
                  <a:gd name="T4" fmla="*/ 70457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367;p4">
                <a:extLst>
                  <a:ext uri="{FF2B5EF4-FFF2-40B4-BE49-F238E27FC236}">
                    <a16:creationId xmlns="" xmlns:a16="http://schemas.microsoft.com/office/drawing/2014/main" id="{B3A68905-D6B4-4EE7-971E-C5A7593CBB85}"/>
                  </a:ext>
                </a:extLst>
              </p:cNvPr>
              <p:cNvSpPr>
                <a:spLocks/>
              </p:cNvSpPr>
              <p:nvPr/>
            </p:nvSpPr>
            <p:spPr bwMode="auto">
              <a:xfrm rot="-10594719">
                <a:off x="596313" y="4488004"/>
                <a:ext cx="97591" cy="45242"/>
              </a:xfrm>
              <a:custGeom>
                <a:avLst/>
                <a:gdLst>
                  <a:gd name="T0" fmla="*/ 37965 w 1676"/>
                  <a:gd name="T1" fmla="*/ 58 h 777"/>
                  <a:gd name="T2" fmla="*/ 1863 w 1676"/>
                  <a:gd name="T3" fmla="*/ 25329 h 777"/>
                  <a:gd name="T4" fmla="*/ 30745 w 1676"/>
                  <a:gd name="T5" fmla="*/ 45184 h 777"/>
                  <a:gd name="T6" fmla="*/ 59626 w 1676"/>
                  <a:gd name="T7" fmla="*/ 45184 h 777"/>
                  <a:gd name="T8" fmla="*/ 95786 w 1676"/>
                  <a:gd name="T9" fmla="*/ 19913 h 777"/>
                  <a:gd name="T10" fmla="*/ 66846 w 1676"/>
                  <a:gd name="T11" fmla="*/ 58 h 777"/>
                  <a:gd name="T12" fmla="*/ 37965 w 1676"/>
                  <a:gd name="T13" fmla="*/ 58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368;p4">
                <a:extLst>
                  <a:ext uri="{FF2B5EF4-FFF2-40B4-BE49-F238E27FC236}">
                    <a16:creationId xmlns="" xmlns:a16="http://schemas.microsoft.com/office/drawing/2014/main" id="{8A40C890-CBD8-4F7A-8C60-19676607EF88}"/>
                  </a:ext>
                </a:extLst>
              </p:cNvPr>
              <p:cNvSpPr>
                <a:spLocks/>
              </p:cNvSpPr>
              <p:nvPr/>
            </p:nvSpPr>
            <p:spPr bwMode="auto">
              <a:xfrm rot="-10594719">
                <a:off x="411673" y="4405110"/>
                <a:ext cx="113837" cy="32548"/>
              </a:xfrm>
              <a:custGeom>
                <a:avLst/>
                <a:gdLst>
                  <a:gd name="T0" fmla="*/ 70457 w 1955"/>
                  <a:gd name="T1" fmla="*/ 58 h 559"/>
                  <a:gd name="T2" fmla="*/ 43380 w 1955"/>
                  <a:gd name="T3" fmla="*/ 32548 h 559"/>
                  <a:gd name="T4" fmla="*/ 70457 w 1955"/>
                  <a:gd name="T5" fmla="*/ 58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369;p4">
                <a:extLst>
                  <a:ext uri="{FF2B5EF4-FFF2-40B4-BE49-F238E27FC236}">
                    <a16:creationId xmlns="" xmlns:a16="http://schemas.microsoft.com/office/drawing/2014/main" id="{B915EB42-08B6-44E9-B8AD-BE8E433C4254}"/>
                  </a:ext>
                </a:extLst>
              </p:cNvPr>
              <p:cNvSpPr>
                <a:spLocks/>
              </p:cNvSpPr>
              <p:nvPr/>
            </p:nvSpPr>
            <p:spPr bwMode="auto">
              <a:xfrm rot="-10594719">
                <a:off x="260348" y="4417234"/>
                <a:ext cx="95786" cy="45184"/>
              </a:xfrm>
              <a:custGeom>
                <a:avLst/>
                <a:gdLst>
                  <a:gd name="T0" fmla="*/ 50601 w 1645"/>
                  <a:gd name="T1" fmla="*/ 0 h 776"/>
                  <a:gd name="T2" fmla="*/ 45185 w 1645"/>
                  <a:gd name="T3" fmla="*/ 45184 h 776"/>
                  <a:gd name="T4" fmla="*/ 50601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370;p4">
                <a:extLst>
                  <a:ext uri="{FF2B5EF4-FFF2-40B4-BE49-F238E27FC236}">
                    <a16:creationId xmlns="" xmlns:a16="http://schemas.microsoft.com/office/drawing/2014/main" id="{91FBE2A1-1EE5-41B5-A34A-949EE7803197}"/>
                  </a:ext>
                </a:extLst>
              </p:cNvPr>
              <p:cNvSpPr>
                <a:spLocks/>
              </p:cNvSpPr>
              <p:nvPr/>
            </p:nvSpPr>
            <p:spPr bwMode="auto">
              <a:xfrm rot="-10594719">
                <a:off x="298549" y="4538806"/>
                <a:ext cx="92176" cy="38255"/>
              </a:xfrm>
              <a:custGeom>
                <a:avLst/>
                <a:gdLst>
                  <a:gd name="T0" fmla="*/ 46991 w 1583"/>
                  <a:gd name="T1" fmla="*/ 0 h 657"/>
                  <a:gd name="T2" fmla="*/ 9084 w 1583"/>
                  <a:gd name="T3" fmla="*/ 18341 h 657"/>
                  <a:gd name="T4" fmla="*/ 27135 w 1583"/>
                  <a:gd name="T5" fmla="*/ 38197 h 657"/>
                  <a:gd name="T6" fmla="*/ 41575 w 1583"/>
                  <a:gd name="T7" fmla="*/ 38197 h 657"/>
                  <a:gd name="T8" fmla="*/ 84956 w 1583"/>
                  <a:gd name="T9" fmla="*/ 20146 h 657"/>
                  <a:gd name="T10" fmla="*/ 66905 w 1583"/>
                  <a:gd name="T11" fmla="*/ 291 h 657"/>
                  <a:gd name="T12" fmla="*/ 52406 w 1583"/>
                  <a:gd name="T13" fmla="*/ 291 h 657"/>
                  <a:gd name="T14" fmla="*/ 46991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371;p4">
                <a:extLst>
                  <a:ext uri="{FF2B5EF4-FFF2-40B4-BE49-F238E27FC236}">
                    <a16:creationId xmlns="" xmlns:a16="http://schemas.microsoft.com/office/drawing/2014/main" id="{CD6A7415-3264-48E2-AFEF-A508F31DC65F}"/>
                  </a:ext>
                </a:extLst>
              </p:cNvPr>
              <p:cNvSpPr>
                <a:spLocks/>
              </p:cNvSpPr>
              <p:nvPr/>
            </p:nvSpPr>
            <p:spPr bwMode="auto">
              <a:xfrm rot="-10594719">
                <a:off x="400126" y="4620999"/>
                <a:ext cx="95786" cy="46989"/>
              </a:xfrm>
              <a:custGeom>
                <a:avLst/>
                <a:gdLst>
                  <a:gd name="T0" fmla="*/ 50601 w 1645"/>
                  <a:gd name="T1" fmla="*/ 0 h 807"/>
                  <a:gd name="T2" fmla="*/ 45185 w 1645"/>
                  <a:gd name="T3" fmla="*/ 46989 h 807"/>
                  <a:gd name="T4" fmla="*/ 50601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372;p4">
                <a:extLst>
                  <a:ext uri="{FF2B5EF4-FFF2-40B4-BE49-F238E27FC236}">
                    <a16:creationId xmlns="" xmlns:a16="http://schemas.microsoft.com/office/drawing/2014/main" id="{9BC8F0C2-272D-4D00-A690-BD1A5110A578}"/>
                  </a:ext>
                </a:extLst>
              </p:cNvPr>
              <p:cNvSpPr>
                <a:spLocks/>
              </p:cNvSpPr>
              <p:nvPr/>
            </p:nvSpPr>
            <p:spPr bwMode="auto">
              <a:xfrm rot="-10594719">
                <a:off x="569542" y="4609361"/>
                <a:ext cx="93981" cy="32548"/>
              </a:xfrm>
              <a:custGeom>
                <a:avLst/>
                <a:gdLst>
                  <a:gd name="T0" fmla="*/ 52406 w 1614"/>
                  <a:gd name="T1" fmla="*/ 0 h 559"/>
                  <a:gd name="T2" fmla="*/ 10889 w 1614"/>
                  <a:gd name="T3" fmla="*/ 16303 h 559"/>
                  <a:gd name="T4" fmla="*/ 27135 w 1614"/>
                  <a:gd name="T5" fmla="*/ 32548 h 559"/>
                  <a:gd name="T6" fmla="*/ 41575 w 1614"/>
                  <a:gd name="T7" fmla="*/ 32548 h 559"/>
                  <a:gd name="T8" fmla="*/ 84956 w 1614"/>
                  <a:gd name="T9" fmla="*/ 16303 h 559"/>
                  <a:gd name="T10" fmla="*/ 66905 w 1614"/>
                  <a:gd name="T11" fmla="*/ 0 h 559"/>
                  <a:gd name="T12" fmla="*/ 5240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373;p4">
                <a:extLst>
                  <a:ext uri="{FF2B5EF4-FFF2-40B4-BE49-F238E27FC236}">
                    <a16:creationId xmlns="" xmlns:a16="http://schemas.microsoft.com/office/drawing/2014/main" id="{C59F5073-AB02-4C89-A398-6867E5A64171}"/>
                  </a:ext>
                </a:extLst>
              </p:cNvPr>
              <p:cNvSpPr>
                <a:spLocks/>
              </p:cNvSpPr>
              <p:nvPr/>
            </p:nvSpPr>
            <p:spPr bwMode="auto">
              <a:xfrm rot="-10594719">
                <a:off x="262558" y="4750610"/>
                <a:ext cx="176259" cy="32781"/>
              </a:xfrm>
              <a:custGeom>
                <a:avLst/>
                <a:gdLst>
                  <a:gd name="T0" fmla="*/ 123504 w 3027"/>
                  <a:gd name="T1" fmla="*/ 58 h 563"/>
                  <a:gd name="T2" fmla="*/ 38955 w 3027"/>
                  <a:gd name="T3" fmla="*/ 9025 h 563"/>
                  <a:gd name="T4" fmla="*/ 990 w 3027"/>
                  <a:gd name="T5" fmla="*/ 25270 h 563"/>
                  <a:gd name="T6" fmla="*/ 12985 w 3027"/>
                  <a:gd name="T7" fmla="*/ 32723 h 563"/>
                  <a:gd name="T8" fmla="*/ 26261 w 3027"/>
                  <a:gd name="T9" fmla="*/ 30685 h 563"/>
                  <a:gd name="T10" fmla="*/ 28066 w 3027"/>
                  <a:gd name="T11" fmla="*/ 30685 h 563"/>
                  <a:gd name="T12" fmla="*/ 80123 w 3027"/>
                  <a:gd name="T13" fmla="*/ 25212 h 563"/>
                  <a:gd name="T14" fmla="*/ 109354 w 3027"/>
                  <a:gd name="T15" fmla="*/ 27075 h 563"/>
                  <a:gd name="T16" fmla="*/ 116982 w 3027"/>
                  <a:gd name="T17" fmla="*/ 27541 h 563"/>
                  <a:gd name="T18" fmla="*/ 154540 w 3027"/>
                  <a:gd name="T19" fmla="*/ 18050 h 563"/>
                  <a:gd name="T20" fmla="*/ 161760 w 3027"/>
                  <a:gd name="T21" fmla="*/ 1805 h 563"/>
                  <a:gd name="T22" fmla="*/ 123504 w 3027"/>
                  <a:gd name="T23" fmla="*/ 58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374;p4">
                <a:extLst>
                  <a:ext uri="{FF2B5EF4-FFF2-40B4-BE49-F238E27FC236}">
                    <a16:creationId xmlns="" xmlns:a16="http://schemas.microsoft.com/office/drawing/2014/main" id="{FFB0D867-1E8E-4AD1-B35B-1908DA4525EE}"/>
                  </a:ext>
                </a:extLst>
              </p:cNvPr>
              <p:cNvSpPr>
                <a:spLocks/>
              </p:cNvSpPr>
              <p:nvPr/>
            </p:nvSpPr>
            <p:spPr bwMode="auto">
              <a:xfrm rot="-10594719">
                <a:off x="61020" y="4723690"/>
                <a:ext cx="93981" cy="47047"/>
              </a:xfrm>
              <a:custGeom>
                <a:avLst/>
                <a:gdLst>
                  <a:gd name="T0" fmla="*/ 50601 w 1614"/>
                  <a:gd name="T1" fmla="*/ 58 h 808"/>
                  <a:gd name="T2" fmla="*/ 43380 w 1614"/>
                  <a:gd name="T3" fmla="*/ 46989 h 808"/>
                  <a:gd name="T4" fmla="*/ 50601 w 1614"/>
                  <a:gd name="T5" fmla="*/ 58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375;p4">
                <a:extLst>
                  <a:ext uri="{FF2B5EF4-FFF2-40B4-BE49-F238E27FC236}">
                    <a16:creationId xmlns="" xmlns:a16="http://schemas.microsoft.com/office/drawing/2014/main" id="{161FD643-22C3-4F0E-A771-389D57079331}"/>
                  </a:ext>
                </a:extLst>
              </p:cNvPr>
              <p:cNvSpPr>
                <a:spLocks/>
              </p:cNvSpPr>
              <p:nvPr/>
            </p:nvSpPr>
            <p:spPr bwMode="auto">
              <a:xfrm rot="-10594719">
                <a:off x="-30399" y="4853917"/>
                <a:ext cx="124260" cy="31792"/>
              </a:xfrm>
              <a:custGeom>
                <a:avLst/>
                <a:gdLst>
                  <a:gd name="T0" fmla="*/ 107723 w 2134"/>
                  <a:gd name="T1" fmla="*/ 58 h 546"/>
                  <a:gd name="T2" fmla="*/ 101667 w 2134"/>
                  <a:gd name="T3" fmla="*/ 175 h 546"/>
                  <a:gd name="T4" fmla="*/ 51067 w 2134"/>
                  <a:gd name="T5" fmla="*/ 7395 h 546"/>
                  <a:gd name="T6" fmla="*/ 7744 w 2134"/>
                  <a:gd name="T7" fmla="*/ 21835 h 546"/>
                  <a:gd name="T8" fmla="*/ 14907 w 2134"/>
                  <a:gd name="T9" fmla="*/ 31734 h 546"/>
                  <a:gd name="T10" fmla="*/ 22185 w 2134"/>
                  <a:gd name="T11" fmla="*/ 30860 h 546"/>
                  <a:gd name="T12" fmla="*/ 72786 w 2134"/>
                  <a:gd name="T13" fmla="*/ 23640 h 546"/>
                  <a:gd name="T14" fmla="*/ 116108 w 2134"/>
                  <a:gd name="T15" fmla="*/ 9200 h 546"/>
                  <a:gd name="T16" fmla="*/ 107723 w 2134"/>
                  <a:gd name="T17" fmla="*/ 58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376;p4">
                <a:extLst>
                  <a:ext uri="{FF2B5EF4-FFF2-40B4-BE49-F238E27FC236}">
                    <a16:creationId xmlns="" xmlns:a16="http://schemas.microsoft.com/office/drawing/2014/main" id="{4DCF8C7F-C4DE-47F4-9D4F-1B1028549E48}"/>
                  </a:ext>
                </a:extLst>
              </p:cNvPr>
              <p:cNvSpPr>
                <a:spLocks/>
              </p:cNvSpPr>
              <p:nvPr/>
            </p:nvSpPr>
            <p:spPr bwMode="auto">
              <a:xfrm rot="-10594719">
                <a:off x="111684" y="4611706"/>
                <a:ext cx="130083" cy="31035"/>
              </a:xfrm>
              <a:custGeom>
                <a:avLst/>
                <a:gdLst>
                  <a:gd name="T0" fmla="*/ 52406 w 2234"/>
                  <a:gd name="T1" fmla="*/ 0 h 533"/>
                  <a:gd name="T2" fmla="*/ 9025 w 2234"/>
                  <a:gd name="T3" fmla="*/ 16245 h 533"/>
                  <a:gd name="T4" fmla="*/ 25330 w 2234"/>
                  <a:gd name="T5" fmla="*/ 30744 h 533"/>
                  <a:gd name="T6" fmla="*/ 75872 w 2234"/>
                  <a:gd name="T7" fmla="*/ 30744 h 533"/>
                  <a:gd name="T8" fmla="*/ 80938 w 2234"/>
                  <a:gd name="T9" fmla="*/ 30977 h 533"/>
                  <a:gd name="T10" fmla="*/ 119252 w 2234"/>
                  <a:gd name="T11" fmla="*/ 14440 h 533"/>
                  <a:gd name="T12" fmla="*/ 102948 w 2234"/>
                  <a:gd name="T13" fmla="*/ 0 h 533"/>
                  <a:gd name="T14" fmla="*/ 5240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377;p4">
                <a:extLst>
                  <a:ext uri="{FF2B5EF4-FFF2-40B4-BE49-F238E27FC236}">
                    <a16:creationId xmlns="" xmlns:a16="http://schemas.microsoft.com/office/drawing/2014/main" id="{B09ED1B0-2E0D-4A5B-A9CA-8B667BCC0770}"/>
                  </a:ext>
                </a:extLst>
              </p:cNvPr>
              <p:cNvSpPr>
                <a:spLocks/>
              </p:cNvSpPr>
              <p:nvPr/>
            </p:nvSpPr>
            <p:spPr bwMode="auto">
              <a:xfrm rot="-10594719">
                <a:off x="86956" y="4479838"/>
                <a:ext cx="115701" cy="30743"/>
              </a:xfrm>
              <a:custGeom>
                <a:avLst/>
                <a:gdLst>
                  <a:gd name="T0" fmla="*/ 70515 w 1987"/>
                  <a:gd name="T1" fmla="*/ 58 h 528"/>
                  <a:gd name="T2" fmla="*/ 43381 w 1987"/>
                  <a:gd name="T3" fmla="*/ 30743 h 528"/>
                  <a:gd name="T4" fmla="*/ 70515 w 1987"/>
                  <a:gd name="T5" fmla="*/ 58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378;p4">
                <a:extLst>
                  <a:ext uri="{FF2B5EF4-FFF2-40B4-BE49-F238E27FC236}">
                    <a16:creationId xmlns="" xmlns:a16="http://schemas.microsoft.com/office/drawing/2014/main" id="{6F9CF6A3-C481-4864-AC9A-9E8EADE7744C}"/>
                  </a:ext>
                </a:extLst>
              </p:cNvPr>
              <p:cNvSpPr>
                <a:spLocks/>
              </p:cNvSpPr>
              <p:nvPr/>
            </p:nvSpPr>
            <p:spPr bwMode="auto">
              <a:xfrm rot="-10594719">
                <a:off x="62376" y="4370819"/>
                <a:ext cx="90371" cy="41923"/>
              </a:xfrm>
              <a:custGeom>
                <a:avLst/>
                <a:gdLst>
                  <a:gd name="T0" fmla="*/ 45186 w 1552"/>
                  <a:gd name="T1" fmla="*/ 58 h 720"/>
                  <a:gd name="T2" fmla="*/ 7279 w 1552"/>
                  <a:gd name="T3" fmla="*/ 18400 h 720"/>
                  <a:gd name="T4" fmla="*/ 25330 w 1552"/>
                  <a:gd name="T5" fmla="*/ 41865 h 720"/>
                  <a:gd name="T6" fmla="*/ 39770 w 1552"/>
                  <a:gd name="T7" fmla="*/ 41865 h 720"/>
                  <a:gd name="T8" fmla="*/ 83092 w 1552"/>
                  <a:gd name="T9" fmla="*/ 22010 h 720"/>
                  <a:gd name="T10" fmla="*/ 65041 w 1552"/>
                  <a:gd name="T11" fmla="*/ 349 h 720"/>
                  <a:gd name="T12" fmla="*/ 50601 w 1552"/>
                  <a:gd name="T13" fmla="*/ 349 h 720"/>
                  <a:gd name="T14" fmla="*/ 45186 w 1552"/>
                  <a:gd name="T15" fmla="*/ 58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379;p4">
                <a:extLst>
                  <a:ext uri="{FF2B5EF4-FFF2-40B4-BE49-F238E27FC236}">
                    <a16:creationId xmlns="" xmlns:a16="http://schemas.microsoft.com/office/drawing/2014/main" id="{D4EA02CE-1D52-4B95-9A5A-5296D7D6F5BD}"/>
                  </a:ext>
                </a:extLst>
              </p:cNvPr>
              <p:cNvSpPr>
                <a:spLocks/>
              </p:cNvSpPr>
              <p:nvPr/>
            </p:nvSpPr>
            <p:spPr bwMode="auto">
              <a:xfrm rot="-10594719">
                <a:off x="-212795" y="4459478"/>
                <a:ext cx="93981" cy="50599"/>
              </a:xfrm>
              <a:custGeom>
                <a:avLst/>
                <a:gdLst>
                  <a:gd name="T0" fmla="*/ 50601 w 1614"/>
                  <a:gd name="T1" fmla="*/ 0 h 869"/>
                  <a:gd name="T2" fmla="*/ 45185 w 1614"/>
                  <a:gd name="T3" fmla="*/ 50599 h 869"/>
                  <a:gd name="T4" fmla="*/ 50601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380;p4">
                <a:extLst>
                  <a:ext uri="{FF2B5EF4-FFF2-40B4-BE49-F238E27FC236}">
                    <a16:creationId xmlns="" xmlns:a16="http://schemas.microsoft.com/office/drawing/2014/main" id="{62578C64-B84A-4B94-A189-27930680553C}"/>
                  </a:ext>
                </a:extLst>
              </p:cNvPr>
              <p:cNvSpPr>
                <a:spLocks/>
              </p:cNvSpPr>
              <p:nvPr/>
            </p:nvSpPr>
            <p:spPr bwMode="auto">
              <a:xfrm rot="-10594719">
                <a:off x="-145853" y="4541382"/>
                <a:ext cx="112032" cy="69580"/>
              </a:xfrm>
              <a:custGeom>
                <a:avLst/>
                <a:gdLst>
                  <a:gd name="T0" fmla="*/ 84257 w 1924"/>
                  <a:gd name="T1" fmla="*/ 58 h 1195"/>
                  <a:gd name="T2" fmla="*/ 46991 w 1924"/>
                  <a:gd name="T3" fmla="*/ 13101 h 1195"/>
                  <a:gd name="T4" fmla="*/ 10831 w 1924"/>
                  <a:gd name="T5" fmla="*/ 42039 h 1195"/>
                  <a:gd name="T6" fmla="*/ 18109 w 1924"/>
                  <a:gd name="T7" fmla="*/ 69114 h 1195"/>
                  <a:gd name="T8" fmla="*/ 26086 w 1924"/>
                  <a:gd name="T9" fmla="*/ 69580 h 1195"/>
                  <a:gd name="T10" fmla="*/ 65041 w 1924"/>
                  <a:gd name="T11" fmla="*/ 56479 h 1195"/>
                  <a:gd name="T12" fmla="*/ 63236 w 1924"/>
                  <a:gd name="T13" fmla="*/ 56479 h 1195"/>
                  <a:gd name="T14" fmla="*/ 99338 w 1924"/>
                  <a:gd name="T15" fmla="*/ 27599 h 1195"/>
                  <a:gd name="T16" fmla="*/ 92118 w 1924"/>
                  <a:gd name="T17" fmla="*/ 466 h 1195"/>
                  <a:gd name="T18" fmla="*/ 84257 w 1924"/>
                  <a:gd name="T19" fmla="*/ 58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381;p4">
                <a:extLst>
                  <a:ext uri="{FF2B5EF4-FFF2-40B4-BE49-F238E27FC236}">
                    <a16:creationId xmlns="" xmlns:a16="http://schemas.microsoft.com/office/drawing/2014/main" id="{6569A212-9CE0-4A0E-8D42-070EAF3496A5}"/>
                  </a:ext>
                </a:extLst>
              </p:cNvPr>
              <p:cNvSpPr>
                <a:spLocks/>
              </p:cNvSpPr>
              <p:nvPr/>
            </p:nvSpPr>
            <p:spPr bwMode="auto">
              <a:xfrm rot="-10594719">
                <a:off x="-117570" y="4693484"/>
                <a:ext cx="106617" cy="28938"/>
              </a:xfrm>
              <a:custGeom>
                <a:avLst/>
                <a:gdLst>
                  <a:gd name="T0" fmla="*/ 74067 w 1831"/>
                  <a:gd name="T1" fmla="*/ 0 h 497"/>
                  <a:gd name="T2" fmla="*/ 30687 w 1831"/>
                  <a:gd name="T3" fmla="*/ 28880 h 497"/>
                  <a:gd name="T4" fmla="*/ 74067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382;p4">
                <a:extLst>
                  <a:ext uri="{FF2B5EF4-FFF2-40B4-BE49-F238E27FC236}">
                    <a16:creationId xmlns="" xmlns:a16="http://schemas.microsoft.com/office/drawing/2014/main" id="{165307C5-29AD-4040-B67E-6EF3477D61B5}"/>
                  </a:ext>
                </a:extLst>
              </p:cNvPr>
              <p:cNvSpPr>
                <a:spLocks/>
              </p:cNvSpPr>
              <p:nvPr/>
            </p:nvSpPr>
            <p:spPr bwMode="auto">
              <a:xfrm rot="-10594719">
                <a:off x="-219900" y="4883379"/>
                <a:ext cx="128336" cy="46406"/>
              </a:xfrm>
              <a:custGeom>
                <a:avLst/>
                <a:gdLst>
                  <a:gd name="T0" fmla="*/ 110227 w 2204"/>
                  <a:gd name="T1" fmla="*/ 0 h 797"/>
                  <a:gd name="T2" fmla="*/ 88566 w 2204"/>
                  <a:gd name="T3" fmla="*/ 2970 h 797"/>
                  <a:gd name="T4" fmla="*/ 30745 w 2204"/>
                  <a:gd name="T5" fmla="*/ 17410 h 797"/>
                  <a:gd name="T6" fmla="*/ 1863 w 2204"/>
                  <a:gd name="T7" fmla="*/ 39070 h 797"/>
                  <a:gd name="T8" fmla="*/ 15838 w 2204"/>
                  <a:gd name="T9" fmla="*/ 46406 h 797"/>
                  <a:gd name="T10" fmla="*/ 37965 w 2204"/>
                  <a:gd name="T11" fmla="*/ 42680 h 797"/>
                  <a:gd name="T12" fmla="*/ 95786 w 2204"/>
                  <a:gd name="T13" fmla="*/ 28240 h 797"/>
                  <a:gd name="T14" fmla="*/ 124668 w 2204"/>
                  <a:gd name="T15" fmla="*/ 6580 h 797"/>
                  <a:gd name="T16" fmla="*/ 110227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383;p4">
                <a:extLst>
                  <a:ext uri="{FF2B5EF4-FFF2-40B4-BE49-F238E27FC236}">
                    <a16:creationId xmlns="" xmlns:a16="http://schemas.microsoft.com/office/drawing/2014/main" id="{9C6A7B90-78FF-4D82-8F77-D9E0D8442FD0}"/>
                  </a:ext>
                </a:extLst>
              </p:cNvPr>
              <p:cNvSpPr>
                <a:spLocks/>
              </p:cNvSpPr>
              <p:nvPr/>
            </p:nvSpPr>
            <p:spPr bwMode="auto">
              <a:xfrm rot="-10594719">
                <a:off x="-435485" y="4915741"/>
                <a:ext cx="135557" cy="51705"/>
              </a:xfrm>
              <a:custGeom>
                <a:avLst/>
                <a:gdLst>
                  <a:gd name="T0" fmla="*/ 43264 w 2328"/>
                  <a:gd name="T1" fmla="*/ 58 h 888"/>
                  <a:gd name="T2" fmla="*/ 7279 w 2328"/>
                  <a:gd name="T3" fmla="*/ 18924 h 888"/>
                  <a:gd name="T4" fmla="*/ 27135 w 2328"/>
                  <a:gd name="T5" fmla="*/ 44194 h 888"/>
                  <a:gd name="T6" fmla="*/ 84956 w 2328"/>
                  <a:gd name="T7" fmla="*/ 51414 h 888"/>
                  <a:gd name="T8" fmla="*/ 89906 w 2328"/>
                  <a:gd name="T9" fmla="*/ 51705 h 888"/>
                  <a:gd name="T10" fmla="*/ 128278 w 2328"/>
                  <a:gd name="T11" fmla="*/ 33364 h 888"/>
                  <a:gd name="T12" fmla="*/ 108422 w 2328"/>
                  <a:gd name="T13" fmla="*/ 8035 h 888"/>
                  <a:gd name="T14" fmla="*/ 50659 w 2328"/>
                  <a:gd name="T15" fmla="*/ 815 h 888"/>
                  <a:gd name="T16" fmla="*/ 43264 w 2328"/>
                  <a:gd name="T17" fmla="*/ 58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384;p4">
                <a:extLst>
                  <a:ext uri="{FF2B5EF4-FFF2-40B4-BE49-F238E27FC236}">
                    <a16:creationId xmlns="" xmlns:a16="http://schemas.microsoft.com/office/drawing/2014/main" id="{4175A0A3-97EE-4DF4-AE61-5849B3E568B1}"/>
                  </a:ext>
                </a:extLst>
              </p:cNvPr>
              <p:cNvSpPr>
                <a:spLocks/>
              </p:cNvSpPr>
              <p:nvPr/>
            </p:nvSpPr>
            <p:spPr bwMode="auto">
              <a:xfrm rot="-10594719">
                <a:off x="-367530" y="4751000"/>
                <a:ext cx="106617" cy="44776"/>
              </a:xfrm>
              <a:custGeom>
                <a:avLst/>
                <a:gdLst>
                  <a:gd name="T0" fmla="*/ 52057 w 1831"/>
                  <a:gd name="T1" fmla="*/ 58 h 769"/>
                  <a:gd name="T2" fmla="*/ 19914 w 1831"/>
                  <a:gd name="T3" fmla="*/ 8676 h 769"/>
                  <a:gd name="T4" fmla="*/ 12694 w 1831"/>
                  <a:gd name="T5" fmla="*/ 28589 h 769"/>
                  <a:gd name="T6" fmla="*/ 41575 w 1831"/>
                  <a:gd name="T7" fmla="*/ 43029 h 769"/>
                  <a:gd name="T8" fmla="*/ 55725 w 1831"/>
                  <a:gd name="T9" fmla="*/ 44776 h 769"/>
                  <a:gd name="T10" fmla="*/ 86761 w 1831"/>
                  <a:gd name="T11" fmla="*/ 35809 h 769"/>
                  <a:gd name="T12" fmla="*/ 93981 w 1831"/>
                  <a:gd name="T13" fmla="*/ 15896 h 769"/>
                  <a:gd name="T14" fmla="*/ 65042 w 1831"/>
                  <a:gd name="T15" fmla="*/ 1456 h 769"/>
                  <a:gd name="T16" fmla="*/ 52057 w 1831"/>
                  <a:gd name="T17" fmla="*/ 58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385;p4">
                <a:extLst>
                  <a:ext uri="{FF2B5EF4-FFF2-40B4-BE49-F238E27FC236}">
                    <a16:creationId xmlns="" xmlns:a16="http://schemas.microsoft.com/office/drawing/2014/main" id="{D632241C-99BC-4C62-8023-473134C26E5A}"/>
                  </a:ext>
                </a:extLst>
              </p:cNvPr>
              <p:cNvSpPr>
                <a:spLocks/>
              </p:cNvSpPr>
              <p:nvPr/>
            </p:nvSpPr>
            <p:spPr bwMode="auto">
              <a:xfrm rot="-10594719">
                <a:off x="-335072" y="4573098"/>
                <a:ext cx="84956" cy="40060"/>
              </a:xfrm>
              <a:custGeom>
                <a:avLst/>
                <a:gdLst>
                  <a:gd name="T0" fmla="*/ 46991 w 1459"/>
                  <a:gd name="T1" fmla="*/ 0 h 688"/>
                  <a:gd name="T2" fmla="*/ 9084 w 1459"/>
                  <a:gd name="T3" fmla="*/ 18341 h 688"/>
                  <a:gd name="T4" fmla="*/ 27135 w 1459"/>
                  <a:gd name="T5" fmla="*/ 40060 h 688"/>
                  <a:gd name="T6" fmla="*/ 34355 w 1459"/>
                  <a:gd name="T7" fmla="*/ 40060 h 688"/>
                  <a:gd name="T8" fmla="*/ 75872 w 1459"/>
                  <a:gd name="T9" fmla="*/ 21951 h 688"/>
                  <a:gd name="T10" fmla="*/ 57821 w 1459"/>
                  <a:gd name="T11" fmla="*/ 291 h 688"/>
                  <a:gd name="T12" fmla="*/ 52406 w 1459"/>
                  <a:gd name="T13" fmla="*/ 291 h 688"/>
                  <a:gd name="T14" fmla="*/ 46991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386;p4">
                <a:extLst>
                  <a:ext uri="{FF2B5EF4-FFF2-40B4-BE49-F238E27FC236}">
                    <a16:creationId xmlns="" xmlns:a16="http://schemas.microsoft.com/office/drawing/2014/main" id="{1BBAF2BF-DD2B-4AE2-9923-D56C3629C565}"/>
                  </a:ext>
                </a:extLst>
              </p:cNvPr>
              <p:cNvSpPr>
                <a:spLocks/>
              </p:cNvSpPr>
              <p:nvPr/>
            </p:nvSpPr>
            <p:spPr bwMode="auto">
              <a:xfrm rot="-10594719">
                <a:off x="-414983" y="4513806"/>
                <a:ext cx="77735" cy="47047"/>
              </a:xfrm>
              <a:custGeom>
                <a:avLst/>
                <a:gdLst>
                  <a:gd name="T0" fmla="*/ 37965 w 1335"/>
                  <a:gd name="T1" fmla="*/ 58 h 808"/>
                  <a:gd name="T2" fmla="*/ 1863 w 1335"/>
                  <a:gd name="T3" fmla="*/ 27134 h 808"/>
                  <a:gd name="T4" fmla="*/ 32550 w 1335"/>
                  <a:gd name="T5" fmla="*/ 46989 h 808"/>
                  <a:gd name="T6" fmla="*/ 39770 w 1335"/>
                  <a:gd name="T7" fmla="*/ 46989 h 808"/>
                  <a:gd name="T8" fmla="*/ 75872 w 1335"/>
                  <a:gd name="T9" fmla="*/ 19913 h 808"/>
                  <a:gd name="T10" fmla="*/ 45185 w 1335"/>
                  <a:gd name="T11" fmla="*/ 58 h 808"/>
                  <a:gd name="T12" fmla="*/ 37965 w 1335"/>
                  <a:gd name="T13" fmla="*/ 58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387;p4">
                <a:extLst>
                  <a:ext uri="{FF2B5EF4-FFF2-40B4-BE49-F238E27FC236}">
                    <a16:creationId xmlns="" xmlns:a16="http://schemas.microsoft.com/office/drawing/2014/main" id="{DC7F96A0-57A8-4CAC-A3F6-6B18A86FAB09}"/>
                  </a:ext>
                </a:extLst>
              </p:cNvPr>
              <p:cNvSpPr>
                <a:spLocks/>
              </p:cNvSpPr>
              <p:nvPr/>
            </p:nvSpPr>
            <p:spPr bwMode="auto">
              <a:xfrm rot="-10594719">
                <a:off x="-638248" y="4580252"/>
                <a:ext cx="83500" cy="47862"/>
              </a:xfrm>
              <a:custGeom>
                <a:avLst/>
                <a:gdLst>
                  <a:gd name="T0" fmla="*/ 59219 w 1434"/>
                  <a:gd name="T1" fmla="*/ 0 h 822"/>
                  <a:gd name="T2" fmla="*/ 50601 w 1434"/>
                  <a:gd name="T3" fmla="*/ 873 h 822"/>
                  <a:gd name="T4" fmla="*/ 12694 w 1434"/>
                  <a:gd name="T5" fmla="*/ 20729 h 822"/>
                  <a:gd name="T6" fmla="*/ 5474 w 1434"/>
                  <a:gd name="T7" fmla="*/ 35169 h 822"/>
                  <a:gd name="T8" fmla="*/ 34355 w 1434"/>
                  <a:gd name="T9" fmla="*/ 47804 h 822"/>
                  <a:gd name="T10" fmla="*/ 72320 w 1434"/>
                  <a:gd name="T11" fmla="*/ 26144 h 822"/>
                  <a:gd name="T12" fmla="*/ 79540 w 1434"/>
                  <a:gd name="T13" fmla="*/ 11703 h 822"/>
                  <a:gd name="T14" fmla="*/ 59219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388;p4">
                <a:extLst>
                  <a:ext uri="{FF2B5EF4-FFF2-40B4-BE49-F238E27FC236}">
                    <a16:creationId xmlns="" xmlns:a16="http://schemas.microsoft.com/office/drawing/2014/main" id="{A759D12D-511C-4F2A-BD51-7206ECC83CBD}"/>
                  </a:ext>
                </a:extLst>
              </p:cNvPr>
              <p:cNvSpPr>
                <a:spLocks/>
              </p:cNvSpPr>
              <p:nvPr/>
            </p:nvSpPr>
            <p:spPr bwMode="auto">
              <a:xfrm rot="-10594719">
                <a:off x="-500255" y="4633121"/>
                <a:ext cx="108422" cy="58750"/>
              </a:xfrm>
              <a:custGeom>
                <a:avLst/>
                <a:gdLst>
                  <a:gd name="T0" fmla="*/ 77211 w 1862"/>
                  <a:gd name="T1" fmla="*/ 0 h 1009"/>
                  <a:gd name="T2" fmla="*/ 54211 w 1862"/>
                  <a:gd name="T3" fmla="*/ 4949 h 1009"/>
                  <a:gd name="T4" fmla="*/ 25271 w 1862"/>
                  <a:gd name="T5" fmla="*/ 19389 h 1009"/>
                  <a:gd name="T6" fmla="*/ 9025 w 1862"/>
                  <a:gd name="T7" fmla="*/ 50133 h 1009"/>
                  <a:gd name="T8" fmla="*/ 30919 w 1862"/>
                  <a:gd name="T9" fmla="*/ 58692 h 1009"/>
                  <a:gd name="T10" fmla="*/ 54211 w 1862"/>
                  <a:gd name="T11" fmla="*/ 53743 h 1009"/>
                  <a:gd name="T12" fmla="*/ 83092 w 1862"/>
                  <a:gd name="T13" fmla="*/ 39303 h 1009"/>
                  <a:gd name="T14" fmla="*/ 97533 w 1862"/>
                  <a:gd name="T15" fmla="*/ 8559 h 1009"/>
                  <a:gd name="T16" fmla="*/ 77211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389;p4">
                <a:extLst>
                  <a:ext uri="{FF2B5EF4-FFF2-40B4-BE49-F238E27FC236}">
                    <a16:creationId xmlns="" xmlns:a16="http://schemas.microsoft.com/office/drawing/2014/main" id="{B571C876-884F-4D8C-B44D-A3329C480C4D}"/>
                  </a:ext>
                </a:extLst>
              </p:cNvPr>
              <p:cNvSpPr>
                <a:spLocks/>
              </p:cNvSpPr>
              <p:nvPr/>
            </p:nvSpPr>
            <p:spPr bwMode="auto">
              <a:xfrm rot="-10594719">
                <a:off x="-591684" y="4775174"/>
                <a:ext cx="79541" cy="47687"/>
              </a:xfrm>
              <a:custGeom>
                <a:avLst/>
                <a:gdLst>
                  <a:gd name="T0" fmla="*/ 52930 w 1366"/>
                  <a:gd name="T1" fmla="*/ 58 h 819"/>
                  <a:gd name="T2" fmla="*/ 18109 w 1366"/>
                  <a:gd name="T3" fmla="*/ 13800 h 819"/>
                  <a:gd name="T4" fmla="*/ 10831 w 1366"/>
                  <a:gd name="T5" fmla="*/ 21020 h 819"/>
                  <a:gd name="T6" fmla="*/ 18109 w 1366"/>
                  <a:gd name="T7" fmla="*/ 46290 h 819"/>
                  <a:gd name="T8" fmla="*/ 29115 w 1366"/>
                  <a:gd name="T9" fmla="*/ 47629 h 819"/>
                  <a:gd name="T10" fmla="*/ 63237 w 1366"/>
                  <a:gd name="T11" fmla="*/ 33655 h 819"/>
                  <a:gd name="T12" fmla="*/ 70457 w 1366"/>
                  <a:gd name="T13" fmla="*/ 26435 h 819"/>
                  <a:gd name="T14" fmla="*/ 63237 w 1366"/>
                  <a:gd name="T15" fmla="*/ 1165 h 819"/>
                  <a:gd name="T16" fmla="*/ 52930 w 1366"/>
                  <a:gd name="T17" fmla="*/ 58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390;p4">
                <a:extLst>
                  <a:ext uri="{FF2B5EF4-FFF2-40B4-BE49-F238E27FC236}">
                    <a16:creationId xmlns="" xmlns:a16="http://schemas.microsoft.com/office/drawing/2014/main" id="{53CA3E2C-029F-4E62-9406-EB3C6ED1B208}"/>
                  </a:ext>
                </a:extLst>
              </p:cNvPr>
              <p:cNvSpPr>
                <a:spLocks/>
              </p:cNvSpPr>
              <p:nvPr/>
            </p:nvSpPr>
            <p:spPr bwMode="auto">
              <a:xfrm rot="-10594719">
                <a:off x="-638440" y="4931436"/>
                <a:ext cx="149997" cy="31035"/>
              </a:xfrm>
              <a:custGeom>
                <a:avLst/>
                <a:gdLst>
                  <a:gd name="T0" fmla="*/ 47456 w 2576"/>
                  <a:gd name="T1" fmla="*/ 58 h 533"/>
                  <a:gd name="T2" fmla="*/ 9084 w 2576"/>
                  <a:gd name="T3" fmla="*/ 16595 h 533"/>
                  <a:gd name="T4" fmla="*/ 25329 w 2576"/>
                  <a:gd name="T5" fmla="*/ 31035 h 533"/>
                  <a:gd name="T6" fmla="*/ 97591 w 2576"/>
                  <a:gd name="T7" fmla="*/ 31035 h 533"/>
                  <a:gd name="T8" fmla="*/ 142777 w 2576"/>
                  <a:gd name="T9" fmla="*/ 14731 h 533"/>
                  <a:gd name="T10" fmla="*/ 124668 w 2576"/>
                  <a:gd name="T11" fmla="*/ 291 h 533"/>
                  <a:gd name="T12" fmla="*/ 52464 w 2576"/>
                  <a:gd name="T13" fmla="*/ 291 h 533"/>
                  <a:gd name="T14" fmla="*/ 47456 w 2576"/>
                  <a:gd name="T15" fmla="*/ 58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391;p4">
                <a:extLst>
                  <a:ext uri="{FF2B5EF4-FFF2-40B4-BE49-F238E27FC236}">
                    <a16:creationId xmlns="" xmlns:a16="http://schemas.microsoft.com/office/drawing/2014/main" id="{D3399F79-4545-4913-A40F-BE61FBC2C3F8}"/>
                  </a:ext>
                </a:extLst>
              </p:cNvPr>
              <p:cNvSpPr>
                <a:spLocks/>
              </p:cNvSpPr>
              <p:nvPr/>
            </p:nvSpPr>
            <p:spPr bwMode="auto">
              <a:xfrm rot="-10594719">
                <a:off x="-799362" y="4868291"/>
                <a:ext cx="115642" cy="30802"/>
              </a:xfrm>
              <a:custGeom>
                <a:avLst/>
                <a:gdLst>
                  <a:gd name="T0" fmla="*/ 72262 w 1986"/>
                  <a:gd name="T1" fmla="*/ 58 h 529"/>
                  <a:gd name="T2" fmla="*/ 45185 w 1986"/>
                  <a:gd name="T3" fmla="*/ 30744 h 529"/>
                  <a:gd name="T4" fmla="*/ 72262 w 1986"/>
                  <a:gd name="T5" fmla="*/ 58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392;p4">
                <a:extLst>
                  <a:ext uri="{FF2B5EF4-FFF2-40B4-BE49-F238E27FC236}">
                    <a16:creationId xmlns="" xmlns:a16="http://schemas.microsoft.com/office/drawing/2014/main" id="{FA81059F-C4B3-4569-BCC1-7B83B44DB0EA}"/>
                  </a:ext>
                </a:extLst>
              </p:cNvPr>
              <p:cNvSpPr>
                <a:spLocks/>
              </p:cNvSpPr>
              <p:nvPr/>
            </p:nvSpPr>
            <p:spPr bwMode="auto">
              <a:xfrm rot="-10594719">
                <a:off x="-732763" y="4721604"/>
                <a:ext cx="113022" cy="51472"/>
              </a:xfrm>
              <a:custGeom>
                <a:avLst/>
                <a:gdLst>
                  <a:gd name="T0" fmla="*/ 86586 w 1941"/>
                  <a:gd name="T1" fmla="*/ 0 h 884"/>
                  <a:gd name="T2" fmla="*/ 80996 w 1941"/>
                  <a:gd name="T3" fmla="*/ 408 h 884"/>
                  <a:gd name="T4" fmla="*/ 37674 w 1941"/>
                  <a:gd name="T5" fmla="*/ 7628 h 884"/>
                  <a:gd name="T6" fmla="*/ 1572 w 1941"/>
                  <a:gd name="T7" fmla="*/ 32956 h 884"/>
                  <a:gd name="T8" fmla="*/ 24980 w 1941"/>
                  <a:gd name="T9" fmla="*/ 51414 h 884"/>
                  <a:gd name="T10" fmla="*/ 30454 w 1941"/>
                  <a:gd name="T11" fmla="*/ 51006 h 884"/>
                  <a:gd name="T12" fmla="*/ 73776 w 1941"/>
                  <a:gd name="T13" fmla="*/ 43786 h 884"/>
                  <a:gd name="T14" fmla="*/ 109936 w 1941"/>
                  <a:gd name="T15" fmla="*/ 18458 h 884"/>
                  <a:gd name="T16" fmla="*/ 8658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393;p4">
                <a:extLst>
                  <a:ext uri="{FF2B5EF4-FFF2-40B4-BE49-F238E27FC236}">
                    <a16:creationId xmlns="" xmlns:a16="http://schemas.microsoft.com/office/drawing/2014/main" id="{9B07115E-5264-4754-8EEE-D3B2AEE66C14}"/>
                  </a:ext>
                </a:extLst>
              </p:cNvPr>
              <p:cNvSpPr>
                <a:spLocks/>
              </p:cNvSpPr>
              <p:nvPr/>
            </p:nvSpPr>
            <p:spPr bwMode="auto">
              <a:xfrm rot="-10594719">
                <a:off x="-778463" y="4637919"/>
                <a:ext cx="113837" cy="34354"/>
              </a:xfrm>
              <a:custGeom>
                <a:avLst/>
                <a:gdLst>
                  <a:gd name="T0" fmla="*/ 68652 w 1955"/>
                  <a:gd name="T1" fmla="*/ 0 h 590"/>
                  <a:gd name="T2" fmla="*/ 43380 w 1955"/>
                  <a:gd name="T3" fmla="*/ 34354 h 590"/>
                  <a:gd name="T4" fmla="*/ 68652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66" name="Google Shape;394;p4">
            <a:extLst>
              <a:ext uri="{FF2B5EF4-FFF2-40B4-BE49-F238E27FC236}">
                <a16:creationId xmlns="" xmlns:a16="http://schemas.microsoft.com/office/drawing/2014/main" id="{C4D388AB-6E74-432F-AF88-F1EC46F8BF32}"/>
              </a:ext>
            </a:extLst>
          </p:cNvPr>
          <p:cNvSpPr>
            <a:spLocks/>
          </p:cNvSpPr>
          <p:nvPr/>
        </p:nvSpPr>
        <p:spPr bwMode="auto">
          <a:xfrm>
            <a:off x="509588" y="5408613"/>
            <a:ext cx="384175" cy="322262"/>
          </a:xfrm>
          <a:custGeom>
            <a:avLst/>
            <a:gdLst>
              <a:gd name="T0" fmla="*/ 178771 w 11540"/>
              <a:gd name="T1" fmla="*/ 0 h 9675"/>
              <a:gd name="T2" fmla="*/ 111524 w 11540"/>
              <a:gd name="T3" fmla="*/ 11225 h 9675"/>
              <a:gd name="T4" fmla="*/ 129334 w 11540"/>
              <a:gd name="T5" fmla="*/ 7494 h 9675"/>
              <a:gd name="T6" fmla="*/ 129334 w 11540"/>
              <a:gd name="T7" fmla="*/ 7494 h 9675"/>
              <a:gd name="T8" fmla="*/ 13449 w 11540"/>
              <a:gd name="T9" fmla="*/ 105256 h 9675"/>
              <a:gd name="T10" fmla="*/ 22738 w 11540"/>
              <a:gd name="T11" fmla="*/ 223035 h 9675"/>
              <a:gd name="T12" fmla="*/ 111524 w 11540"/>
              <a:gd name="T13" fmla="*/ 304675 h 9675"/>
              <a:gd name="T14" fmla="*/ 194518 w 11540"/>
              <a:gd name="T15" fmla="*/ 322262 h 9675"/>
              <a:gd name="T16" fmla="*/ 310836 w 11540"/>
              <a:gd name="T17" fmla="*/ 281925 h 9675"/>
              <a:gd name="T18" fmla="*/ 350085 w 11540"/>
              <a:gd name="T19" fmla="*/ 92865 h 9675"/>
              <a:gd name="T20" fmla="*/ 306707 w 11540"/>
              <a:gd name="T21" fmla="*/ 43268 h 9675"/>
              <a:gd name="T22" fmla="*/ 178771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67" name="Google Shape;395;p4">
            <a:extLst>
              <a:ext uri="{FF2B5EF4-FFF2-40B4-BE49-F238E27FC236}">
                <a16:creationId xmlns="" xmlns:a16="http://schemas.microsoft.com/office/drawing/2014/main" id="{C8FE9D40-8CFA-4D5A-B0EE-F5C518EFCC5B}"/>
              </a:ext>
            </a:extLst>
          </p:cNvPr>
          <p:cNvGrpSpPr>
            <a:grpSpLocks/>
          </p:cNvGrpSpPr>
          <p:nvPr/>
        </p:nvGrpSpPr>
        <p:grpSpPr bwMode="auto">
          <a:xfrm rot="1244207">
            <a:off x="-496888" y="5040313"/>
            <a:ext cx="3549651" cy="3771900"/>
            <a:chOff x="4159600" y="887163"/>
            <a:chExt cx="1265600" cy="1344550"/>
          </a:xfrm>
        </p:grpSpPr>
        <p:sp>
          <p:nvSpPr>
            <p:cNvPr id="68" name="Google Shape;396;p4">
              <a:extLst>
                <a:ext uri="{FF2B5EF4-FFF2-40B4-BE49-F238E27FC236}">
                  <a16:creationId xmlns="" xmlns:a16="http://schemas.microsoft.com/office/drawing/2014/main" id="{4B6F91D7-B236-475F-817B-987A786F8868}"/>
                </a:ext>
              </a:extLst>
            </p:cNvPr>
            <p:cNvSpPr>
              <a:spLocks/>
            </p:cNvSpPr>
            <p:nvPr/>
          </p:nvSpPr>
          <p:spPr bwMode="auto">
            <a:xfrm>
              <a:off x="4159600" y="887163"/>
              <a:ext cx="1265600" cy="1344550"/>
            </a:xfrm>
            <a:custGeom>
              <a:avLst/>
              <a:gdLst>
                <a:gd name="T0" fmla="*/ 616150 w 50624"/>
                <a:gd name="T1" fmla="*/ 25 h 53782"/>
                <a:gd name="T2" fmla="*/ 602550 w 50624"/>
                <a:gd name="T3" fmla="*/ 950 h 53782"/>
                <a:gd name="T4" fmla="*/ 515700 w 50624"/>
                <a:gd name="T5" fmla="*/ 54450 h 53782"/>
                <a:gd name="T6" fmla="*/ 525000 w 50624"/>
                <a:gd name="T7" fmla="*/ 368525 h 53782"/>
                <a:gd name="T8" fmla="*/ 582400 w 50624"/>
                <a:gd name="T9" fmla="*/ 465450 h 53782"/>
                <a:gd name="T10" fmla="*/ 512575 w 50624"/>
                <a:gd name="T11" fmla="*/ 512250 h 53782"/>
                <a:gd name="T12" fmla="*/ 487775 w 50624"/>
                <a:gd name="T13" fmla="*/ 508875 h 53782"/>
                <a:gd name="T14" fmla="*/ 385425 w 50624"/>
                <a:gd name="T15" fmla="*/ 452275 h 53782"/>
                <a:gd name="T16" fmla="*/ 267675 w 50624"/>
                <a:gd name="T17" fmla="*/ 422575 h 53782"/>
                <a:gd name="T18" fmla="*/ 141925 w 50624"/>
                <a:gd name="T19" fmla="*/ 456925 h 53782"/>
                <a:gd name="T20" fmla="*/ 106250 w 50624"/>
                <a:gd name="T21" fmla="*/ 498025 h 53782"/>
                <a:gd name="T22" fmla="*/ 115550 w 50624"/>
                <a:gd name="T23" fmla="*/ 536800 h 53782"/>
                <a:gd name="T24" fmla="*/ 384650 w 50624"/>
                <a:gd name="T25" fmla="*/ 718250 h 53782"/>
                <a:gd name="T26" fmla="*/ 495550 w 50624"/>
                <a:gd name="T27" fmla="*/ 751600 h 53782"/>
                <a:gd name="T28" fmla="*/ 521900 w 50624"/>
                <a:gd name="T29" fmla="*/ 851650 h 53782"/>
                <a:gd name="T30" fmla="*/ 457025 w 50624"/>
                <a:gd name="T31" fmla="*/ 875900 h 53782"/>
                <a:gd name="T32" fmla="*/ 438150 w 50624"/>
                <a:gd name="T33" fmla="*/ 874900 h 53782"/>
                <a:gd name="T34" fmla="*/ 184575 w 50624"/>
                <a:gd name="T35" fmla="*/ 828375 h 53782"/>
                <a:gd name="T36" fmla="*/ 5425 w 50624"/>
                <a:gd name="T37" fmla="*/ 973400 h 53782"/>
                <a:gd name="T38" fmla="*/ 175275 w 50624"/>
                <a:gd name="T39" fmla="*/ 1107550 h 53782"/>
                <a:gd name="T40" fmla="*/ 410225 w 50624"/>
                <a:gd name="T41" fmla="*/ 1127700 h 53782"/>
                <a:gd name="T42" fmla="*/ 500975 w 50624"/>
                <a:gd name="T43" fmla="*/ 1310725 h 53782"/>
                <a:gd name="T44" fmla="*/ 576900 w 50624"/>
                <a:gd name="T45" fmla="*/ 1344550 h 53782"/>
                <a:gd name="T46" fmla="*/ 649075 w 50624"/>
                <a:gd name="T47" fmla="*/ 1326225 h 53782"/>
                <a:gd name="T48" fmla="*/ 743925 w 50624"/>
                <a:gd name="T49" fmla="*/ 1124600 h 53782"/>
                <a:gd name="T50" fmla="*/ 745250 w 50624"/>
                <a:gd name="T51" fmla="*/ 1124600 h 53782"/>
                <a:gd name="T52" fmla="*/ 830550 w 50624"/>
                <a:gd name="T53" fmla="*/ 1142450 h 53782"/>
                <a:gd name="T54" fmla="*/ 920425 w 50624"/>
                <a:gd name="T55" fmla="*/ 1153825 h 53782"/>
                <a:gd name="T56" fmla="*/ 1235350 w 50624"/>
                <a:gd name="T57" fmla="*/ 993550 h 53782"/>
                <a:gd name="T58" fmla="*/ 1261725 w 50624"/>
                <a:gd name="T59" fmla="*/ 916000 h 53782"/>
                <a:gd name="T60" fmla="*/ 1170975 w 50624"/>
                <a:gd name="T61" fmla="*/ 849325 h 53782"/>
                <a:gd name="T62" fmla="*/ 1168350 w 50624"/>
                <a:gd name="T63" fmla="*/ 849300 h 53782"/>
                <a:gd name="T64" fmla="*/ 1053125 w 50624"/>
                <a:gd name="T65" fmla="*/ 883425 h 53782"/>
                <a:gd name="T66" fmla="*/ 895250 w 50624"/>
                <a:gd name="T67" fmla="*/ 924525 h 53782"/>
                <a:gd name="T68" fmla="*/ 825900 w 50624"/>
                <a:gd name="T69" fmla="*/ 911350 h 53782"/>
                <a:gd name="T70" fmla="*/ 783250 w 50624"/>
                <a:gd name="T71" fmla="*/ 724450 h 53782"/>
                <a:gd name="T72" fmla="*/ 855375 w 50624"/>
                <a:gd name="T73" fmla="*/ 701975 h 53782"/>
                <a:gd name="T74" fmla="*/ 1048450 w 50624"/>
                <a:gd name="T75" fmla="*/ 631400 h 53782"/>
                <a:gd name="T76" fmla="*/ 1119025 w 50624"/>
                <a:gd name="T77" fmla="*/ 449950 h 53782"/>
                <a:gd name="T78" fmla="*/ 1005725 w 50624"/>
                <a:gd name="T79" fmla="*/ 367275 h 53782"/>
                <a:gd name="T80" fmla="*/ 954625 w 50624"/>
                <a:gd name="T81" fmla="*/ 383250 h 53782"/>
                <a:gd name="T82" fmla="*/ 812000 w 50624"/>
                <a:gd name="T83" fmla="*/ 542125 h 53782"/>
                <a:gd name="T84" fmla="*/ 802625 w 50624"/>
                <a:gd name="T85" fmla="*/ 541450 h 53782"/>
                <a:gd name="T86" fmla="*/ 739050 w 50624"/>
                <a:gd name="T87" fmla="*/ 477075 h 53782"/>
                <a:gd name="T88" fmla="*/ 748350 w 50624"/>
                <a:gd name="T89" fmla="*/ 198675 h 53782"/>
                <a:gd name="T90" fmla="*/ 616150 w 50624"/>
                <a:gd name="T91" fmla="*/ 25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397;p4">
              <a:extLst>
                <a:ext uri="{FF2B5EF4-FFF2-40B4-BE49-F238E27FC236}">
                  <a16:creationId xmlns="" xmlns:a16="http://schemas.microsoft.com/office/drawing/2014/main" id="{27D69ED9-8AD5-4422-A5E5-0B16B23C72D6}"/>
                </a:ext>
              </a:extLst>
            </p:cNvPr>
            <p:cNvSpPr>
              <a:spLocks/>
            </p:cNvSpPr>
            <p:nvPr/>
          </p:nvSpPr>
          <p:spPr bwMode="auto">
            <a:xfrm>
              <a:off x="4735775" y="978038"/>
              <a:ext cx="48875" cy="17100"/>
            </a:xfrm>
            <a:custGeom>
              <a:avLst/>
              <a:gdLst>
                <a:gd name="T0" fmla="*/ 29475 w 1955"/>
                <a:gd name="T1" fmla="*/ 25 h 684"/>
                <a:gd name="T2" fmla="*/ 19400 w 1955"/>
                <a:gd name="T3" fmla="*/ 17075 h 684"/>
                <a:gd name="T4" fmla="*/ 29475 w 1955"/>
                <a:gd name="T5" fmla="*/ 25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398;p4">
              <a:extLst>
                <a:ext uri="{FF2B5EF4-FFF2-40B4-BE49-F238E27FC236}">
                  <a16:creationId xmlns="" xmlns:a16="http://schemas.microsoft.com/office/drawing/2014/main" id="{13B60220-00B6-4FC4-B1FC-CDE9C0AAEA72}"/>
                </a:ext>
              </a:extLst>
            </p:cNvPr>
            <p:cNvSpPr>
              <a:spLocks/>
            </p:cNvSpPr>
            <p:nvPr/>
          </p:nvSpPr>
          <p:spPr bwMode="auto">
            <a:xfrm>
              <a:off x="4695450" y="1026888"/>
              <a:ext cx="48875" cy="14000"/>
            </a:xfrm>
            <a:custGeom>
              <a:avLst/>
              <a:gdLst>
                <a:gd name="T0" fmla="*/ 30250 w 1955"/>
                <a:gd name="T1" fmla="*/ 25 h 560"/>
                <a:gd name="T2" fmla="*/ 18625 w 1955"/>
                <a:gd name="T3" fmla="*/ 13975 h 560"/>
                <a:gd name="T4" fmla="*/ 30250 w 1955"/>
                <a:gd name="T5" fmla="*/ 25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399;p4">
              <a:extLst>
                <a:ext uri="{FF2B5EF4-FFF2-40B4-BE49-F238E27FC236}">
                  <a16:creationId xmlns="" xmlns:a16="http://schemas.microsoft.com/office/drawing/2014/main" id="{D96F9744-626E-452D-9D75-510666810B6E}"/>
                </a:ext>
              </a:extLst>
            </p:cNvPr>
            <p:cNvSpPr>
              <a:spLocks/>
            </p:cNvSpPr>
            <p:nvPr/>
          </p:nvSpPr>
          <p:spPr bwMode="auto">
            <a:xfrm>
              <a:off x="4665975" y="1081963"/>
              <a:ext cx="47350" cy="18625"/>
            </a:xfrm>
            <a:custGeom>
              <a:avLst/>
              <a:gdLst>
                <a:gd name="T0" fmla="*/ 28725 w 1894"/>
                <a:gd name="T1" fmla="*/ 0 h 745"/>
                <a:gd name="T2" fmla="*/ 18625 w 1894"/>
                <a:gd name="T3" fmla="*/ 18625 h 745"/>
                <a:gd name="T4" fmla="*/ 28725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400;p4">
              <a:extLst>
                <a:ext uri="{FF2B5EF4-FFF2-40B4-BE49-F238E27FC236}">
                  <a16:creationId xmlns="" xmlns:a16="http://schemas.microsoft.com/office/drawing/2014/main" id="{456C7138-4AAA-4388-981D-40004B43EAFF}"/>
                </a:ext>
              </a:extLst>
            </p:cNvPr>
            <p:cNvSpPr>
              <a:spLocks/>
            </p:cNvSpPr>
            <p:nvPr/>
          </p:nvSpPr>
          <p:spPr bwMode="auto">
            <a:xfrm>
              <a:off x="4713300" y="1136238"/>
              <a:ext cx="47325" cy="17100"/>
            </a:xfrm>
            <a:custGeom>
              <a:avLst/>
              <a:gdLst>
                <a:gd name="T0" fmla="*/ 28700 w 1893"/>
                <a:gd name="T1" fmla="*/ 25 h 684"/>
                <a:gd name="T2" fmla="*/ 17850 w 1893"/>
                <a:gd name="T3" fmla="*/ 17075 h 684"/>
                <a:gd name="T4" fmla="*/ 28700 w 1893"/>
                <a:gd name="T5" fmla="*/ 25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401;p4">
              <a:extLst>
                <a:ext uri="{FF2B5EF4-FFF2-40B4-BE49-F238E27FC236}">
                  <a16:creationId xmlns="" xmlns:a16="http://schemas.microsoft.com/office/drawing/2014/main" id="{523C3657-113C-4AFC-9159-48E39904BA37}"/>
                </a:ext>
              </a:extLst>
            </p:cNvPr>
            <p:cNvSpPr>
              <a:spLocks/>
            </p:cNvSpPr>
            <p:nvPr/>
          </p:nvSpPr>
          <p:spPr bwMode="auto">
            <a:xfrm>
              <a:off x="4745850" y="1218438"/>
              <a:ext cx="48900" cy="14775"/>
            </a:xfrm>
            <a:custGeom>
              <a:avLst/>
              <a:gdLst>
                <a:gd name="T0" fmla="*/ 30275 w 1956"/>
                <a:gd name="T1" fmla="*/ 25 h 591"/>
                <a:gd name="T2" fmla="*/ 18625 w 1956"/>
                <a:gd name="T3" fmla="*/ 14750 h 591"/>
                <a:gd name="T4" fmla="*/ 30275 w 1956"/>
                <a:gd name="T5" fmla="*/ 25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402;p4">
              <a:extLst>
                <a:ext uri="{FF2B5EF4-FFF2-40B4-BE49-F238E27FC236}">
                  <a16:creationId xmlns="" xmlns:a16="http://schemas.microsoft.com/office/drawing/2014/main" id="{7D94184A-5F18-4BD8-A49A-52BC0C3B4436}"/>
                </a:ext>
              </a:extLst>
            </p:cNvPr>
            <p:cNvSpPr>
              <a:spLocks/>
            </p:cNvSpPr>
            <p:nvPr/>
          </p:nvSpPr>
          <p:spPr bwMode="auto">
            <a:xfrm>
              <a:off x="4675300" y="1188963"/>
              <a:ext cx="48875" cy="13225"/>
            </a:xfrm>
            <a:custGeom>
              <a:avLst/>
              <a:gdLst>
                <a:gd name="T0" fmla="*/ 30250 w 1955"/>
                <a:gd name="T1" fmla="*/ 25 h 529"/>
                <a:gd name="T2" fmla="*/ 18625 w 1955"/>
                <a:gd name="T3" fmla="*/ 13200 h 529"/>
                <a:gd name="T4" fmla="*/ 30250 w 1955"/>
                <a:gd name="T5" fmla="*/ 25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403;p4">
              <a:extLst>
                <a:ext uri="{FF2B5EF4-FFF2-40B4-BE49-F238E27FC236}">
                  <a16:creationId xmlns="" xmlns:a16="http://schemas.microsoft.com/office/drawing/2014/main" id="{AA7A17A4-E0F8-4786-9FF4-E9FB2824CC68}"/>
                </a:ext>
              </a:extLst>
            </p:cNvPr>
            <p:cNvSpPr>
              <a:spLocks/>
            </p:cNvSpPr>
            <p:nvPr/>
          </p:nvSpPr>
          <p:spPr bwMode="auto">
            <a:xfrm>
              <a:off x="4790050" y="1182613"/>
              <a:ext cx="27950" cy="15700"/>
            </a:xfrm>
            <a:custGeom>
              <a:avLst/>
              <a:gdLst>
                <a:gd name="T0" fmla="*/ 21475 w 1118"/>
                <a:gd name="T1" fmla="*/ 25 h 628"/>
                <a:gd name="T2" fmla="*/ 25 w 1118"/>
                <a:gd name="T3" fmla="*/ 10250 h 628"/>
                <a:gd name="T4" fmla="*/ 25 w 1118"/>
                <a:gd name="T5" fmla="*/ 13350 h 628"/>
                <a:gd name="T6" fmla="*/ 5925 w 1118"/>
                <a:gd name="T7" fmla="*/ 15675 h 628"/>
                <a:gd name="T8" fmla="*/ 27950 w 1118"/>
                <a:gd name="T9" fmla="*/ 5600 h 628"/>
                <a:gd name="T10" fmla="*/ 27950 w 1118"/>
                <a:gd name="T11" fmla="*/ 2500 h 628"/>
                <a:gd name="T12" fmla="*/ 21475 w 1118"/>
                <a:gd name="T13" fmla="*/ 25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404;p4">
              <a:extLst>
                <a:ext uri="{FF2B5EF4-FFF2-40B4-BE49-F238E27FC236}">
                  <a16:creationId xmlns="" xmlns:a16="http://schemas.microsoft.com/office/drawing/2014/main" id="{2A9A28AF-6D01-498F-BA2D-980D28142AB0}"/>
                </a:ext>
              </a:extLst>
            </p:cNvPr>
            <p:cNvSpPr>
              <a:spLocks/>
            </p:cNvSpPr>
            <p:nvPr/>
          </p:nvSpPr>
          <p:spPr bwMode="auto">
            <a:xfrm>
              <a:off x="4759825" y="1112213"/>
              <a:ext cx="48100" cy="17850"/>
            </a:xfrm>
            <a:custGeom>
              <a:avLst/>
              <a:gdLst>
                <a:gd name="T0" fmla="*/ 29475 w 1924"/>
                <a:gd name="T1" fmla="*/ 0 h 714"/>
                <a:gd name="T2" fmla="*/ 18625 w 1924"/>
                <a:gd name="T3" fmla="*/ 17850 h 714"/>
                <a:gd name="T4" fmla="*/ 29475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405;p4">
              <a:extLst>
                <a:ext uri="{FF2B5EF4-FFF2-40B4-BE49-F238E27FC236}">
                  <a16:creationId xmlns="" xmlns:a16="http://schemas.microsoft.com/office/drawing/2014/main" id="{00602724-64E9-4CF9-94FB-049F677245FD}"/>
                </a:ext>
              </a:extLst>
            </p:cNvPr>
            <p:cNvSpPr>
              <a:spLocks/>
            </p:cNvSpPr>
            <p:nvPr/>
          </p:nvSpPr>
          <p:spPr bwMode="auto">
            <a:xfrm>
              <a:off x="4745850" y="1033113"/>
              <a:ext cx="48900" cy="14750"/>
            </a:xfrm>
            <a:custGeom>
              <a:avLst/>
              <a:gdLst>
                <a:gd name="T0" fmla="*/ 30275 w 1956"/>
                <a:gd name="T1" fmla="*/ 0 h 590"/>
                <a:gd name="T2" fmla="*/ 18625 w 1956"/>
                <a:gd name="T3" fmla="*/ 14750 h 590"/>
                <a:gd name="T4" fmla="*/ 30275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406;p4">
              <a:extLst>
                <a:ext uri="{FF2B5EF4-FFF2-40B4-BE49-F238E27FC236}">
                  <a16:creationId xmlns="" xmlns:a16="http://schemas.microsoft.com/office/drawing/2014/main" id="{F4D29206-6DF4-4F26-B1DD-30C5712D8932}"/>
                </a:ext>
              </a:extLst>
            </p:cNvPr>
            <p:cNvSpPr>
              <a:spLocks/>
            </p:cNvSpPr>
            <p:nvPr/>
          </p:nvSpPr>
          <p:spPr bwMode="auto">
            <a:xfrm>
              <a:off x="4835825" y="1085838"/>
              <a:ext cx="44225" cy="10875"/>
            </a:xfrm>
            <a:custGeom>
              <a:avLst/>
              <a:gdLst>
                <a:gd name="T0" fmla="*/ 31025 w 1769"/>
                <a:gd name="T1" fmla="*/ 0 h 435"/>
                <a:gd name="T2" fmla="*/ 13175 w 1769"/>
                <a:gd name="T3" fmla="*/ 10875 h 435"/>
                <a:gd name="T4" fmla="*/ 31025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407;p4">
              <a:extLst>
                <a:ext uri="{FF2B5EF4-FFF2-40B4-BE49-F238E27FC236}">
                  <a16:creationId xmlns="" xmlns:a16="http://schemas.microsoft.com/office/drawing/2014/main" id="{4633935F-3388-425A-AD48-D444E84652AF}"/>
                </a:ext>
              </a:extLst>
            </p:cNvPr>
            <p:cNvSpPr>
              <a:spLocks/>
            </p:cNvSpPr>
            <p:nvPr/>
          </p:nvSpPr>
          <p:spPr bwMode="auto">
            <a:xfrm>
              <a:off x="4823400" y="1141663"/>
              <a:ext cx="48900" cy="13225"/>
            </a:xfrm>
            <a:custGeom>
              <a:avLst/>
              <a:gdLst>
                <a:gd name="T0" fmla="*/ 30275 w 1956"/>
                <a:gd name="T1" fmla="*/ 25 h 529"/>
                <a:gd name="T2" fmla="*/ 18625 w 1956"/>
                <a:gd name="T3" fmla="*/ 13200 h 529"/>
                <a:gd name="T4" fmla="*/ 30275 w 1956"/>
                <a:gd name="T5" fmla="*/ 25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408;p4">
              <a:extLst>
                <a:ext uri="{FF2B5EF4-FFF2-40B4-BE49-F238E27FC236}">
                  <a16:creationId xmlns="" xmlns:a16="http://schemas.microsoft.com/office/drawing/2014/main" id="{5E189559-1098-4B93-8ED7-BEABD65A8576}"/>
                </a:ext>
              </a:extLst>
            </p:cNvPr>
            <p:cNvSpPr>
              <a:spLocks/>
            </p:cNvSpPr>
            <p:nvPr/>
          </p:nvSpPr>
          <p:spPr bwMode="auto">
            <a:xfrm>
              <a:off x="4817200" y="1019913"/>
              <a:ext cx="41125" cy="20975"/>
            </a:xfrm>
            <a:custGeom>
              <a:avLst/>
              <a:gdLst>
                <a:gd name="T0" fmla="*/ 21725 w 1645"/>
                <a:gd name="T1" fmla="*/ 25 h 839"/>
                <a:gd name="T2" fmla="*/ 19400 w 1645"/>
                <a:gd name="T3" fmla="*/ 20950 h 839"/>
                <a:gd name="T4" fmla="*/ 21725 w 1645"/>
                <a:gd name="T5" fmla="*/ 25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409;p4">
              <a:extLst>
                <a:ext uri="{FF2B5EF4-FFF2-40B4-BE49-F238E27FC236}">
                  <a16:creationId xmlns="" xmlns:a16="http://schemas.microsoft.com/office/drawing/2014/main" id="{83C7C940-DE4B-4B34-A410-62617E8CBCCD}"/>
                </a:ext>
              </a:extLst>
            </p:cNvPr>
            <p:cNvSpPr>
              <a:spLocks/>
            </p:cNvSpPr>
            <p:nvPr/>
          </p:nvSpPr>
          <p:spPr bwMode="auto">
            <a:xfrm>
              <a:off x="4793950" y="941588"/>
              <a:ext cx="39575" cy="22525"/>
            </a:xfrm>
            <a:custGeom>
              <a:avLst/>
              <a:gdLst>
                <a:gd name="T0" fmla="*/ 20950 w 1583"/>
                <a:gd name="T1" fmla="*/ 25 h 901"/>
                <a:gd name="T2" fmla="*/ 18625 w 1583"/>
                <a:gd name="T3" fmla="*/ 22500 h 901"/>
                <a:gd name="T4" fmla="*/ 20950 w 1583"/>
                <a:gd name="T5" fmla="*/ 25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410;p4">
              <a:extLst>
                <a:ext uri="{FF2B5EF4-FFF2-40B4-BE49-F238E27FC236}">
                  <a16:creationId xmlns="" xmlns:a16="http://schemas.microsoft.com/office/drawing/2014/main" id="{42BECE0C-8AA1-42B6-BFE4-93BD6AD37723}"/>
                </a:ext>
              </a:extLst>
            </p:cNvPr>
            <p:cNvSpPr>
              <a:spLocks/>
            </p:cNvSpPr>
            <p:nvPr/>
          </p:nvSpPr>
          <p:spPr bwMode="auto">
            <a:xfrm>
              <a:off x="4736550" y="933063"/>
              <a:ext cx="48100" cy="19425"/>
            </a:xfrm>
            <a:custGeom>
              <a:avLst/>
              <a:gdLst>
                <a:gd name="T0" fmla="*/ 28700 w 1924"/>
                <a:gd name="T1" fmla="*/ 25 h 777"/>
                <a:gd name="T2" fmla="*/ 18625 w 1924"/>
                <a:gd name="T3" fmla="*/ 19400 h 777"/>
                <a:gd name="T4" fmla="*/ 28700 w 1924"/>
                <a:gd name="T5" fmla="*/ 25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411;p4">
              <a:extLst>
                <a:ext uri="{FF2B5EF4-FFF2-40B4-BE49-F238E27FC236}">
                  <a16:creationId xmlns="" xmlns:a16="http://schemas.microsoft.com/office/drawing/2014/main" id="{878A7B1E-6437-4152-B498-1DA9143E75B3}"/>
                </a:ext>
              </a:extLst>
            </p:cNvPr>
            <p:cNvSpPr>
              <a:spLocks/>
            </p:cNvSpPr>
            <p:nvPr/>
          </p:nvSpPr>
          <p:spPr bwMode="auto">
            <a:xfrm>
              <a:off x="4797050" y="1301413"/>
              <a:ext cx="48100" cy="17100"/>
            </a:xfrm>
            <a:custGeom>
              <a:avLst/>
              <a:gdLst>
                <a:gd name="T0" fmla="*/ 29475 w 1924"/>
                <a:gd name="T1" fmla="*/ 25 h 684"/>
                <a:gd name="T2" fmla="*/ 18625 w 1924"/>
                <a:gd name="T3" fmla="*/ 17075 h 684"/>
                <a:gd name="T4" fmla="*/ 29475 w 1924"/>
                <a:gd name="T5" fmla="*/ 25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412;p4">
              <a:extLst>
                <a:ext uri="{FF2B5EF4-FFF2-40B4-BE49-F238E27FC236}">
                  <a16:creationId xmlns="" xmlns:a16="http://schemas.microsoft.com/office/drawing/2014/main" id="{40CD8B2B-43B4-4F3A-B330-5F0991DC50F2}"/>
                </a:ext>
              </a:extLst>
            </p:cNvPr>
            <p:cNvSpPr>
              <a:spLocks/>
            </p:cNvSpPr>
            <p:nvPr/>
          </p:nvSpPr>
          <p:spPr bwMode="auto">
            <a:xfrm>
              <a:off x="4773000" y="1385938"/>
              <a:ext cx="48875" cy="16325"/>
            </a:xfrm>
            <a:custGeom>
              <a:avLst/>
              <a:gdLst>
                <a:gd name="T0" fmla="*/ 29475 w 1955"/>
                <a:gd name="T1" fmla="*/ 25 h 653"/>
                <a:gd name="T2" fmla="*/ 18625 w 1955"/>
                <a:gd name="T3" fmla="*/ 16300 h 653"/>
                <a:gd name="T4" fmla="*/ 29475 w 1955"/>
                <a:gd name="T5" fmla="*/ 25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413;p4">
              <a:extLst>
                <a:ext uri="{FF2B5EF4-FFF2-40B4-BE49-F238E27FC236}">
                  <a16:creationId xmlns="" xmlns:a16="http://schemas.microsoft.com/office/drawing/2014/main" id="{06C865EF-845D-498F-8FCC-FA65EEFBC9CA}"/>
                </a:ext>
              </a:extLst>
            </p:cNvPr>
            <p:cNvSpPr>
              <a:spLocks/>
            </p:cNvSpPr>
            <p:nvPr/>
          </p:nvSpPr>
          <p:spPr bwMode="auto">
            <a:xfrm>
              <a:off x="4849000" y="1418513"/>
              <a:ext cx="45000" cy="11650"/>
            </a:xfrm>
            <a:custGeom>
              <a:avLst/>
              <a:gdLst>
                <a:gd name="T0" fmla="*/ 31800 w 1800"/>
                <a:gd name="T1" fmla="*/ 25 h 466"/>
                <a:gd name="T2" fmla="*/ 13200 w 1800"/>
                <a:gd name="T3" fmla="*/ 11650 h 466"/>
                <a:gd name="T4" fmla="*/ 31800 w 1800"/>
                <a:gd name="T5" fmla="*/ 25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414;p4">
              <a:extLst>
                <a:ext uri="{FF2B5EF4-FFF2-40B4-BE49-F238E27FC236}">
                  <a16:creationId xmlns="" xmlns:a16="http://schemas.microsoft.com/office/drawing/2014/main" id="{E55F75E2-59F8-424E-90BE-3CD03CCB738E}"/>
                </a:ext>
              </a:extLst>
            </p:cNvPr>
            <p:cNvSpPr>
              <a:spLocks/>
            </p:cNvSpPr>
            <p:nvPr/>
          </p:nvSpPr>
          <p:spPr bwMode="auto">
            <a:xfrm>
              <a:off x="4797050" y="1462713"/>
              <a:ext cx="48100" cy="17875"/>
            </a:xfrm>
            <a:custGeom>
              <a:avLst/>
              <a:gdLst>
                <a:gd name="T0" fmla="*/ 28700 w 1924"/>
                <a:gd name="T1" fmla="*/ 25 h 715"/>
                <a:gd name="T2" fmla="*/ 18625 w 1924"/>
                <a:gd name="T3" fmla="*/ 17850 h 715"/>
                <a:gd name="T4" fmla="*/ 28700 w 1924"/>
                <a:gd name="T5" fmla="*/ 25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415;p4">
              <a:extLst>
                <a:ext uri="{FF2B5EF4-FFF2-40B4-BE49-F238E27FC236}">
                  <a16:creationId xmlns="" xmlns:a16="http://schemas.microsoft.com/office/drawing/2014/main" id="{BA0E8787-9379-4038-8D38-E1FF7647825F}"/>
                </a:ext>
              </a:extLst>
            </p:cNvPr>
            <p:cNvSpPr>
              <a:spLocks/>
            </p:cNvSpPr>
            <p:nvPr/>
          </p:nvSpPr>
          <p:spPr bwMode="auto">
            <a:xfrm>
              <a:off x="4666750" y="1428588"/>
              <a:ext cx="45800" cy="11675"/>
            </a:xfrm>
            <a:custGeom>
              <a:avLst/>
              <a:gdLst>
                <a:gd name="T0" fmla="*/ 31825 w 1832"/>
                <a:gd name="T1" fmla="*/ 25 h 467"/>
                <a:gd name="T2" fmla="*/ 13975 w 1832"/>
                <a:gd name="T3" fmla="*/ 11650 h 467"/>
                <a:gd name="T4" fmla="*/ 31825 w 1832"/>
                <a:gd name="T5" fmla="*/ 25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416;p4">
              <a:extLst>
                <a:ext uri="{FF2B5EF4-FFF2-40B4-BE49-F238E27FC236}">
                  <a16:creationId xmlns="" xmlns:a16="http://schemas.microsoft.com/office/drawing/2014/main" id="{3A32EE59-5C72-475D-AAE7-35DB3F96547C}"/>
                </a:ext>
              </a:extLst>
            </p:cNvPr>
            <p:cNvSpPr>
              <a:spLocks/>
            </p:cNvSpPr>
            <p:nvPr/>
          </p:nvSpPr>
          <p:spPr bwMode="auto">
            <a:xfrm>
              <a:off x="4605500" y="1475138"/>
              <a:ext cx="40350" cy="20175"/>
            </a:xfrm>
            <a:custGeom>
              <a:avLst/>
              <a:gdLst>
                <a:gd name="T0" fmla="*/ 21725 w 1614"/>
                <a:gd name="T1" fmla="*/ 0 h 807"/>
                <a:gd name="T2" fmla="*/ 18625 w 1614"/>
                <a:gd name="T3" fmla="*/ 20175 h 807"/>
                <a:gd name="T4" fmla="*/ 21725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417;p4">
              <a:extLst>
                <a:ext uri="{FF2B5EF4-FFF2-40B4-BE49-F238E27FC236}">
                  <a16:creationId xmlns="" xmlns:a16="http://schemas.microsoft.com/office/drawing/2014/main" id="{3A840C5D-3B0F-42F9-9804-A43F9A83C645}"/>
                </a:ext>
              </a:extLst>
            </p:cNvPr>
            <p:cNvSpPr>
              <a:spLocks/>
            </p:cNvSpPr>
            <p:nvPr/>
          </p:nvSpPr>
          <p:spPr bwMode="auto">
            <a:xfrm>
              <a:off x="4523300" y="1526313"/>
              <a:ext cx="49650" cy="12425"/>
            </a:xfrm>
            <a:custGeom>
              <a:avLst/>
              <a:gdLst>
                <a:gd name="T0" fmla="*/ 31025 w 1986"/>
                <a:gd name="T1" fmla="*/ 0 h 497"/>
                <a:gd name="T2" fmla="*/ 18625 w 1986"/>
                <a:gd name="T3" fmla="*/ 12425 h 497"/>
                <a:gd name="T4" fmla="*/ 31025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418;p4">
              <a:extLst>
                <a:ext uri="{FF2B5EF4-FFF2-40B4-BE49-F238E27FC236}">
                  <a16:creationId xmlns="" xmlns:a16="http://schemas.microsoft.com/office/drawing/2014/main" id="{B8398A3E-8E2B-4094-A949-4E828692B0F8}"/>
                </a:ext>
              </a:extLst>
            </p:cNvPr>
            <p:cNvSpPr>
              <a:spLocks/>
            </p:cNvSpPr>
            <p:nvPr/>
          </p:nvSpPr>
          <p:spPr bwMode="auto">
            <a:xfrm>
              <a:off x="4420150" y="1491413"/>
              <a:ext cx="40350" cy="20950"/>
            </a:xfrm>
            <a:custGeom>
              <a:avLst/>
              <a:gdLst>
                <a:gd name="T0" fmla="*/ 21725 w 1614"/>
                <a:gd name="T1" fmla="*/ 0 h 838"/>
                <a:gd name="T2" fmla="*/ 19400 w 1614"/>
                <a:gd name="T3" fmla="*/ 20950 h 838"/>
                <a:gd name="T4" fmla="*/ 21725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419;p4">
              <a:extLst>
                <a:ext uri="{FF2B5EF4-FFF2-40B4-BE49-F238E27FC236}">
                  <a16:creationId xmlns="" xmlns:a16="http://schemas.microsoft.com/office/drawing/2014/main" id="{32286C99-0012-4F0F-BB51-44B93281CDB7}"/>
                </a:ext>
              </a:extLst>
            </p:cNvPr>
            <p:cNvSpPr>
              <a:spLocks/>
            </p:cNvSpPr>
            <p:nvPr/>
          </p:nvSpPr>
          <p:spPr bwMode="auto">
            <a:xfrm>
              <a:off x="4325550" y="1385163"/>
              <a:ext cx="48100" cy="17875"/>
            </a:xfrm>
            <a:custGeom>
              <a:avLst/>
              <a:gdLst>
                <a:gd name="T0" fmla="*/ 29475 w 1924"/>
                <a:gd name="T1" fmla="*/ 25 h 715"/>
                <a:gd name="T2" fmla="*/ 18625 w 1924"/>
                <a:gd name="T3" fmla="*/ 17850 h 715"/>
                <a:gd name="T4" fmla="*/ 29475 w 1924"/>
                <a:gd name="T5" fmla="*/ 25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420;p4">
              <a:extLst>
                <a:ext uri="{FF2B5EF4-FFF2-40B4-BE49-F238E27FC236}">
                  <a16:creationId xmlns="" xmlns:a16="http://schemas.microsoft.com/office/drawing/2014/main" id="{CF508736-A52B-4BB7-A786-02EE2F0C0093}"/>
                </a:ext>
              </a:extLst>
            </p:cNvPr>
            <p:cNvSpPr>
              <a:spLocks/>
            </p:cNvSpPr>
            <p:nvPr/>
          </p:nvSpPr>
          <p:spPr bwMode="auto">
            <a:xfrm>
              <a:off x="4386800" y="1437913"/>
              <a:ext cx="40350" cy="20950"/>
            </a:xfrm>
            <a:custGeom>
              <a:avLst/>
              <a:gdLst>
                <a:gd name="T0" fmla="*/ 20950 w 1614"/>
                <a:gd name="T1" fmla="*/ 0 h 838"/>
                <a:gd name="T2" fmla="*/ 18625 w 1614"/>
                <a:gd name="T3" fmla="*/ 20950 h 838"/>
                <a:gd name="T4" fmla="*/ 20950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421;p4">
              <a:extLst>
                <a:ext uri="{FF2B5EF4-FFF2-40B4-BE49-F238E27FC236}">
                  <a16:creationId xmlns="" xmlns:a16="http://schemas.microsoft.com/office/drawing/2014/main" id="{A32923D7-DA6F-470B-A9D4-4C1DFC9D13DA}"/>
                </a:ext>
              </a:extLst>
            </p:cNvPr>
            <p:cNvSpPr>
              <a:spLocks/>
            </p:cNvSpPr>
            <p:nvPr/>
          </p:nvSpPr>
          <p:spPr bwMode="auto">
            <a:xfrm>
              <a:off x="4489950" y="1434813"/>
              <a:ext cx="48875" cy="19400"/>
            </a:xfrm>
            <a:custGeom>
              <a:avLst/>
              <a:gdLst>
                <a:gd name="T0" fmla="*/ 29475 w 1955"/>
                <a:gd name="T1" fmla="*/ 0 h 776"/>
                <a:gd name="T2" fmla="*/ 19400 w 1955"/>
                <a:gd name="T3" fmla="*/ 19400 h 776"/>
                <a:gd name="T4" fmla="*/ 29475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422;p4">
              <a:extLst>
                <a:ext uri="{FF2B5EF4-FFF2-40B4-BE49-F238E27FC236}">
                  <a16:creationId xmlns="" xmlns:a16="http://schemas.microsoft.com/office/drawing/2014/main" id="{F1318D76-5240-4DD8-92F9-D9F359205C4A}"/>
                </a:ext>
              </a:extLst>
            </p:cNvPr>
            <p:cNvSpPr>
              <a:spLocks/>
            </p:cNvSpPr>
            <p:nvPr/>
          </p:nvSpPr>
          <p:spPr bwMode="auto">
            <a:xfrm>
              <a:off x="4412400" y="1385938"/>
              <a:ext cx="48875" cy="16325"/>
            </a:xfrm>
            <a:custGeom>
              <a:avLst/>
              <a:gdLst>
                <a:gd name="T0" fmla="*/ 30250 w 1955"/>
                <a:gd name="T1" fmla="*/ 25 h 653"/>
                <a:gd name="T2" fmla="*/ 19400 w 1955"/>
                <a:gd name="T3" fmla="*/ 16300 h 653"/>
                <a:gd name="T4" fmla="*/ 30250 w 1955"/>
                <a:gd name="T5" fmla="*/ 25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423;p4">
              <a:extLst>
                <a:ext uri="{FF2B5EF4-FFF2-40B4-BE49-F238E27FC236}">
                  <a16:creationId xmlns="" xmlns:a16="http://schemas.microsoft.com/office/drawing/2014/main" id="{EC8A16B2-7540-496C-BF2B-9B1A870CB348}"/>
                </a:ext>
              </a:extLst>
            </p:cNvPr>
            <p:cNvSpPr>
              <a:spLocks/>
            </p:cNvSpPr>
            <p:nvPr/>
          </p:nvSpPr>
          <p:spPr bwMode="auto">
            <a:xfrm>
              <a:off x="4390700" y="1351063"/>
              <a:ext cx="45775" cy="11650"/>
            </a:xfrm>
            <a:custGeom>
              <a:avLst/>
              <a:gdLst>
                <a:gd name="T0" fmla="*/ 31800 w 1831"/>
                <a:gd name="T1" fmla="*/ 0 h 466"/>
                <a:gd name="T2" fmla="*/ 13950 w 1831"/>
                <a:gd name="T3" fmla="*/ 11625 h 466"/>
                <a:gd name="T4" fmla="*/ 31800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424;p4">
              <a:extLst>
                <a:ext uri="{FF2B5EF4-FFF2-40B4-BE49-F238E27FC236}">
                  <a16:creationId xmlns="" xmlns:a16="http://schemas.microsoft.com/office/drawing/2014/main" id="{6B9D62FD-E87C-4F54-8378-BD6374E4F7A4}"/>
                </a:ext>
              </a:extLst>
            </p:cNvPr>
            <p:cNvSpPr>
              <a:spLocks/>
            </p:cNvSpPr>
            <p:nvPr/>
          </p:nvSpPr>
          <p:spPr bwMode="auto">
            <a:xfrm>
              <a:off x="4480650" y="1385163"/>
              <a:ext cx="47325" cy="17875"/>
            </a:xfrm>
            <a:custGeom>
              <a:avLst/>
              <a:gdLst>
                <a:gd name="T0" fmla="*/ 28700 w 1893"/>
                <a:gd name="T1" fmla="*/ 25 h 715"/>
                <a:gd name="T2" fmla="*/ 18625 w 1893"/>
                <a:gd name="T3" fmla="*/ 17850 h 715"/>
                <a:gd name="T4" fmla="*/ 28700 w 1893"/>
                <a:gd name="T5" fmla="*/ 25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425;p4">
              <a:extLst>
                <a:ext uri="{FF2B5EF4-FFF2-40B4-BE49-F238E27FC236}">
                  <a16:creationId xmlns="" xmlns:a16="http://schemas.microsoft.com/office/drawing/2014/main" id="{388667F2-7BB0-4340-B8F8-A9C4F9662F20}"/>
                </a:ext>
              </a:extLst>
            </p:cNvPr>
            <p:cNvSpPr>
              <a:spLocks/>
            </p:cNvSpPr>
            <p:nvPr/>
          </p:nvSpPr>
          <p:spPr bwMode="auto">
            <a:xfrm>
              <a:off x="4614800" y="1540263"/>
              <a:ext cx="48100" cy="17100"/>
            </a:xfrm>
            <a:custGeom>
              <a:avLst/>
              <a:gdLst>
                <a:gd name="T0" fmla="*/ 29475 w 1924"/>
                <a:gd name="T1" fmla="*/ 25 h 684"/>
                <a:gd name="T2" fmla="*/ 18625 w 1924"/>
                <a:gd name="T3" fmla="*/ 17075 h 684"/>
                <a:gd name="T4" fmla="*/ 29475 w 1924"/>
                <a:gd name="T5" fmla="*/ 25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426;p4">
              <a:extLst>
                <a:ext uri="{FF2B5EF4-FFF2-40B4-BE49-F238E27FC236}">
                  <a16:creationId xmlns="" xmlns:a16="http://schemas.microsoft.com/office/drawing/2014/main" id="{3050C95B-BA3B-4809-8009-6684D20D0B22}"/>
                </a:ext>
              </a:extLst>
            </p:cNvPr>
            <p:cNvSpPr>
              <a:spLocks/>
            </p:cNvSpPr>
            <p:nvPr/>
          </p:nvSpPr>
          <p:spPr bwMode="auto">
            <a:xfrm>
              <a:off x="4665200" y="1595338"/>
              <a:ext cx="48900" cy="14750"/>
            </a:xfrm>
            <a:custGeom>
              <a:avLst/>
              <a:gdLst>
                <a:gd name="T0" fmla="*/ 30275 w 1956"/>
                <a:gd name="T1" fmla="*/ 0 h 590"/>
                <a:gd name="T2" fmla="*/ 18625 w 1956"/>
                <a:gd name="T3" fmla="*/ 14725 h 590"/>
                <a:gd name="T4" fmla="*/ 30275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427;p4">
              <a:extLst>
                <a:ext uri="{FF2B5EF4-FFF2-40B4-BE49-F238E27FC236}">
                  <a16:creationId xmlns="" xmlns:a16="http://schemas.microsoft.com/office/drawing/2014/main" id="{C3CCE3A5-0293-4425-9A6A-22ACC56D8D61}"/>
                </a:ext>
              </a:extLst>
            </p:cNvPr>
            <p:cNvSpPr>
              <a:spLocks/>
            </p:cNvSpPr>
            <p:nvPr/>
          </p:nvSpPr>
          <p:spPr bwMode="auto">
            <a:xfrm>
              <a:off x="4699325" y="1483663"/>
              <a:ext cx="48100" cy="16300"/>
            </a:xfrm>
            <a:custGeom>
              <a:avLst/>
              <a:gdLst>
                <a:gd name="T0" fmla="*/ 29475 w 1924"/>
                <a:gd name="T1" fmla="*/ 0 h 652"/>
                <a:gd name="T2" fmla="*/ 18625 w 1924"/>
                <a:gd name="T3" fmla="*/ 16300 h 652"/>
                <a:gd name="T4" fmla="*/ 29475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428;p4">
              <a:extLst>
                <a:ext uri="{FF2B5EF4-FFF2-40B4-BE49-F238E27FC236}">
                  <a16:creationId xmlns="" xmlns:a16="http://schemas.microsoft.com/office/drawing/2014/main" id="{476B7350-C855-41BD-8BF3-CE7377EB0883}"/>
                </a:ext>
              </a:extLst>
            </p:cNvPr>
            <p:cNvSpPr>
              <a:spLocks/>
            </p:cNvSpPr>
            <p:nvPr/>
          </p:nvSpPr>
          <p:spPr bwMode="auto">
            <a:xfrm>
              <a:off x="4773775" y="1538713"/>
              <a:ext cx="40350" cy="20200"/>
            </a:xfrm>
            <a:custGeom>
              <a:avLst/>
              <a:gdLst>
                <a:gd name="T0" fmla="*/ 21725 w 1614"/>
                <a:gd name="T1" fmla="*/ 25 h 808"/>
                <a:gd name="T2" fmla="*/ 18625 w 1614"/>
                <a:gd name="T3" fmla="*/ 20175 h 808"/>
                <a:gd name="T4" fmla="*/ 21725 w 1614"/>
                <a:gd name="T5" fmla="*/ 25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429;p4">
              <a:extLst>
                <a:ext uri="{FF2B5EF4-FFF2-40B4-BE49-F238E27FC236}">
                  <a16:creationId xmlns="" xmlns:a16="http://schemas.microsoft.com/office/drawing/2014/main" id="{AB153E1A-6000-40EE-B89D-718BAEAF83DB}"/>
                </a:ext>
              </a:extLst>
            </p:cNvPr>
            <p:cNvSpPr>
              <a:spLocks/>
            </p:cNvSpPr>
            <p:nvPr/>
          </p:nvSpPr>
          <p:spPr bwMode="auto">
            <a:xfrm>
              <a:off x="4708625" y="1531738"/>
              <a:ext cx="48900" cy="14750"/>
            </a:xfrm>
            <a:custGeom>
              <a:avLst/>
              <a:gdLst>
                <a:gd name="T0" fmla="*/ 30275 w 1956"/>
                <a:gd name="T1" fmla="*/ 0 h 590"/>
                <a:gd name="T2" fmla="*/ 19400 w 1956"/>
                <a:gd name="T3" fmla="*/ 14750 h 590"/>
                <a:gd name="T4" fmla="*/ 30275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430;p4">
              <a:extLst>
                <a:ext uri="{FF2B5EF4-FFF2-40B4-BE49-F238E27FC236}">
                  <a16:creationId xmlns="" xmlns:a16="http://schemas.microsoft.com/office/drawing/2014/main" id="{FF32EB3F-58D8-4865-A18D-D398182AFD2C}"/>
                </a:ext>
              </a:extLst>
            </p:cNvPr>
            <p:cNvSpPr>
              <a:spLocks/>
            </p:cNvSpPr>
            <p:nvPr/>
          </p:nvSpPr>
          <p:spPr bwMode="auto">
            <a:xfrm>
              <a:off x="4847450" y="1533288"/>
              <a:ext cx="48100" cy="17850"/>
            </a:xfrm>
            <a:custGeom>
              <a:avLst/>
              <a:gdLst>
                <a:gd name="T0" fmla="*/ 28700 w 1924"/>
                <a:gd name="T1" fmla="*/ 25 h 714"/>
                <a:gd name="T2" fmla="*/ 18625 w 1924"/>
                <a:gd name="T3" fmla="*/ 17850 h 714"/>
                <a:gd name="T4" fmla="*/ 28700 w 1924"/>
                <a:gd name="T5" fmla="*/ 25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431;p4">
              <a:extLst>
                <a:ext uri="{FF2B5EF4-FFF2-40B4-BE49-F238E27FC236}">
                  <a16:creationId xmlns="" xmlns:a16="http://schemas.microsoft.com/office/drawing/2014/main" id="{E7CC313C-1693-4674-AEB8-E01026DD9317}"/>
                </a:ext>
              </a:extLst>
            </p:cNvPr>
            <p:cNvSpPr>
              <a:spLocks/>
            </p:cNvSpPr>
            <p:nvPr/>
          </p:nvSpPr>
          <p:spPr bwMode="auto">
            <a:xfrm>
              <a:off x="4893975" y="1486763"/>
              <a:ext cx="48875" cy="17075"/>
            </a:xfrm>
            <a:custGeom>
              <a:avLst/>
              <a:gdLst>
                <a:gd name="T0" fmla="*/ 30250 w 1955"/>
                <a:gd name="T1" fmla="*/ 0 h 683"/>
                <a:gd name="T2" fmla="*/ 19400 w 1955"/>
                <a:gd name="T3" fmla="*/ 17075 h 683"/>
                <a:gd name="T4" fmla="*/ 30250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432;p4">
              <a:extLst>
                <a:ext uri="{FF2B5EF4-FFF2-40B4-BE49-F238E27FC236}">
                  <a16:creationId xmlns="" xmlns:a16="http://schemas.microsoft.com/office/drawing/2014/main" id="{A1110256-C0EC-4352-9EEF-B60A7EAD600A}"/>
                </a:ext>
              </a:extLst>
            </p:cNvPr>
            <p:cNvSpPr>
              <a:spLocks/>
            </p:cNvSpPr>
            <p:nvPr/>
          </p:nvSpPr>
          <p:spPr bwMode="auto">
            <a:xfrm>
              <a:off x="4935075" y="1539488"/>
              <a:ext cx="41125" cy="19425"/>
            </a:xfrm>
            <a:custGeom>
              <a:avLst/>
              <a:gdLst>
                <a:gd name="T0" fmla="*/ 21725 w 1645"/>
                <a:gd name="T1" fmla="*/ 25 h 777"/>
                <a:gd name="T2" fmla="*/ 19400 w 1645"/>
                <a:gd name="T3" fmla="*/ 19400 h 777"/>
                <a:gd name="T4" fmla="*/ 21725 w 1645"/>
                <a:gd name="T5" fmla="*/ 25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433;p4">
              <a:extLst>
                <a:ext uri="{FF2B5EF4-FFF2-40B4-BE49-F238E27FC236}">
                  <a16:creationId xmlns="" xmlns:a16="http://schemas.microsoft.com/office/drawing/2014/main" id="{2E369B10-EA62-44A6-801B-53364ACEC461}"/>
                </a:ext>
              </a:extLst>
            </p:cNvPr>
            <p:cNvSpPr>
              <a:spLocks/>
            </p:cNvSpPr>
            <p:nvPr/>
          </p:nvSpPr>
          <p:spPr bwMode="auto">
            <a:xfrm>
              <a:off x="5052175" y="1534063"/>
              <a:ext cx="48875" cy="16300"/>
            </a:xfrm>
            <a:custGeom>
              <a:avLst/>
              <a:gdLst>
                <a:gd name="T0" fmla="*/ 30250 w 1955"/>
                <a:gd name="T1" fmla="*/ 25 h 652"/>
                <a:gd name="T2" fmla="*/ 19400 w 1955"/>
                <a:gd name="T3" fmla="*/ 16300 h 652"/>
                <a:gd name="T4" fmla="*/ 30250 w 1955"/>
                <a:gd name="T5" fmla="*/ 25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434;p4">
              <a:extLst>
                <a:ext uri="{FF2B5EF4-FFF2-40B4-BE49-F238E27FC236}">
                  <a16:creationId xmlns="" xmlns:a16="http://schemas.microsoft.com/office/drawing/2014/main" id="{518D6A31-F322-44E8-A076-A8E3BDA71B71}"/>
                </a:ext>
              </a:extLst>
            </p:cNvPr>
            <p:cNvSpPr>
              <a:spLocks/>
            </p:cNvSpPr>
            <p:nvPr/>
          </p:nvSpPr>
          <p:spPr bwMode="auto">
            <a:xfrm>
              <a:off x="4990125" y="1492963"/>
              <a:ext cx="45800" cy="11650"/>
            </a:xfrm>
            <a:custGeom>
              <a:avLst/>
              <a:gdLst>
                <a:gd name="T0" fmla="*/ 31825 w 1832"/>
                <a:gd name="T1" fmla="*/ 25 h 466"/>
                <a:gd name="T2" fmla="*/ 13975 w 1832"/>
                <a:gd name="T3" fmla="*/ 11650 h 466"/>
                <a:gd name="T4" fmla="*/ 31825 w 1832"/>
                <a:gd name="T5" fmla="*/ 25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435;p4">
              <a:extLst>
                <a:ext uri="{FF2B5EF4-FFF2-40B4-BE49-F238E27FC236}">
                  <a16:creationId xmlns="" xmlns:a16="http://schemas.microsoft.com/office/drawing/2014/main" id="{F689B777-D1FC-4751-AFDF-44BA4FDA6F30}"/>
                </a:ext>
              </a:extLst>
            </p:cNvPr>
            <p:cNvSpPr>
              <a:spLocks/>
            </p:cNvSpPr>
            <p:nvPr/>
          </p:nvSpPr>
          <p:spPr bwMode="auto">
            <a:xfrm>
              <a:off x="5147550" y="1501488"/>
              <a:ext cx="40350" cy="20975"/>
            </a:xfrm>
            <a:custGeom>
              <a:avLst/>
              <a:gdLst>
                <a:gd name="T0" fmla="*/ 21725 w 1614"/>
                <a:gd name="T1" fmla="*/ 25 h 839"/>
                <a:gd name="T2" fmla="*/ 18625 w 1614"/>
                <a:gd name="T3" fmla="*/ 20950 h 839"/>
                <a:gd name="T4" fmla="*/ 21725 w 1614"/>
                <a:gd name="T5" fmla="*/ 25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436;p4">
              <a:extLst>
                <a:ext uri="{FF2B5EF4-FFF2-40B4-BE49-F238E27FC236}">
                  <a16:creationId xmlns="" xmlns:a16="http://schemas.microsoft.com/office/drawing/2014/main" id="{37A6EBAC-A6C5-472D-8FCD-BBE817AFCB43}"/>
                </a:ext>
              </a:extLst>
            </p:cNvPr>
            <p:cNvSpPr>
              <a:spLocks/>
            </p:cNvSpPr>
            <p:nvPr/>
          </p:nvSpPr>
          <p:spPr bwMode="auto">
            <a:xfrm>
              <a:off x="5080100" y="1468138"/>
              <a:ext cx="40350" cy="20200"/>
            </a:xfrm>
            <a:custGeom>
              <a:avLst/>
              <a:gdLst>
                <a:gd name="T0" fmla="*/ 21725 w 1614"/>
                <a:gd name="T1" fmla="*/ 25 h 808"/>
                <a:gd name="T2" fmla="*/ 18625 w 1614"/>
                <a:gd name="T3" fmla="*/ 20175 h 808"/>
                <a:gd name="T4" fmla="*/ 21725 w 1614"/>
                <a:gd name="T5" fmla="*/ 25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437;p4">
              <a:extLst>
                <a:ext uri="{FF2B5EF4-FFF2-40B4-BE49-F238E27FC236}">
                  <a16:creationId xmlns="" xmlns:a16="http://schemas.microsoft.com/office/drawing/2014/main" id="{BF0E3E31-B814-4097-A1D4-FADFA606DC8D}"/>
                </a:ext>
              </a:extLst>
            </p:cNvPr>
            <p:cNvSpPr>
              <a:spLocks/>
            </p:cNvSpPr>
            <p:nvPr/>
          </p:nvSpPr>
          <p:spPr bwMode="auto">
            <a:xfrm>
              <a:off x="5047525" y="1438688"/>
              <a:ext cx="45000" cy="11650"/>
            </a:xfrm>
            <a:custGeom>
              <a:avLst/>
              <a:gdLst>
                <a:gd name="T0" fmla="*/ 31800 w 1800"/>
                <a:gd name="T1" fmla="*/ 0 h 466"/>
                <a:gd name="T2" fmla="*/ 13200 w 1800"/>
                <a:gd name="T3" fmla="*/ 11625 h 466"/>
                <a:gd name="T4" fmla="*/ 31800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438;p4">
              <a:extLst>
                <a:ext uri="{FF2B5EF4-FFF2-40B4-BE49-F238E27FC236}">
                  <a16:creationId xmlns="" xmlns:a16="http://schemas.microsoft.com/office/drawing/2014/main" id="{DF0F1E66-04C6-4296-B894-4E60AB3A2BC3}"/>
                </a:ext>
              </a:extLst>
            </p:cNvPr>
            <p:cNvSpPr>
              <a:spLocks/>
            </p:cNvSpPr>
            <p:nvPr/>
          </p:nvSpPr>
          <p:spPr bwMode="auto">
            <a:xfrm>
              <a:off x="5082425" y="1343288"/>
              <a:ext cx="48875" cy="14000"/>
            </a:xfrm>
            <a:custGeom>
              <a:avLst/>
              <a:gdLst>
                <a:gd name="T0" fmla="*/ 30250 w 1955"/>
                <a:gd name="T1" fmla="*/ 25 h 560"/>
                <a:gd name="T2" fmla="*/ 18625 w 1955"/>
                <a:gd name="T3" fmla="*/ 13975 h 560"/>
                <a:gd name="T4" fmla="*/ 30250 w 1955"/>
                <a:gd name="T5" fmla="*/ 25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439;p4">
              <a:extLst>
                <a:ext uri="{FF2B5EF4-FFF2-40B4-BE49-F238E27FC236}">
                  <a16:creationId xmlns="" xmlns:a16="http://schemas.microsoft.com/office/drawing/2014/main" id="{04F6487E-19CF-41C7-8E69-E91CC1BCD1ED}"/>
                </a:ext>
              </a:extLst>
            </p:cNvPr>
            <p:cNvSpPr>
              <a:spLocks/>
            </p:cNvSpPr>
            <p:nvPr/>
          </p:nvSpPr>
          <p:spPr bwMode="auto">
            <a:xfrm>
              <a:off x="5102575" y="1403788"/>
              <a:ext cx="49650" cy="13975"/>
            </a:xfrm>
            <a:custGeom>
              <a:avLst/>
              <a:gdLst>
                <a:gd name="T0" fmla="*/ 30275 w 1986"/>
                <a:gd name="T1" fmla="*/ 0 h 559"/>
                <a:gd name="T2" fmla="*/ 19400 w 1986"/>
                <a:gd name="T3" fmla="*/ 13975 h 559"/>
                <a:gd name="T4" fmla="*/ 30275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440;p4">
              <a:extLst>
                <a:ext uri="{FF2B5EF4-FFF2-40B4-BE49-F238E27FC236}">
                  <a16:creationId xmlns="" xmlns:a16="http://schemas.microsoft.com/office/drawing/2014/main" id="{DF71F5E1-CD1A-490D-8F81-582F067A3050}"/>
                </a:ext>
              </a:extLst>
            </p:cNvPr>
            <p:cNvSpPr>
              <a:spLocks/>
            </p:cNvSpPr>
            <p:nvPr/>
          </p:nvSpPr>
          <p:spPr bwMode="auto">
            <a:xfrm>
              <a:off x="5170825" y="1422388"/>
              <a:ext cx="47325" cy="17100"/>
            </a:xfrm>
            <a:custGeom>
              <a:avLst/>
              <a:gdLst>
                <a:gd name="T0" fmla="*/ 29475 w 1893"/>
                <a:gd name="T1" fmla="*/ 25 h 684"/>
                <a:gd name="T2" fmla="*/ 18625 w 1893"/>
                <a:gd name="T3" fmla="*/ 17075 h 684"/>
                <a:gd name="T4" fmla="*/ 29475 w 1893"/>
                <a:gd name="T5" fmla="*/ 25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441;p4">
              <a:extLst>
                <a:ext uri="{FF2B5EF4-FFF2-40B4-BE49-F238E27FC236}">
                  <a16:creationId xmlns="" xmlns:a16="http://schemas.microsoft.com/office/drawing/2014/main" id="{C2B42600-0F32-4C7A-AABC-206F67C2AD47}"/>
                </a:ext>
              </a:extLst>
            </p:cNvPr>
            <p:cNvSpPr>
              <a:spLocks/>
            </p:cNvSpPr>
            <p:nvPr/>
          </p:nvSpPr>
          <p:spPr bwMode="auto">
            <a:xfrm>
              <a:off x="5211150" y="1368113"/>
              <a:ext cx="47325" cy="17850"/>
            </a:xfrm>
            <a:custGeom>
              <a:avLst/>
              <a:gdLst>
                <a:gd name="T0" fmla="*/ 28700 w 1893"/>
                <a:gd name="T1" fmla="*/ 0 h 714"/>
                <a:gd name="T2" fmla="*/ 18625 w 1893"/>
                <a:gd name="T3" fmla="*/ 17850 h 714"/>
                <a:gd name="T4" fmla="*/ 28700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442;p4">
              <a:extLst>
                <a:ext uri="{FF2B5EF4-FFF2-40B4-BE49-F238E27FC236}">
                  <a16:creationId xmlns="" xmlns:a16="http://schemas.microsoft.com/office/drawing/2014/main" id="{E0526B02-F803-4CF2-9104-95E295D88352}"/>
                </a:ext>
              </a:extLst>
            </p:cNvPr>
            <p:cNvSpPr>
              <a:spLocks/>
            </p:cNvSpPr>
            <p:nvPr/>
          </p:nvSpPr>
          <p:spPr bwMode="auto">
            <a:xfrm>
              <a:off x="5144450" y="1343288"/>
              <a:ext cx="40350" cy="20975"/>
            </a:xfrm>
            <a:custGeom>
              <a:avLst/>
              <a:gdLst>
                <a:gd name="T0" fmla="*/ 20950 w 1614"/>
                <a:gd name="T1" fmla="*/ 25 h 839"/>
                <a:gd name="T2" fmla="*/ 18625 w 1614"/>
                <a:gd name="T3" fmla="*/ 20950 h 839"/>
                <a:gd name="T4" fmla="*/ 20950 w 1614"/>
                <a:gd name="T5" fmla="*/ 25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443;p4">
              <a:extLst>
                <a:ext uri="{FF2B5EF4-FFF2-40B4-BE49-F238E27FC236}">
                  <a16:creationId xmlns="" xmlns:a16="http://schemas.microsoft.com/office/drawing/2014/main" id="{894DC956-6C2F-4CAA-8C46-1E726E0A9A87}"/>
                </a:ext>
              </a:extLst>
            </p:cNvPr>
            <p:cNvSpPr>
              <a:spLocks/>
            </p:cNvSpPr>
            <p:nvPr/>
          </p:nvSpPr>
          <p:spPr bwMode="auto">
            <a:xfrm>
              <a:off x="5170050" y="1309163"/>
              <a:ext cx="48875" cy="14775"/>
            </a:xfrm>
            <a:custGeom>
              <a:avLst/>
              <a:gdLst>
                <a:gd name="T0" fmla="*/ 30250 w 1955"/>
                <a:gd name="T1" fmla="*/ 25 h 591"/>
                <a:gd name="T2" fmla="*/ 19400 w 1955"/>
                <a:gd name="T3" fmla="*/ 14750 h 591"/>
                <a:gd name="T4" fmla="*/ 30250 w 1955"/>
                <a:gd name="T5" fmla="*/ 25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444;p4">
              <a:extLst>
                <a:ext uri="{FF2B5EF4-FFF2-40B4-BE49-F238E27FC236}">
                  <a16:creationId xmlns="" xmlns:a16="http://schemas.microsoft.com/office/drawing/2014/main" id="{6974279C-E774-4899-9E05-393E711D062E}"/>
                </a:ext>
              </a:extLst>
            </p:cNvPr>
            <p:cNvSpPr>
              <a:spLocks/>
            </p:cNvSpPr>
            <p:nvPr/>
          </p:nvSpPr>
          <p:spPr bwMode="auto">
            <a:xfrm>
              <a:off x="4761375" y="1715538"/>
              <a:ext cx="45000" cy="10875"/>
            </a:xfrm>
            <a:custGeom>
              <a:avLst/>
              <a:gdLst>
                <a:gd name="T0" fmla="*/ 31800 w 1800"/>
                <a:gd name="T1" fmla="*/ 0 h 435"/>
                <a:gd name="T2" fmla="*/ 13200 w 1800"/>
                <a:gd name="T3" fmla="*/ 10850 h 435"/>
                <a:gd name="T4" fmla="*/ 31800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445;p4">
              <a:extLst>
                <a:ext uri="{FF2B5EF4-FFF2-40B4-BE49-F238E27FC236}">
                  <a16:creationId xmlns="" xmlns:a16="http://schemas.microsoft.com/office/drawing/2014/main" id="{1DD6537B-A442-4D1D-8EA6-22ED5082D010}"/>
                </a:ext>
              </a:extLst>
            </p:cNvPr>
            <p:cNvSpPr>
              <a:spLocks/>
            </p:cNvSpPr>
            <p:nvPr/>
          </p:nvSpPr>
          <p:spPr bwMode="auto">
            <a:xfrm>
              <a:off x="4726475" y="1661238"/>
              <a:ext cx="47325" cy="17875"/>
            </a:xfrm>
            <a:custGeom>
              <a:avLst/>
              <a:gdLst>
                <a:gd name="T0" fmla="*/ 28700 w 1893"/>
                <a:gd name="T1" fmla="*/ 25 h 715"/>
                <a:gd name="T2" fmla="*/ 18625 w 1893"/>
                <a:gd name="T3" fmla="*/ 17850 h 715"/>
                <a:gd name="T4" fmla="*/ 28700 w 1893"/>
                <a:gd name="T5" fmla="*/ 25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446;p4">
              <a:extLst>
                <a:ext uri="{FF2B5EF4-FFF2-40B4-BE49-F238E27FC236}">
                  <a16:creationId xmlns="" xmlns:a16="http://schemas.microsoft.com/office/drawing/2014/main" id="{6FAE0B22-7C2D-46F7-AD10-CA2CDCC2CDB2}"/>
                </a:ext>
              </a:extLst>
            </p:cNvPr>
            <p:cNvSpPr>
              <a:spLocks/>
            </p:cNvSpPr>
            <p:nvPr/>
          </p:nvSpPr>
          <p:spPr bwMode="auto">
            <a:xfrm>
              <a:off x="4748950" y="1626338"/>
              <a:ext cx="49675" cy="14000"/>
            </a:xfrm>
            <a:custGeom>
              <a:avLst/>
              <a:gdLst>
                <a:gd name="T0" fmla="*/ 30275 w 1987"/>
                <a:gd name="T1" fmla="*/ 25 h 560"/>
                <a:gd name="T2" fmla="*/ 19400 w 1987"/>
                <a:gd name="T3" fmla="*/ 13975 h 560"/>
                <a:gd name="T4" fmla="*/ 30275 w 1987"/>
                <a:gd name="T5" fmla="*/ 25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447;p4">
              <a:extLst>
                <a:ext uri="{FF2B5EF4-FFF2-40B4-BE49-F238E27FC236}">
                  <a16:creationId xmlns="" xmlns:a16="http://schemas.microsoft.com/office/drawing/2014/main" id="{3366EF8F-40DC-46BB-965F-871036E94D04}"/>
                </a:ext>
              </a:extLst>
            </p:cNvPr>
            <p:cNvSpPr>
              <a:spLocks/>
            </p:cNvSpPr>
            <p:nvPr/>
          </p:nvSpPr>
          <p:spPr bwMode="auto">
            <a:xfrm>
              <a:off x="4823400" y="1627113"/>
              <a:ext cx="48900" cy="12450"/>
            </a:xfrm>
            <a:custGeom>
              <a:avLst/>
              <a:gdLst>
                <a:gd name="T0" fmla="*/ 30275 w 1956"/>
                <a:gd name="T1" fmla="*/ 25 h 498"/>
                <a:gd name="T2" fmla="*/ 18625 w 1956"/>
                <a:gd name="T3" fmla="*/ 12425 h 498"/>
                <a:gd name="T4" fmla="*/ 30275 w 1956"/>
                <a:gd name="T5" fmla="*/ 25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448;p4">
              <a:extLst>
                <a:ext uri="{FF2B5EF4-FFF2-40B4-BE49-F238E27FC236}">
                  <a16:creationId xmlns="" xmlns:a16="http://schemas.microsoft.com/office/drawing/2014/main" id="{C4E12B67-64D2-4CB5-9C37-0B2A1AE74439}"/>
                </a:ext>
              </a:extLst>
            </p:cNvPr>
            <p:cNvSpPr>
              <a:spLocks/>
            </p:cNvSpPr>
            <p:nvPr/>
          </p:nvSpPr>
          <p:spPr bwMode="auto">
            <a:xfrm>
              <a:off x="4826500" y="1686063"/>
              <a:ext cx="48900" cy="15525"/>
            </a:xfrm>
            <a:custGeom>
              <a:avLst/>
              <a:gdLst>
                <a:gd name="T0" fmla="*/ 30275 w 1956"/>
                <a:gd name="T1" fmla="*/ 0 h 621"/>
                <a:gd name="T2" fmla="*/ 19400 w 1956"/>
                <a:gd name="T3" fmla="*/ 15525 h 621"/>
                <a:gd name="T4" fmla="*/ 30275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449;p4">
              <a:extLst>
                <a:ext uri="{FF2B5EF4-FFF2-40B4-BE49-F238E27FC236}">
                  <a16:creationId xmlns="" xmlns:a16="http://schemas.microsoft.com/office/drawing/2014/main" id="{891269DF-98F1-4F97-A66A-C7FEC639F175}"/>
                </a:ext>
              </a:extLst>
            </p:cNvPr>
            <p:cNvSpPr>
              <a:spLocks/>
            </p:cNvSpPr>
            <p:nvPr/>
          </p:nvSpPr>
          <p:spPr bwMode="auto">
            <a:xfrm>
              <a:off x="4853650" y="1797738"/>
              <a:ext cx="48875" cy="14750"/>
            </a:xfrm>
            <a:custGeom>
              <a:avLst/>
              <a:gdLst>
                <a:gd name="T0" fmla="*/ 30250 w 1955"/>
                <a:gd name="T1" fmla="*/ 0 h 590"/>
                <a:gd name="T2" fmla="*/ 18625 w 1955"/>
                <a:gd name="T3" fmla="*/ 14725 h 590"/>
                <a:gd name="T4" fmla="*/ 30250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450;p4">
              <a:extLst>
                <a:ext uri="{FF2B5EF4-FFF2-40B4-BE49-F238E27FC236}">
                  <a16:creationId xmlns="" xmlns:a16="http://schemas.microsoft.com/office/drawing/2014/main" id="{0E9BD954-C0EB-429E-8D81-8E92BBEFA128}"/>
                </a:ext>
              </a:extLst>
            </p:cNvPr>
            <p:cNvSpPr>
              <a:spLocks/>
            </p:cNvSpPr>
            <p:nvPr/>
          </p:nvSpPr>
          <p:spPr bwMode="auto">
            <a:xfrm>
              <a:off x="4736550" y="1811688"/>
              <a:ext cx="48100" cy="19400"/>
            </a:xfrm>
            <a:custGeom>
              <a:avLst/>
              <a:gdLst>
                <a:gd name="T0" fmla="*/ 28700 w 1924"/>
                <a:gd name="T1" fmla="*/ 0 h 776"/>
                <a:gd name="T2" fmla="*/ 18625 w 1924"/>
                <a:gd name="T3" fmla="*/ 19400 h 776"/>
                <a:gd name="T4" fmla="*/ 28700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451;p4">
              <a:extLst>
                <a:ext uri="{FF2B5EF4-FFF2-40B4-BE49-F238E27FC236}">
                  <a16:creationId xmlns="" xmlns:a16="http://schemas.microsoft.com/office/drawing/2014/main" id="{3FD4ECFB-78B4-41B2-912D-D213B6DE47A5}"/>
                </a:ext>
              </a:extLst>
            </p:cNvPr>
            <p:cNvSpPr>
              <a:spLocks/>
            </p:cNvSpPr>
            <p:nvPr/>
          </p:nvSpPr>
          <p:spPr bwMode="auto">
            <a:xfrm>
              <a:off x="4709400" y="1769813"/>
              <a:ext cx="48125" cy="16300"/>
            </a:xfrm>
            <a:custGeom>
              <a:avLst/>
              <a:gdLst>
                <a:gd name="T0" fmla="*/ 29500 w 1925"/>
                <a:gd name="T1" fmla="*/ 0 h 652"/>
                <a:gd name="T2" fmla="*/ 18625 w 1925"/>
                <a:gd name="T3" fmla="*/ 16300 h 652"/>
                <a:gd name="T4" fmla="*/ 29500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452;p4">
              <a:extLst>
                <a:ext uri="{FF2B5EF4-FFF2-40B4-BE49-F238E27FC236}">
                  <a16:creationId xmlns="" xmlns:a16="http://schemas.microsoft.com/office/drawing/2014/main" id="{D33283AF-5AFE-420A-BCBD-ABD85DCBE6AF}"/>
                </a:ext>
              </a:extLst>
            </p:cNvPr>
            <p:cNvSpPr>
              <a:spLocks/>
            </p:cNvSpPr>
            <p:nvPr/>
          </p:nvSpPr>
          <p:spPr bwMode="auto">
            <a:xfrm>
              <a:off x="4789275" y="1773688"/>
              <a:ext cx="48900" cy="14750"/>
            </a:xfrm>
            <a:custGeom>
              <a:avLst/>
              <a:gdLst>
                <a:gd name="T0" fmla="*/ 30275 w 1956"/>
                <a:gd name="T1" fmla="*/ 0 h 590"/>
                <a:gd name="T2" fmla="*/ 19400 w 1956"/>
                <a:gd name="T3" fmla="*/ 14750 h 590"/>
                <a:gd name="T4" fmla="*/ 30275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453;p4">
              <a:extLst>
                <a:ext uri="{FF2B5EF4-FFF2-40B4-BE49-F238E27FC236}">
                  <a16:creationId xmlns="" xmlns:a16="http://schemas.microsoft.com/office/drawing/2014/main" id="{33FF800C-7BB5-4FAC-8AC2-CD12311CFD69}"/>
                </a:ext>
              </a:extLst>
            </p:cNvPr>
            <p:cNvSpPr>
              <a:spLocks/>
            </p:cNvSpPr>
            <p:nvPr/>
          </p:nvSpPr>
          <p:spPr bwMode="auto">
            <a:xfrm>
              <a:off x="4614800" y="1852788"/>
              <a:ext cx="48100" cy="18625"/>
            </a:xfrm>
            <a:custGeom>
              <a:avLst/>
              <a:gdLst>
                <a:gd name="T0" fmla="*/ 29475 w 1924"/>
                <a:gd name="T1" fmla="*/ 0 h 745"/>
                <a:gd name="T2" fmla="*/ 19400 w 1924"/>
                <a:gd name="T3" fmla="*/ 18625 h 745"/>
                <a:gd name="T4" fmla="*/ 29475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454;p4">
              <a:extLst>
                <a:ext uri="{FF2B5EF4-FFF2-40B4-BE49-F238E27FC236}">
                  <a16:creationId xmlns="" xmlns:a16="http://schemas.microsoft.com/office/drawing/2014/main" id="{AF35B911-9382-4B88-9CBB-7AD3EC48076A}"/>
                </a:ext>
              </a:extLst>
            </p:cNvPr>
            <p:cNvSpPr>
              <a:spLocks/>
            </p:cNvSpPr>
            <p:nvPr/>
          </p:nvSpPr>
          <p:spPr bwMode="auto">
            <a:xfrm>
              <a:off x="4577575" y="1790738"/>
              <a:ext cx="48875" cy="15550"/>
            </a:xfrm>
            <a:custGeom>
              <a:avLst/>
              <a:gdLst>
                <a:gd name="T0" fmla="*/ 30250 w 1955"/>
                <a:gd name="T1" fmla="*/ 25 h 622"/>
                <a:gd name="T2" fmla="*/ 18625 w 1955"/>
                <a:gd name="T3" fmla="*/ 15525 h 622"/>
                <a:gd name="T4" fmla="*/ 30250 w 1955"/>
                <a:gd name="T5" fmla="*/ 25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455;p4">
              <a:extLst>
                <a:ext uri="{FF2B5EF4-FFF2-40B4-BE49-F238E27FC236}">
                  <a16:creationId xmlns="" xmlns:a16="http://schemas.microsoft.com/office/drawing/2014/main" id="{787731E0-2D01-48C3-BBAC-3F20A8FA3FF0}"/>
                </a:ext>
              </a:extLst>
            </p:cNvPr>
            <p:cNvSpPr>
              <a:spLocks/>
            </p:cNvSpPr>
            <p:nvPr/>
          </p:nvSpPr>
          <p:spPr bwMode="auto">
            <a:xfrm>
              <a:off x="4478325" y="1836513"/>
              <a:ext cx="45000" cy="10875"/>
            </a:xfrm>
            <a:custGeom>
              <a:avLst/>
              <a:gdLst>
                <a:gd name="T0" fmla="*/ 31800 w 1800"/>
                <a:gd name="T1" fmla="*/ 0 h 435"/>
                <a:gd name="T2" fmla="*/ 13200 w 1800"/>
                <a:gd name="T3" fmla="*/ 10850 h 435"/>
                <a:gd name="T4" fmla="*/ 31800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456;p4">
              <a:extLst>
                <a:ext uri="{FF2B5EF4-FFF2-40B4-BE49-F238E27FC236}">
                  <a16:creationId xmlns="" xmlns:a16="http://schemas.microsoft.com/office/drawing/2014/main" id="{7C7B1BDA-8FD6-41C3-8FCB-37161CA01B65}"/>
                </a:ext>
              </a:extLst>
            </p:cNvPr>
            <p:cNvSpPr>
              <a:spLocks/>
            </p:cNvSpPr>
            <p:nvPr/>
          </p:nvSpPr>
          <p:spPr bwMode="auto">
            <a:xfrm>
              <a:off x="4523300" y="1889238"/>
              <a:ext cx="49650" cy="13200"/>
            </a:xfrm>
            <a:custGeom>
              <a:avLst/>
              <a:gdLst>
                <a:gd name="T0" fmla="*/ 31025 w 1986"/>
                <a:gd name="T1" fmla="*/ 0 h 528"/>
                <a:gd name="T2" fmla="*/ 19400 w 1986"/>
                <a:gd name="T3" fmla="*/ 13200 h 528"/>
                <a:gd name="T4" fmla="*/ 31025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457;p4">
              <a:extLst>
                <a:ext uri="{FF2B5EF4-FFF2-40B4-BE49-F238E27FC236}">
                  <a16:creationId xmlns="" xmlns:a16="http://schemas.microsoft.com/office/drawing/2014/main" id="{925BCE37-D353-4B6B-97D1-3639F350DFCD}"/>
                </a:ext>
              </a:extLst>
            </p:cNvPr>
            <p:cNvSpPr>
              <a:spLocks/>
            </p:cNvSpPr>
            <p:nvPr/>
          </p:nvSpPr>
          <p:spPr bwMode="auto">
            <a:xfrm>
              <a:off x="4406200" y="1883038"/>
              <a:ext cx="41125" cy="19400"/>
            </a:xfrm>
            <a:custGeom>
              <a:avLst/>
              <a:gdLst>
                <a:gd name="T0" fmla="*/ 21725 w 1645"/>
                <a:gd name="T1" fmla="*/ 0 h 776"/>
                <a:gd name="T2" fmla="*/ 19400 w 1645"/>
                <a:gd name="T3" fmla="*/ 19400 h 776"/>
                <a:gd name="T4" fmla="*/ 21725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458;p4">
              <a:extLst>
                <a:ext uri="{FF2B5EF4-FFF2-40B4-BE49-F238E27FC236}">
                  <a16:creationId xmlns="" xmlns:a16="http://schemas.microsoft.com/office/drawing/2014/main" id="{B8C9CE34-3764-4B9E-ABF6-B12705032461}"/>
                </a:ext>
              </a:extLst>
            </p:cNvPr>
            <p:cNvSpPr>
              <a:spLocks/>
            </p:cNvSpPr>
            <p:nvPr/>
          </p:nvSpPr>
          <p:spPr bwMode="auto">
            <a:xfrm>
              <a:off x="4296850" y="1914038"/>
              <a:ext cx="45000" cy="10900"/>
            </a:xfrm>
            <a:custGeom>
              <a:avLst/>
              <a:gdLst>
                <a:gd name="T0" fmla="*/ 31800 w 1800"/>
                <a:gd name="T1" fmla="*/ 25 h 436"/>
                <a:gd name="T2" fmla="*/ 13200 w 1800"/>
                <a:gd name="T3" fmla="*/ 10875 h 436"/>
                <a:gd name="T4" fmla="*/ 31800 w 1800"/>
                <a:gd name="T5" fmla="*/ 25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459;p4">
              <a:extLst>
                <a:ext uri="{FF2B5EF4-FFF2-40B4-BE49-F238E27FC236}">
                  <a16:creationId xmlns="" xmlns:a16="http://schemas.microsoft.com/office/drawing/2014/main" id="{9C9AF84D-72FF-4CD7-91B0-D3683BBEA307}"/>
                </a:ext>
              </a:extLst>
            </p:cNvPr>
            <p:cNvSpPr>
              <a:spLocks/>
            </p:cNvSpPr>
            <p:nvPr/>
          </p:nvSpPr>
          <p:spPr bwMode="auto">
            <a:xfrm>
              <a:off x="4226275" y="1896988"/>
              <a:ext cx="45025" cy="10875"/>
            </a:xfrm>
            <a:custGeom>
              <a:avLst/>
              <a:gdLst>
                <a:gd name="T0" fmla="*/ 31050 w 1801"/>
                <a:gd name="T1" fmla="*/ 25 h 435"/>
                <a:gd name="T2" fmla="*/ 13200 w 1801"/>
                <a:gd name="T3" fmla="*/ 10875 h 435"/>
                <a:gd name="T4" fmla="*/ 31050 w 1801"/>
                <a:gd name="T5" fmla="*/ 25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460;p4">
              <a:extLst>
                <a:ext uri="{FF2B5EF4-FFF2-40B4-BE49-F238E27FC236}">
                  <a16:creationId xmlns="" xmlns:a16="http://schemas.microsoft.com/office/drawing/2014/main" id="{F6DC508A-DCF9-4D2F-85C9-B493A9C30ABB}"/>
                </a:ext>
              </a:extLst>
            </p:cNvPr>
            <p:cNvSpPr>
              <a:spLocks/>
            </p:cNvSpPr>
            <p:nvPr/>
          </p:nvSpPr>
          <p:spPr bwMode="auto">
            <a:xfrm>
              <a:off x="4203800" y="1841163"/>
              <a:ext cx="48875" cy="14750"/>
            </a:xfrm>
            <a:custGeom>
              <a:avLst/>
              <a:gdLst>
                <a:gd name="T0" fmla="*/ 30250 w 1955"/>
                <a:gd name="T1" fmla="*/ 0 h 590"/>
                <a:gd name="T2" fmla="*/ 18625 w 1955"/>
                <a:gd name="T3" fmla="*/ 14750 h 590"/>
                <a:gd name="T4" fmla="*/ 30250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461;p4">
              <a:extLst>
                <a:ext uri="{FF2B5EF4-FFF2-40B4-BE49-F238E27FC236}">
                  <a16:creationId xmlns="" xmlns:a16="http://schemas.microsoft.com/office/drawing/2014/main" id="{E6A9DE02-ECE2-4887-BE96-6247AF72AAF6}"/>
                </a:ext>
              </a:extLst>
            </p:cNvPr>
            <p:cNvSpPr>
              <a:spLocks/>
            </p:cNvSpPr>
            <p:nvPr/>
          </p:nvSpPr>
          <p:spPr bwMode="auto">
            <a:xfrm>
              <a:off x="4278250" y="1868288"/>
              <a:ext cx="41125" cy="20975"/>
            </a:xfrm>
            <a:custGeom>
              <a:avLst/>
              <a:gdLst>
                <a:gd name="T0" fmla="*/ 21725 w 1645"/>
                <a:gd name="T1" fmla="*/ 25 h 839"/>
                <a:gd name="T2" fmla="*/ 19400 w 1645"/>
                <a:gd name="T3" fmla="*/ 20950 h 839"/>
                <a:gd name="T4" fmla="*/ 21725 w 1645"/>
                <a:gd name="T5" fmla="*/ 25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462;p4">
              <a:extLst>
                <a:ext uri="{FF2B5EF4-FFF2-40B4-BE49-F238E27FC236}">
                  <a16:creationId xmlns="" xmlns:a16="http://schemas.microsoft.com/office/drawing/2014/main" id="{7A8DECDE-D395-4500-8093-93EF2998A825}"/>
                </a:ext>
              </a:extLst>
            </p:cNvPr>
            <p:cNvSpPr>
              <a:spLocks/>
            </p:cNvSpPr>
            <p:nvPr/>
          </p:nvSpPr>
          <p:spPr bwMode="auto">
            <a:xfrm>
              <a:off x="4347250" y="1849688"/>
              <a:ext cx="45025" cy="11650"/>
            </a:xfrm>
            <a:custGeom>
              <a:avLst/>
              <a:gdLst>
                <a:gd name="T0" fmla="*/ 31825 w 1801"/>
                <a:gd name="T1" fmla="*/ 0 h 466"/>
                <a:gd name="T2" fmla="*/ 13200 w 1801"/>
                <a:gd name="T3" fmla="*/ 11650 h 466"/>
                <a:gd name="T4" fmla="*/ 31825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463;p4">
              <a:extLst>
                <a:ext uri="{FF2B5EF4-FFF2-40B4-BE49-F238E27FC236}">
                  <a16:creationId xmlns="" xmlns:a16="http://schemas.microsoft.com/office/drawing/2014/main" id="{0748BB8C-A0D4-4B68-91DC-4B54C003F413}"/>
                </a:ext>
              </a:extLst>
            </p:cNvPr>
            <p:cNvSpPr>
              <a:spLocks/>
            </p:cNvSpPr>
            <p:nvPr/>
          </p:nvSpPr>
          <p:spPr bwMode="auto">
            <a:xfrm>
              <a:off x="4279025" y="1821763"/>
              <a:ext cx="40350" cy="20975"/>
            </a:xfrm>
            <a:custGeom>
              <a:avLst/>
              <a:gdLst>
                <a:gd name="T0" fmla="*/ 20950 w 1614"/>
                <a:gd name="T1" fmla="*/ 25 h 839"/>
                <a:gd name="T2" fmla="*/ 18625 w 1614"/>
                <a:gd name="T3" fmla="*/ 20950 h 839"/>
                <a:gd name="T4" fmla="*/ 20950 w 1614"/>
                <a:gd name="T5" fmla="*/ 25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464;p4">
              <a:extLst>
                <a:ext uri="{FF2B5EF4-FFF2-40B4-BE49-F238E27FC236}">
                  <a16:creationId xmlns="" xmlns:a16="http://schemas.microsoft.com/office/drawing/2014/main" id="{C61DCB51-DCDF-4FE3-B10E-5EF03C09DC50}"/>
                </a:ext>
              </a:extLst>
            </p:cNvPr>
            <p:cNvSpPr>
              <a:spLocks/>
            </p:cNvSpPr>
            <p:nvPr/>
          </p:nvSpPr>
          <p:spPr bwMode="auto">
            <a:xfrm>
              <a:off x="4267375" y="1777563"/>
              <a:ext cx="49675" cy="13975"/>
            </a:xfrm>
            <a:custGeom>
              <a:avLst/>
              <a:gdLst>
                <a:gd name="T0" fmla="*/ 30275 w 1987"/>
                <a:gd name="T1" fmla="*/ 25 h 559"/>
                <a:gd name="T2" fmla="*/ 19400 w 1987"/>
                <a:gd name="T3" fmla="*/ 13975 h 559"/>
                <a:gd name="T4" fmla="*/ 30275 w 1987"/>
                <a:gd name="T5" fmla="*/ 25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465;p4">
              <a:extLst>
                <a:ext uri="{FF2B5EF4-FFF2-40B4-BE49-F238E27FC236}">
                  <a16:creationId xmlns="" xmlns:a16="http://schemas.microsoft.com/office/drawing/2014/main" id="{85E8FEB3-8E1F-475C-9B5B-97FEA4FDAF84}"/>
                </a:ext>
              </a:extLst>
            </p:cNvPr>
            <p:cNvSpPr>
              <a:spLocks/>
            </p:cNvSpPr>
            <p:nvPr/>
          </p:nvSpPr>
          <p:spPr bwMode="auto">
            <a:xfrm>
              <a:off x="4380600" y="1779113"/>
              <a:ext cx="45775" cy="11650"/>
            </a:xfrm>
            <a:custGeom>
              <a:avLst/>
              <a:gdLst>
                <a:gd name="T0" fmla="*/ 31825 w 1831"/>
                <a:gd name="T1" fmla="*/ 25 h 466"/>
                <a:gd name="T2" fmla="*/ 13975 w 1831"/>
                <a:gd name="T3" fmla="*/ 11650 h 466"/>
                <a:gd name="T4" fmla="*/ 31825 w 1831"/>
                <a:gd name="T5" fmla="*/ 25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466;p4">
              <a:extLst>
                <a:ext uri="{FF2B5EF4-FFF2-40B4-BE49-F238E27FC236}">
                  <a16:creationId xmlns="" xmlns:a16="http://schemas.microsoft.com/office/drawing/2014/main" id="{C046DE07-D75B-46D3-9C6F-E18803F2461C}"/>
                </a:ext>
              </a:extLst>
            </p:cNvPr>
            <p:cNvSpPr>
              <a:spLocks/>
            </p:cNvSpPr>
            <p:nvPr/>
          </p:nvSpPr>
          <p:spPr bwMode="auto">
            <a:xfrm>
              <a:off x="4466675" y="1789188"/>
              <a:ext cx="48900" cy="17100"/>
            </a:xfrm>
            <a:custGeom>
              <a:avLst/>
              <a:gdLst>
                <a:gd name="T0" fmla="*/ 29500 w 1956"/>
                <a:gd name="T1" fmla="*/ 25 h 684"/>
                <a:gd name="T2" fmla="*/ 18625 w 1956"/>
                <a:gd name="T3" fmla="*/ 17075 h 684"/>
                <a:gd name="T4" fmla="*/ 29500 w 1956"/>
                <a:gd name="T5" fmla="*/ 25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467;p4">
              <a:extLst>
                <a:ext uri="{FF2B5EF4-FFF2-40B4-BE49-F238E27FC236}">
                  <a16:creationId xmlns="" xmlns:a16="http://schemas.microsoft.com/office/drawing/2014/main" id="{E8337581-E0BF-43C0-9EE8-9FBFD7AAC380}"/>
                </a:ext>
              </a:extLst>
            </p:cNvPr>
            <p:cNvSpPr>
              <a:spLocks/>
            </p:cNvSpPr>
            <p:nvPr/>
          </p:nvSpPr>
          <p:spPr bwMode="auto">
            <a:xfrm>
              <a:off x="4412400" y="1831063"/>
              <a:ext cx="48875" cy="14775"/>
            </a:xfrm>
            <a:custGeom>
              <a:avLst/>
              <a:gdLst>
                <a:gd name="T0" fmla="*/ 30250 w 1955"/>
                <a:gd name="T1" fmla="*/ 25 h 591"/>
                <a:gd name="T2" fmla="*/ 19400 w 1955"/>
                <a:gd name="T3" fmla="*/ 14750 h 591"/>
                <a:gd name="T4" fmla="*/ 30250 w 1955"/>
                <a:gd name="T5" fmla="*/ 25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468;p4">
              <a:extLst>
                <a:ext uri="{FF2B5EF4-FFF2-40B4-BE49-F238E27FC236}">
                  <a16:creationId xmlns="" xmlns:a16="http://schemas.microsoft.com/office/drawing/2014/main" id="{136C0C26-E3FB-4209-B6BB-DD692F134EE2}"/>
                </a:ext>
              </a:extLst>
            </p:cNvPr>
            <p:cNvSpPr>
              <a:spLocks/>
            </p:cNvSpPr>
            <p:nvPr/>
          </p:nvSpPr>
          <p:spPr bwMode="auto">
            <a:xfrm>
              <a:off x="4500025" y="1963688"/>
              <a:ext cx="48875" cy="12425"/>
            </a:xfrm>
            <a:custGeom>
              <a:avLst/>
              <a:gdLst>
                <a:gd name="T0" fmla="*/ 30275 w 1955"/>
                <a:gd name="T1" fmla="*/ 0 h 497"/>
                <a:gd name="T2" fmla="*/ 18625 w 1955"/>
                <a:gd name="T3" fmla="*/ 12400 h 497"/>
                <a:gd name="T4" fmla="*/ 30275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469;p4">
              <a:extLst>
                <a:ext uri="{FF2B5EF4-FFF2-40B4-BE49-F238E27FC236}">
                  <a16:creationId xmlns="" xmlns:a16="http://schemas.microsoft.com/office/drawing/2014/main" id="{B0E67016-112A-49EC-AAAA-17C43340F792}"/>
                </a:ext>
              </a:extLst>
            </p:cNvPr>
            <p:cNvSpPr>
              <a:spLocks/>
            </p:cNvSpPr>
            <p:nvPr/>
          </p:nvSpPr>
          <p:spPr bwMode="auto">
            <a:xfrm>
              <a:off x="4376725" y="1952813"/>
              <a:ext cx="40350" cy="20975"/>
            </a:xfrm>
            <a:custGeom>
              <a:avLst/>
              <a:gdLst>
                <a:gd name="T0" fmla="*/ 21725 w 1614"/>
                <a:gd name="T1" fmla="*/ 25 h 839"/>
                <a:gd name="T2" fmla="*/ 19400 w 1614"/>
                <a:gd name="T3" fmla="*/ 20950 h 839"/>
                <a:gd name="T4" fmla="*/ 21725 w 1614"/>
                <a:gd name="T5" fmla="*/ 25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470;p4">
              <a:extLst>
                <a:ext uri="{FF2B5EF4-FFF2-40B4-BE49-F238E27FC236}">
                  <a16:creationId xmlns="" xmlns:a16="http://schemas.microsoft.com/office/drawing/2014/main" id="{2D0FC3EB-E00C-47C8-A02B-636DA84CFA88}"/>
                </a:ext>
              </a:extLst>
            </p:cNvPr>
            <p:cNvSpPr>
              <a:spLocks/>
            </p:cNvSpPr>
            <p:nvPr/>
          </p:nvSpPr>
          <p:spPr bwMode="auto">
            <a:xfrm>
              <a:off x="4432575" y="1948163"/>
              <a:ext cx="48875" cy="16325"/>
            </a:xfrm>
            <a:custGeom>
              <a:avLst/>
              <a:gdLst>
                <a:gd name="T0" fmla="*/ 30250 w 1955"/>
                <a:gd name="T1" fmla="*/ 25 h 653"/>
                <a:gd name="T2" fmla="*/ 19400 w 1955"/>
                <a:gd name="T3" fmla="*/ 16300 h 653"/>
                <a:gd name="T4" fmla="*/ 30250 w 1955"/>
                <a:gd name="T5" fmla="*/ 25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471;p4">
              <a:extLst>
                <a:ext uri="{FF2B5EF4-FFF2-40B4-BE49-F238E27FC236}">
                  <a16:creationId xmlns="" xmlns:a16="http://schemas.microsoft.com/office/drawing/2014/main" id="{60910692-9B5A-4B9E-BADB-0460D1BF0F06}"/>
                </a:ext>
              </a:extLst>
            </p:cNvPr>
            <p:cNvSpPr>
              <a:spLocks/>
            </p:cNvSpPr>
            <p:nvPr/>
          </p:nvSpPr>
          <p:spPr bwMode="auto">
            <a:xfrm>
              <a:off x="4634975" y="1941188"/>
              <a:ext cx="48875" cy="17100"/>
            </a:xfrm>
            <a:custGeom>
              <a:avLst/>
              <a:gdLst>
                <a:gd name="T0" fmla="*/ 29475 w 1955"/>
                <a:gd name="T1" fmla="*/ 25 h 684"/>
                <a:gd name="T2" fmla="*/ 18625 w 1955"/>
                <a:gd name="T3" fmla="*/ 17075 h 684"/>
                <a:gd name="T4" fmla="*/ 29475 w 1955"/>
                <a:gd name="T5" fmla="*/ 25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472;p4">
              <a:extLst>
                <a:ext uri="{FF2B5EF4-FFF2-40B4-BE49-F238E27FC236}">
                  <a16:creationId xmlns="" xmlns:a16="http://schemas.microsoft.com/office/drawing/2014/main" id="{1DB98503-C5C4-461E-A2AD-A4A740B3D3A7}"/>
                </a:ext>
              </a:extLst>
            </p:cNvPr>
            <p:cNvSpPr>
              <a:spLocks/>
            </p:cNvSpPr>
            <p:nvPr/>
          </p:nvSpPr>
          <p:spPr bwMode="auto">
            <a:xfrm>
              <a:off x="4548100" y="1961363"/>
              <a:ext cx="47350" cy="17075"/>
            </a:xfrm>
            <a:custGeom>
              <a:avLst/>
              <a:gdLst>
                <a:gd name="T0" fmla="*/ 28725 w 1894"/>
                <a:gd name="T1" fmla="*/ 0 h 683"/>
                <a:gd name="T2" fmla="*/ 18625 w 1894"/>
                <a:gd name="T3" fmla="*/ 17075 h 683"/>
                <a:gd name="T4" fmla="*/ 28725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473;p4">
              <a:extLst>
                <a:ext uri="{FF2B5EF4-FFF2-40B4-BE49-F238E27FC236}">
                  <a16:creationId xmlns="" xmlns:a16="http://schemas.microsoft.com/office/drawing/2014/main" id="{8EC1E4BF-1DBE-4F35-ABC7-7E4CE9729BA8}"/>
                </a:ext>
              </a:extLst>
            </p:cNvPr>
            <p:cNvSpPr>
              <a:spLocks/>
            </p:cNvSpPr>
            <p:nvPr/>
          </p:nvSpPr>
          <p:spPr bwMode="auto">
            <a:xfrm>
              <a:off x="4712525" y="1913263"/>
              <a:ext cx="48875" cy="12450"/>
            </a:xfrm>
            <a:custGeom>
              <a:avLst/>
              <a:gdLst>
                <a:gd name="T0" fmla="*/ 30250 w 1955"/>
                <a:gd name="T1" fmla="*/ 25 h 498"/>
                <a:gd name="T2" fmla="*/ 18625 w 1955"/>
                <a:gd name="T3" fmla="*/ 12425 h 498"/>
                <a:gd name="T4" fmla="*/ 30250 w 1955"/>
                <a:gd name="T5" fmla="*/ 25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474;p4">
              <a:extLst>
                <a:ext uri="{FF2B5EF4-FFF2-40B4-BE49-F238E27FC236}">
                  <a16:creationId xmlns="" xmlns:a16="http://schemas.microsoft.com/office/drawing/2014/main" id="{61E2E4D6-F157-4DDB-8B41-249C3184CDDB}"/>
                </a:ext>
              </a:extLst>
            </p:cNvPr>
            <p:cNvSpPr>
              <a:spLocks/>
            </p:cNvSpPr>
            <p:nvPr/>
          </p:nvSpPr>
          <p:spPr bwMode="auto">
            <a:xfrm>
              <a:off x="4689250" y="1983838"/>
              <a:ext cx="41125" cy="19425"/>
            </a:xfrm>
            <a:custGeom>
              <a:avLst/>
              <a:gdLst>
                <a:gd name="T0" fmla="*/ 21725 w 1645"/>
                <a:gd name="T1" fmla="*/ 25 h 777"/>
                <a:gd name="T2" fmla="*/ 19400 w 1645"/>
                <a:gd name="T3" fmla="*/ 19400 h 777"/>
                <a:gd name="T4" fmla="*/ 21725 w 1645"/>
                <a:gd name="T5" fmla="*/ 25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475;p4">
              <a:extLst>
                <a:ext uri="{FF2B5EF4-FFF2-40B4-BE49-F238E27FC236}">
                  <a16:creationId xmlns="" xmlns:a16="http://schemas.microsoft.com/office/drawing/2014/main" id="{7848E76F-81E3-42F4-8221-1473413A7796}"/>
                </a:ext>
              </a:extLst>
            </p:cNvPr>
            <p:cNvSpPr>
              <a:spLocks/>
            </p:cNvSpPr>
            <p:nvPr/>
          </p:nvSpPr>
          <p:spPr bwMode="auto">
            <a:xfrm>
              <a:off x="4755950" y="2000138"/>
              <a:ext cx="48875" cy="13200"/>
            </a:xfrm>
            <a:custGeom>
              <a:avLst/>
              <a:gdLst>
                <a:gd name="T0" fmla="*/ 30250 w 1955"/>
                <a:gd name="T1" fmla="*/ 0 h 528"/>
                <a:gd name="T2" fmla="*/ 18625 w 1955"/>
                <a:gd name="T3" fmla="*/ 13175 h 528"/>
                <a:gd name="T4" fmla="*/ 30250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476;p4">
              <a:extLst>
                <a:ext uri="{FF2B5EF4-FFF2-40B4-BE49-F238E27FC236}">
                  <a16:creationId xmlns="" xmlns:a16="http://schemas.microsoft.com/office/drawing/2014/main" id="{B854A248-8DDA-4756-A288-9FF41ACB27CE}"/>
                </a:ext>
              </a:extLst>
            </p:cNvPr>
            <p:cNvSpPr>
              <a:spLocks/>
            </p:cNvSpPr>
            <p:nvPr/>
          </p:nvSpPr>
          <p:spPr bwMode="auto">
            <a:xfrm>
              <a:off x="4662875" y="2037338"/>
              <a:ext cx="40350" cy="20975"/>
            </a:xfrm>
            <a:custGeom>
              <a:avLst/>
              <a:gdLst>
                <a:gd name="T0" fmla="*/ 20950 w 1614"/>
                <a:gd name="T1" fmla="*/ 25 h 839"/>
                <a:gd name="T2" fmla="*/ 18625 w 1614"/>
                <a:gd name="T3" fmla="*/ 20975 h 839"/>
                <a:gd name="T4" fmla="*/ 20950 w 1614"/>
                <a:gd name="T5" fmla="*/ 25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477;p4">
              <a:extLst>
                <a:ext uri="{FF2B5EF4-FFF2-40B4-BE49-F238E27FC236}">
                  <a16:creationId xmlns="" xmlns:a16="http://schemas.microsoft.com/office/drawing/2014/main" id="{E0A9EDA6-9607-4EDE-803B-ECFE57224229}"/>
                </a:ext>
              </a:extLst>
            </p:cNvPr>
            <p:cNvSpPr>
              <a:spLocks/>
            </p:cNvSpPr>
            <p:nvPr/>
          </p:nvSpPr>
          <p:spPr bwMode="auto">
            <a:xfrm>
              <a:off x="4692350" y="2080013"/>
              <a:ext cx="48100" cy="16300"/>
            </a:xfrm>
            <a:custGeom>
              <a:avLst/>
              <a:gdLst>
                <a:gd name="T0" fmla="*/ 29475 w 1924"/>
                <a:gd name="T1" fmla="*/ 0 h 652"/>
                <a:gd name="T2" fmla="*/ 18625 w 1924"/>
                <a:gd name="T3" fmla="*/ 16275 h 652"/>
                <a:gd name="T4" fmla="*/ 29475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478;p4">
              <a:extLst>
                <a:ext uri="{FF2B5EF4-FFF2-40B4-BE49-F238E27FC236}">
                  <a16:creationId xmlns="" xmlns:a16="http://schemas.microsoft.com/office/drawing/2014/main" id="{4F4C263B-CA3C-488C-9FE8-7F3568EF933B}"/>
                </a:ext>
              </a:extLst>
            </p:cNvPr>
            <p:cNvSpPr>
              <a:spLocks/>
            </p:cNvSpPr>
            <p:nvPr/>
          </p:nvSpPr>
          <p:spPr bwMode="auto">
            <a:xfrm>
              <a:off x="4783850" y="2111013"/>
              <a:ext cx="41125" cy="20975"/>
            </a:xfrm>
            <a:custGeom>
              <a:avLst/>
              <a:gdLst>
                <a:gd name="T0" fmla="*/ 21725 w 1645"/>
                <a:gd name="T1" fmla="*/ 25 h 839"/>
                <a:gd name="T2" fmla="*/ 19400 w 1645"/>
                <a:gd name="T3" fmla="*/ 20950 h 839"/>
                <a:gd name="T4" fmla="*/ 21725 w 1645"/>
                <a:gd name="T5" fmla="*/ 25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479;p4">
              <a:extLst>
                <a:ext uri="{FF2B5EF4-FFF2-40B4-BE49-F238E27FC236}">
                  <a16:creationId xmlns="" xmlns:a16="http://schemas.microsoft.com/office/drawing/2014/main" id="{07736E1B-CED3-44AD-B895-E65F7D80A21D}"/>
                </a:ext>
              </a:extLst>
            </p:cNvPr>
            <p:cNvSpPr>
              <a:spLocks/>
            </p:cNvSpPr>
            <p:nvPr/>
          </p:nvSpPr>
          <p:spPr bwMode="auto">
            <a:xfrm>
              <a:off x="4719500" y="2147463"/>
              <a:ext cx="48100" cy="15550"/>
            </a:xfrm>
            <a:custGeom>
              <a:avLst/>
              <a:gdLst>
                <a:gd name="T0" fmla="*/ 29475 w 1924"/>
                <a:gd name="T1" fmla="*/ 25 h 622"/>
                <a:gd name="T2" fmla="*/ 18625 w 1924"/>
                <a:gd name="T3" fmla="*/ 15525 h 622"/>
                <a:gd name="T4" fmla="*/ 29475 w 1924"/>
                <a:gd name="T5" fmla="*/ 25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480;p4">
              <a:extLst>
                <a:ext uri="{FF2B5EF4-FFF2-40B4-BE49-F238E27FC236}">
                  <a16:creationId xmlns="" xmlns:a16="http://schemas.microsoft.com/office/drawing/2014/main" id="{98FD35C8-46CD-4877-82D8-4B5C406EFA4C}"/>
                </a:ext>
              </a:extLst>
            </p:cNvPr>
            <p:cNvSpPr>
              <a:spLocks/>
            </p:cNvSpPr>
            <p:nvPr/>
          </p:nvSpPr>
          <p:spPr bwMode="auto">
            <a:xfrm>
              <a:off x="4766025" y="2066813"/>
              <a:ext cx="48875" cy="15550"/>
            </a:xfrm>
            <a:custGeom>
              <a:avLst/>
              <a:gdLst>
                <a:gd name="T0" fmla="*/ 30250 w 1955"/>
                <a:gd name="T1" fmla="*/ 25 h 622"/>
                <a:gd name="T2" fmla="*/ 18625 w 1955"/>
                <a:gd name="T3" fmla="*/ 15525 h 622"/>
                <a:gd name="T4" fmla="*/ 30250 w 1955"/>
                <a:gd name="T5" fmla="*/ 25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481;p4">
              <a:extLst>
                <a:ext uri="{FF2B5EF4-FFF2-40B4-BE49-F238E27FC236}">
                  <a16:creationId xmlns="" xmlns:a16="http://schemas.microsoft.com/office/drawing/2014/main" id="{37C2DBE8-43AF-4A24-8A01-27BCE58AD581}"/>
                </a:ext>
              </a:extLst>
            </p:cNvPr>
            <p:cNvSpPr>
              <a:spLocks/>
            </p:cNvSpPr>
            <p:nvPr/>
          </p:nvSpPr>
          <p:spPr bwMode="auto">
            <a:xfrm>
              <a:off x="4774550" y="1948938"/>
              <a:ext cx="40350" cy="21750"/>
            </a:xfrm>
            <a:custGeom>
              <a:avLst/>
              <a:gdLst>
                <a:gd name="T0" fmla="*/ 20950 w 1614"/>
                <a:gd name="T1" fmla="*/ 25 h 870"/>
                <a:gd name="T2" fmla="*/ 18625 w 1614"/>
                <a:gd name="T3" fmla="*/ 21725 h 870"/>
                <a:gd name="T4" fmla="*/ 20950 w 1614"/>
                <a:gd name="T5" fmla="*/ 25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482;p4">
              <a:extLst>
                <a:ext uri="{FF2B5EF4-FFF2-40B4-BE49-F238E27FC236}">
                  <a16:creationId xmlns="" xmlns:a16="http://schemas.microsoft.com/office/drawing/2014/main" id="{E4A948EB-114C-4BDB-9577-03B0A0992C6C}"/>
                </a:ext>
              </a:extLst>
            </p:cNvPr>
            <p:cNvSpPr>
              <a:spLocks/>
            </p:cNvSpPr>
            <p:nvPr/>
          </p:nvSpPr>
          <p:spPr bwMode="auto">
            <a:xfrm>
              <a:off x="4806350" y="1862088"/>
              <a:ext cx="48875" cy="13200"/>
            </a:xfrm>
            <a:custGeom>
              <a:avLst/>
              <a:gdLst>
                <a:gd name="T0" fmla="*/ 30250 w 1955"/>
                <a:gd name="T1" fmla="*/ 25 h 528"/>
                <a:gd name="T2" fmla="*/ 18625 w 1955"/>
                <a:gd name="T3" fmla="*/ 13200 h 528"/>
                <a:gd name="T4" fmla="*/ 30250 w 1955"/>
                <a:gd name="T5" fmla="*/ 25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483;p4">
              <a:extLst>
                <a:ext uri="{FF2B5EF4-FFF2-40B4-BE49-F238E27FC236}">
                  <a16:creationId xmlns="" xmlns:a16="http://schemas.microsoft.com/office/drawing/2014/main" id="{315A6F00-33D4-4C38-B89E-129235B51B29}"/>
                </a:ext>
              </a:extLst>
            </p:cNvPr>
            <p:cNvSpPr>
              <a:spLocks/>
            </p:cNvSpPr>
            <p:nvPr/>
          </p:nvSpPr>
          <p:spPr bwMode="auto">
            <a:xfrm>
              <a:off x="4918025" y="1922588"/>
              <a:ext cx="48875" cy="13975"/>
            </a:xfrm>
            <a:custGeom>
              <a:avLst/>
              <a:gdLst>
                <a:gd name="T0" fmla="*/ 30250 w 1955"/>
                <a:gd name="T1" fmla="*/ 0 h 559"/>
                <a:gd name="T2" fmla="*/ 18625 w 1955"/>
                <a:gd name="T3" fmla="*/ 13950 h 559"/>
                <a:gd name="T4" fmla="*/ 30250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484;p4">
              <a:extLst>
                <a:ext uri="{FF2B5EF4-FFF2-40B4-BE49-F238E27FC236}">
                  <a16:creationId xmlns="" xmlns:a16="http://schemas.microsoft.com/office/drawing/2014/main" id="{02AEDEAE-64EB-4C2F-9612-1878314FB052}"/>
                </a:ext>
              </a:extLst>
            </p:cNvPr>
            <p:cNvSpPr>
              <a:spLocks/>
            </p:cNvSpPr>
            <p:nvPr/>
          </p:nvSpPr>
          <p:spPr bwMode="auto">
            <a:xfrm>
              <a:off x="4854425" y="1950488"/>
              <a:ext cx="47325" cy="17875"/>
            </a:xfrm>
            <a:custGeom>
              <a:avLst/>
              <a:gdLst>
                <a:gd name="T0" fmla="*/ 28700 w 1893"/>
                <a:gd name="T1" fmla="*/ 25 h 715"/>
                <a:gd name="T2" fmla="*/ 18625 w 1893"/>
                <a:gd name="T3" fmla="*/ 17850 h 715"/>
                <a:gd name="T4" fmla="*/ 28700 w 1893"/>
                <a:gd name="T5" fmla="*/ 25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485;p4">
              <a:extLst>
                <a:ext uri="{FF2B5EF4-FFF2-40B4-BE49-F238E27FC236}">
                  <a16:creationId xmlns="" xmlns:a16="http://schemas.microsoft.com/office/drawing/2014/main" id="{A76DA803-F346-4805-A39C-7D6D763EFBDA}"/>
                </a:ext>
              </a:extLst>
            </p:cNvPr>
            <p:cNvSpPr>
              <a:spLocks/>
            </p:cNvSpPr>
            <p:nvPr/>
          </p:nvSpPr>
          <p:spPr bwMode="auto">
            <a:xfrm>
              <a:off x="4842025" y="1910938"/>
              <a:ext cx="45000" cy="10125"/>
            </a:xfrm>
            <a:custGeom>
              <a:avLst/>
              <a:gdLst>
                <a:gd name="T0" fmla="*/ 31800 w 1800"/>
                <a:gd name="T1" fmla="*/ 25 h 405"/>
                <a:gd name="T2" fmla="*/ 13200 w 1800"/>
                <a:gd name="T3" fmla="*/ 10100 h 405"/>
                <a:gd name="T4" fmla="*/ 31800 w 1800"/>
                <a:gd name="T5" fmla="*/ 25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486;p4">
              <a:extLst>
                <a:ext uri="{FF2B5EF4-FFF2-40B4-BE49-F238E27FC236}">
                  <a16:creationId xmlns="" xmlns:a16="http://schemas.microsoft.com/office/drawing/2014/main" id="{9B872C88-FFCF-40D2-A61D-5B6DF2F36CEF}"/>
                </a:ext>
              </a:extLst>
            </p:cNvPr>
            <p:cNvSpPr>
              <a:spLocks/>
            </p:cNvSpPr>
            <p:nvPr/>
          </p:nvSpPr>
          <p:spPr bwMode="auto">
            <a:xfrm>
              <a:off x="4921125" y="1854338"/>
              <a:ext cx="48875" cy="15525"/>
            </a:xfrm>
            <a:custGeom>
              <a:avLst/>
              <a:gdLst>
                <a:gd name="T0" fmla="*/ 30250 w 1955"/>
                <a:gd name="T1" fmla="*/ 0 h 621"/>
                <a:gd name="T2" fmla="*/ 18625 w 1955"/>
                <a:gd name="T3" fmla="*/ 15525 h 621"/>
                <a:gd name="T4" fmla="*/ 30250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487;p4">
              <a:extLst>
                <a:ext uri="{FF2B5EF4-FFF2-40B4-BE49-F238E27FC236}">
                  <a16:creationId xmlns="" xmlns:a16="http://schemas.microsoft.com/office/drawing/2014/main" id="{137EA6F1-5155-49A5-9669-753A30618D0D}"/>
                </a:ext>
              </a:extLst>
            </p:cNvPr>
            <p:cNvSpPr>
              <a:spLocks/>
            </p:cNvSpPr>
            <p:nvPr/>
          </p:nvSpPr>
          <p:spPr bwMode="auto">
            <a:xfrm>
              <a:off x="5008750" y="1891563"/>
              <a:ext cx="48875" cy="15525"/>
            </a:xfrm>
            <a:custGeom>
              <a:avLst/>
              <a:gdLst>
                <a:gd name="T0" fmla="*/ 29475 w 1955"/>
                <a:gd name="T1" fmla="*/ 0 h 621"/>
                <a:gd name="T2" fmla="*/ 18625 w 1955"/>
                <a:gd name="T3" fmla="*/ 15525 h 621"/>
                <a:gd name="T4" fmla="*/ 29475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488;p4">
              <a:extLst>
                <a:ext uri="{FF2B5EF4-FFF2-40B4-BE49-F238E27FC236}">
                  <a16:creationId xmlns="" xmlns:a16="http://schemas.microsoft.com/office/drawing/2014/main" id="{D7D462D3-5859-40EB-9593-28B5711ABD2C}"/>
                </a:ext>
              </a:extLst>
            </p:cNvPr>
            <p:cNvSpPr>
              <a:spLocks/>
            </p:cNvSpPr>
            <p:nvPr/>
          </p:nvSpPr>
          <p:spPr bwMode="auto">
            <a:xfrm>
              <a:off x="4968425" y="1969113"/>
              <a:ext cx="48875" cy="14750"/>
            </a:xfrm>
            <a:custGeom>
              <a:avLst/>
              <a:gdLst>
                <a:gd name="T0" fmla="*/ 30250 w 1955"/>
                <a:gd name="T1" fmla="*/ 0 h 590"/>
                <a:gd name="T2" fmla="*/ 18625 w 1955"/>
                <a:gd name="T3" fmla="*/ 14750 h 590"/>
                <a:gd name="T4" fmla="*/ 30250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489;p4">
              <a:extLst>
                <a:ext uri="{FF2B5EF4-FFF2-40B4-BE49-F238E27FC236}">
                  <a16:creationId xmlns="" xmlns:a16="http://schemas.microsoft.com/office/drawing/2014/main" id="{F4363DF3-748F-44B8-8477-96E97A49F364}"/>
                </a:ext>
              </a:extLst>
            </p:cNvPr>
            <p:cNvSpPr>
              <a:spLocks/>
            </p:cNvSpPr>
            <p:nvPr/>
          </p:nvSpPr>
          <p:spPr bwMode="auto">
            <a:xfrm>
              <a:off x="5039000" y="1976863"/>
              <a:ext cx="48875" cy="13975"/>
            </a:xfrm>
            <a:custGeom>
              <a:avLst/>
              <a:gdLst>
                <a:gd name="T0" fmla="*/ 30250 w 1955"/>
                <a:gd name="T1" fmla="*/ 0 h 559"/>
                <a:gd name="T2" fmla="*/ 18625 w 1955"/>
                <a:gd name="T3" fmla="*/ 13975 h 559"/>
                <a:gd name="T4" fmla="*/ 30250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490;p4">
              <a:extLst>
                <a:ext uri="{FF2B5EF4-FFF2-40B4-BE49-F238E27FC236}">
                  <a16:creationId xmlns="" xmlns:a16="http://schemas.microsoft.com/office/drawing/2014/main" id="{3B005E53-582D-40E1-B209-143B119F35B6}"/>
                </a:ext>
              </a:extLst>
            </p:cNvPr>
            <p:cNvSpPr>
              <a:spLocks/>
            </p:cNvSpPr>
            <p:nvPr/>
          </p:nvSpPr>
          <p:spPr bwMode="auto">
            <a:xfrm>
              <a:off x="5130500" y="1949713"/>
              <a:ext cx="41125" cy="20200"/>
            </a:xfrm>
            <a:custGeom>
              <a:avLst/>
              <a:gdLst>
                <a:gd name="T0" fmla="*/ 21725 w 1645"/>
                <a:gd name="T1" fmla="*/ 25 h 808"/>
                <a:gd name="T2" fmla="*/ 19400 w 1645"/>
                <a:gd name="T3" fmla="*/ 20175 h 808"/>
                <a:gd name="T4" fmla="*/ 21725 w 1645"/>
                <a:gd name="T5" fmla="*/ 25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491;p4">
              <a:extLst>
                <a:ext uri="{FF2B5EF4-FFF2-40B4-BE49-F238E27FC236}">
                  <a16:creationId xmlns="" xmlns:a16="http://schemas.microsoft.com/office/drawing/2014/main" id="{1D472EBC-BDE7-477B-BBFE-CE20660AF38C}"/>
                </a:ext>
              </a:extLst>
            </p:cNvPr>
            <p:cNvSpPr>
              <a:spLocks/>
            </p:cNvSpPr>
            <p:nvPr/>
          </p:nvSpPr>
          <p:spPr bwMode="auto">
            <a:xfrm>
              <a:off x="5066125" y="1914038"/>
              <a:ext cx="48125" cy="17100"/>
            </a:xfrm>
            <a:custGeom>
              <a:avLst/>
              <a:gdLst>
                <a:gd name="T0" fmla="*/ 29500 w 1925"/>
                <a:gd name="T1" fmla="*/ 25 h 684"/>
                <a:gd name="T2" fmla="*/ 18625 w 1925"/>
                <a:gd name="T3" fmla="*/ 17075 h 684"/>
                <a:gd name="T4" fmla="*/ 29500 w 1925"/>
                <a:gd name="T5" fmla="*/ 25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492;p4">
              <a:extLst>
                <a:ext uri="{FF2B5EF4-FFF2-40B4-BE49-F238E27FC236}">
                  <a16:creationId xmlns="" xmlns:a16="http://schemas.microsoft.com/office/drawing/2014/main" id="{C8997B21-11C3-4017-9953-7227BA86B5AB}"/>
                </a:ext>
              </a:extLst>
            </p:cNvPr>
            <p:cNvSpPr>
              <a:spLocks/>
            </p:cNvSpPr>
            <p:nvPr/>
          </p:nvSpPr>
          <p:spPr bwMode="auto">
            <a:xfrm>
              <a:off x="5116550" y="1860538"/>
              <a:ext cx="48875" cy="16325"/>
            </a:xfrm>
            <a:custGeom>
              <a:avLst/>
              <a:gdLst>
                <a:gd name="T0" fmla="*/ 29475 w 1955"/>
                <a:gd name="T1" fmla="*/ 25 h 653"/>
                <a:gd name="T2" fmla="*/ 18625 w 1955"/>
                <a:gd name="T3" fmla="*/ 16300 h 653"/>
                <a:gd name="T4" fmla="*/ 29475 w 1955"/>
                <a:gd name="T5" fmla="*/ 25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493;p4">
              <a:extLst>
                <a:ext uri="{FF2B5EF4-FFF2-40B4-BE49-F238E27FC236}">
                  <a16:creationId xmlns="" xmlns:a16="http://schemas.microsoft.com/office/drawing/2014/main" id="{CE5201AF-67B8-4B62-ABB8-23BB9BEF3E79}"/>
                </a:ext>
              </a:extLst>
            </p:cNvPr>
            <p:cNvSpPr>
              <a:spLocks/>
            </p:cNvSpPr>
            <p:nvPr/>
          </p:nvSpPr>
          <p:spPr bwMode="auto">
            <a:xfrm>
              <a:off x="5188650" y="1829513"/>
              <a:ext cx="45800" cy="11675"/>
            </a:xfrm>
            <a:custGeom>
              <a:avLst/>
              <a:gdLst>
                <a:gd name="T0" fmla="*/ 31825 w 1832"/>
                <a:gd name="T1" fmla="*/ 25 h 467"/>
                <a:gd name="T2" fmla="*/ 13975 w 1832"/>
                <a:gd name="T3" fmla="*/ 11650 h 467"/>
                <a:gd name="T4" fmla="*/ 31825 w 1832"/>
                <a:gd name="T5" fmla="*/ 25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494;p4">
              <a:extLst>
                <a:ext uri="{FF2B5EF4-FFF2-40B4-BE49-F238E27FC236}">
                  <a16:creationId xmlns="" xmlns:a16="http://schemas.microsoft.com/office/drawing/2014/main" id="{7214939B-E7D4-437F-A86B-0F65C07AA9AF}"/>
                </a:ext>
              </a:extLst>
            </p:cNvPr>
            <p:cNvSpPr>
              <a:spLocks/>
            </p:cNvSpPr>
            <p:nvPr/>
          </p:nvSpPr>
          <p:spPr bwMode="auto">
            <a:xfrm>
              <a:off x="5237525" y="1794613"/>
              <a:ext cx="48875" cy="14000"/>
            </a:xfrm>
            <a:custGeom>
              <a:avLst/>
              <a:gdLst>
                <a:gd name="T0" fmla="*/ 30250 w 1955"/>
                <a:gd name="T1" fmla="*/ 25 h 560"/>
                <a:gd name="T2" fmla="*/ 18625 w 1955"/>
                <a:gd name="T3" fmla="*/ 13975 h 560"/>
                <a:gd name="T4" fmla="*/ 30250 w 1955"/>
                <a:gd name="T5" fmla="*/ 25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495;p4">
              <a:extLst>
                <a:ext uri="{FF2B5EF4-FFF2-40B4-BE49-F238E27FC236}">
                  <a16:creationId xmlns="" xmlns:a16="http://schemas.microsoft.com/office/drawing/2014/main" id="{25894EEB-6A2B-4974-B34F-B4B17966AB68}"/>
                </a:ext>
              </a:extLst>
            </p:cNvPr>
            <p:cNvSpPr>
              <a:spLocks/>
            </p:cNvSpPr>
            <p:nvPr/>
          </p:nvSpPr>
          <p:spPr bwMode="auto">
            <a:xfrm>
              <a:off x="5303425" y="1806263"/>
              <a:ext cx="45000" cy="10875"/>
            </a:xfrm>
            <a:custGeom>
              <a:avLst/>
              <a:gdLst>
                <a:gd name="T0" fmla="*/ 31825 w 1800"/>
                <a:gd name="T1" fmla="*/ 0 h 435"/>
                <a:gd name="T2" fmla="*/ 13200 w 1800"/>
                <a:gd name="T3" fmla="*/ 10875 h 435"/>
                <a:gd name="T4" fmla="*/ 31825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496;p4">
              <a:extLst>
                <a:ext uri="{FF2B5EF4-FFF2-40B4-BE49-F238E27FC236}">
                  <a16:creationId xmlns="" xmlns:a16="http://schemas.microsoft.com/office/drawing/2014/main" id="{73AEDEAB-DE04-49A6-83EC-EE16F7BD79A8}"/>
                </a:ext>
              </a:extLst>
            </p:cNvPr>
            <p:cNvSpPr>
              <a:spLocks/>
            </p:cNvSpPr>
            <p:nvPr/>
          </p:nvSpPr>
          <p:spPr bwMode="auto">
            <a:xfrm>
              <a:off x="5346075" y="1843488"/>
              <a:ext cx="47325" cy="17075"/>
            </a:xfrm>
            <a:custGeom>
              <a:avLst/>
              <a:gdLst>
                <a:gd name="T0" fmla="*/ 28725 w 1893"/>
                <a:gd name="T1" fmla="*/ 0 h 683"/>
                <a:gd name="T2" fmla="*/ 18625 w 1893"/>
                <a:gd name="T3" fmla="*/ 17075 h 683"/>
                <a:gd name="T4" fmla="*/ 28725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9" name="Google Shape;497;p4">
              <a:extLst>
                <a:ext uri="{FF2B5EF4-FFF2-40B4-BE49-F238E27FC236}">
                  <a16:creationId xmlns="" xmlns:a16="http://schemas.microsoft.com/office/drawing/2014/main" id="{82CEA19F-85DA-4E61-8F1F-11C8EDCE46E3}"/>
                </a:ext>
              </a:extLst>
            </p:cNvPr>
            <p:cNvSpPr>
              <a:spLocks/>
            </p:cNvSpPr>
            <p:nvPr/>
          </p:nvSpPr>
          <p:spPr bwMode="auto">
            <a:xfrm>
              <a:off x="5274750" y="1901638"/>
              <a:ext cx="48875" cy="15550"/>
            </a:xfrm>
            <a:custGeom>
              <a:avLst/>
              <a:gdLst>
                <a:gd name="T0" fmla="*/ 30250 w 1955"/>
                <a:gd name="T1" fmla="*/ 25 h 622"/>
                <a:gd name="T2" fmla="*/ 18625 w 1955"/>
                <a:gd name="T3" fmla="*/ 15525 h 622"/>
                <a:gd name="T4" fmla="*/ 30250 w 1955"/>
                <a:gd name="T5" fmla="*/ 25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0" name="Google Shape;498;p4">
              <a:extLst>
                <a:ext uri="{FF2B5EF4-FFF2-40B4-BE49-F238E27FC236}">
                  <a16:creationId xmlns="" xmlns:a16="http://schemas.microsoft.com/office/drawing/2014/main" id="{A702093B-F217-4FE1-8D72-51BF4D3A57BA}"/>
                </a:ext>
              </a:extLst>
            </p:cNvPr>
            <p:cNvSpPr>
              <a:spLocks/>
            </p:cNvSpPr>
            <p:nvPr/>
          </p:nvSpPr>
          <p:spPr bwMode="auto">
            <a:xfrm>
              <a:off x="5208050" y="1960588"/>
              <a:ext cx="41125" cy="19400"/>
            </a:xfrm>
            <a:custGeom>
              <a:avLst/>
              <a:gdLst>
                <a:gd name="T0" fmla="*/ 21725 w 1645"/>
                <a:gd name="T1" fmla="*/ 0 h 776"/>
                <a:gd name="T2" fmla="*/ 18625 w 1645"/>
                <a:gd name="T3" fmla="*/ 19400 h 776"/>
                <a:gd name="T4" fmla="*/ 21725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499;p4">
              <a:extLst>
                <a:ext uri="{FF2B5EF4-FFF2-40B4-BE49-F238E27FC236}">
                  <a16:creationId xmlns="" xmlns:a16="http://schemas.microsoft.com/office/drawing/2014/main" id="{7364187D-6EED-49C2-8831-C387F70C4B58}"/>
                </a:ext>
              </a:extLst>
            </p:cNvPr>
            <p:cNvSpPr>
              <a:spLocks/>
            </p:cNvSpPr>
            <p:nvPr/>
          </p:nvSpPr>
          <p:spPr bwMode="auto">
            <a:xfrm>
              <a:off x="5159975" y="1891563"/>
              <a:ext cx="48875" cy="15525"/>
            </a:xfrm>
            <a:custGeom>
              <a:avLst/>
              <a:gdLst>
                <a:gd name="T0" fmla="*/ 30250 w 1955"/>
                <a:gd name="T1" fmla="*/ 0 h 621"/>
                <a:gd name="T2" fmla="*/ 19400 w 1955"/>
                <a:gd name="T3" fmla="*/ 15525 h 621"/>
                <a:gd name="T4" fmla="*/ 30250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500;p4">
              <a:extLst>
                <a:ext uri="{FF2B5EF4-FFF2-40B4-BE49-F238E27FC236}">
                  <a16:creationId xmlns="" xmlns:a16="http://schemas.microsoft.com/office/drawing/2014/main" id="{B5DDF28A-C4FE-408E-8DD8-D9AEF00A56CB}"/>
                </a:ext>
              </a:extLst>
            </p:cNvPr>
            <p:cNvSpPr>
              <a:spLocks/>
            </p:cNvSpPr>
            <p:nvPr/>
          </p:nvSpPr>
          <p:spPr bwMode="auto">
            <a:xfrm>
              <a:off x="5254575" y="1852013"/>
              <a:ext cx="48875" cy="13200"/>
            </a:xfrm>
            <a:custGeom>
              <a:avLst/>
              <a:gdLst>
                <a:gd name="T0" fmla="*/ 30250 w 1955"/>
                <a:gd name="T1" fmla="*/ 0 h 528"/>
                <a:gd name="T2" fmla="*/ 18625 w 1955"/>
                <a:gd name="T3" fmla="*/ 13200 h 528"/>
                <a:gd name="T4" fmla="*/ 30250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73" name="Google Shape;501;p4">
            <a:extLst>
              <a:ext uri="{FF2B5EF4-FFF2-40B4-BE49-F238E27FC236}">
                <a16:creationId xmlns="" xmlns:a16="http://schemas.microsoft.com/office/drawing/2014/main" id="{A0546624-FC44-41D3-BD69-8EB73B7D2142}"/>
              </a:ext>
            </a:extLst>
          </p:cNvPr>
          <p:cNvSpPr>
            <a:spLocks/>
          </p:cNvSpPr>
          <p:nvPr/>
        </p:nvSpPr>
        <p:spPr bwMode="auto">
          <a:xfrm>
            <a:off x="4514850" y="5780088"/>
            <a:ext cx="2314575" cy="2070100"/>
          </a:xfrm>
          <a:custGeom>
            <a:avLst/>
            <a:gdLst>
              <a:gd name="T0" fmla="*/ 2197188 w 44049"/>
              <a:gd name="T1" fmla="*/ 979738 h 39391"/>
              <a:gd name="T2" fmla="*/ 2197188 w 44049"/>
              <a:gd name="T3" fmla="*/ 979738 h 39391"/>
              <a:gd name="T4" fmla="*/ 1353098 w 44049"/>
              <a:gd name="T5" fmla="*/ 1785422 h 39391"/>
              <a:gd name="T6" fmla="*/ 1353098 w 44049"/>
              <a:gd name="T7" fmla="*/ 1785422 h 39391"/>
              <a:gd name="T8" fmla="*/ 2179270 w 44049"/>
              <a:gd name="T9" fmla="*/ 1152531 h 39391"/>
              <a:gd name="T10" fmla="*/ 2197188 w 44049"/>
              <a:gd name="T11" fmla="*/ 979738 h 39391"/>
              <a:gd name="T12" fmla="*/ 146707 w 44049"/>
              <a:gd name="T13" fmla="*/ 894971 h 39391"/>
              <a:gd name="T14" fmla="*/ 146707 w 44049"/>
              <a:gd name="T15" fmla="*/ 894971 h 39391"/>
              <a:gd name="T16" fmla="*/ 1124105 w 44049"/>
              <a:gd name="T17" fmla="*/ 1921429 h 39391"/>
              <a:gd name="T18" fmla="*/ 1124105 w 44049"/>
              <a:gd name="T19" fmla="*/ 1921429 h 39391"/>
              <a:gd name="T20" fmla="*/ 146707 w 44049"/>
              <a:gd name="T21" fmla="*/ 894971 h 39391"/>
              <a:gd name="T22" fmla="*/ 1305597 w 44049"/>
              <a:gd name="T23" fmla="*/ 0 h 39391"/>
              <a:gd name="T24" fmla="*/ 1305597 w 44049"/>
              <a:gd name="T25" fmla="*/ 0 h 39391"/>
              <a:gd name="T26" fmla="*/ 1194779 w 44049"/>
              <a:gd name="T27" fmla="*/ 1861624 h 39391"/>
              <a:gd name="T28" fmla="*/ 857384 w 44049"/>
              <a:gd name="T29" fmla="*/ 24437 h 39391"/>
              <a:gd name="T30" fmla="*/ 816609 w 44049"/>
              <a:gd name="T31" fmla="*/ 981368 h 39391"/>
              <a:gd name="T32" fmla="*/ 1124473 w 44049"/>
              <a:gd name="T33" fmla="*/ 1921639 h 39391"/>
              <a:gd name="T34" fmla="*/ 1124473 w 44049"/>
              <a:gd name="T35" fmla="*/ 1921639 h 39391"/>
              <a:gd name="T36" fmla="*/ 1124105 w 44049"/>
              <a:gd name="T37" fmla="*/ 1921429 h 39391"/>
              <a:gd name="T38" fmla="*/ 1124105 w 44049"/>
              <a:gd name="T39" fmla="*/ 1921429 h 39391"/>
              <a:gd name="T40" fmla="*/ 1124683 w 44049"/>
              <a:gd name="T41" fmla="*/ 1923583 h 39391"/>
              <a:gd name="T42" fmla="*/ 1124473 w 44049"/>
              <a:gd name="T43" fmla="*/ 1921639 h 39391"/>
              <a:gd name="T44" fmla="*/ 1124473 w 44049"/>
              <a:gd name="T45" fmla="*/ 1921639 h 39391"/>
              <a:gd name="T46" fmla="*/ 1181747 w 44049"/>
              <a:gd name="T47" fmla="*/ 1961053 h 39391"/>
              <a:gd name="T48" fmla="*/ 436863 w 44049"/>
              <a:gd name="T49" fmla="*/ 1679056 h 39391"/>
              <a:gd name="T50" fmla="*/ 219062 w 44049"/>
              <a:gd name="T51" fmla="*/ 1645633 h 39391"/>
              <a:gd name="T52" fmla="*/ 53 w 44049"/>
              <a:gd name="T53" fmla="*/ 1721413 h 39391"/>
              <a:gd name="T54" fmla="*/ 975349 w 44049"/>
              <a:gd name="T55" fmla="*/ 2070047 h 39391"/>
              <a:gd name="T56" fmla="*/ 1160519 w 44049"/>
              <a:gd name="T57" fmla="*/ 2058854 h 39391"/>
              <a:gd name="T58" fmla="*/ 1296086 w 44049"/>
              <a:gd name="T59" fmla="*/ 2068681 h 39391"/>
              <a:gd name="T60" fmla="*/ 2314522 w 44049"/>
              <a:gd name="T61" fmla="*/ 1698606 h 39391"/>
              <a:gd name="T62" fmla="*/ 2012176 w 44049"/>
              <a:gd name="T63" fmla="*/ 1652517 h 39391"/>
              <a:gd name="T64" fmla="*/ 1347371 w 44049"/>
              <a:gd name="T65" fmla="*/ 1790468 h 39391"/>
              <a:gd name="T66" fmla="*/ 1347371 w 44049"/>
              <a:gd name="T67" fmla="*/ 1790468 h 39391"/>
              <a:gd name="T68" fmla="*/ 1284421 w 44049"/>
              <a:gd name="T69" fmla="*/ 1845332 h 39391"/>
              <a:gd name="T70" fmla="*/ 1323463 w 44049"/>
              <a:gd name="T71" fmla="*/ 1798666 h 39391"/>
              <a:gd name="T72" fmla="*/ 1323463 w 44049"/>
              <a:gd name="T73" fmla="*/ 1798666 h 39391"/>
              <a:gd name="T74" fmla="*/ 1283948 w 44049"/>
              <a:gd name="T75" fmla="*/ 1812435 h 39391"/>
              <a:gd name="T76" fmla="*/ 1283948 w 44049"/>
              <a:gd name="T77" fmla="*/ 1812435 h 39391"/>
              <a:gd name="T78" fmla="*/ 1325039 w 44049"/>
              <a:gd name="T79" fmla="*/ 1796721 h 39391"/>
              <a:gd name="T80" fmla="*/ 1325039 w 44049"/>
              <a:gd name="T81" fmla="*/ 1796721 h 39391"/>
              <a:gd name="T82" fmla="*/ 1323463 w 44049"/>
              <a:gd name="T83" fmla="*/ 1798666 h 39391"/>
              <a:gd name="T84" fmla="*/ 1323463 w 44049"/>
              <a:gd name="T85" fmla="*/ 1798666 h 39391"/>
              <a:gd name="T86" fmla="*/ 1347371 w 44049"/>
              <a:gd name="T87" fmla="*/ 1790468 h 39391"/>
              <a:gd name="T88" fmla="*/ 1347371 w 44049"/>
              <a:gd name="T89" fmla="*/ 1790468 h 39391"/>
              <a:gd name="T90" fmla="*/ 1353098 w 44049"/>
              <a:gd name="T91" fmla="*/ 1785422 h 39391"/>
              <a:gd name="T92" fmla="*/ 1353098 w 44049"/>
              <a:gd name="T93" fmla="*/ 1785422 h 39391"/>
              <a:gd name="T94" fmla="*/ 1325039 w 44049"/>
              <a:gd name="T95" fmla="*/ 1796721 h 39391"/>
              <a:gd name="T96" fmla="*/ 1325039 w 44049"/>
              <a:gd name="T97" fmla="*/ 1796721 h 39391"/>
              <a:gd name="T98" fmla="*/ 1810874 w 44049"/>
              <a:gd name="T99" fmla="*/ 1097088 h 39391"/>
              <a:gd name="T100" fmla="*/ 1993417 w 44049"/>
              <a:gd name="T101" fmla="*/ 210316 h 39391"/>
              <a:gd name="T102" fmla="*/ 1993417 w 44049"/>
              <a:gd name="T103" fmla="*/ 210316 h 39391"/>
              <a:gd name="T104" fmla="*/ 1334970 w 44049"/>
              <a:gd name="T105" fmla="*/ 1750790 h 39391"/>
              <a:gd name="T106" fmla="*/ 1305597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74" name="Google Shape;502;p4">
            <a:extLst>
              <a:ext uri="{FF2B5EF4-FFF2-40B4-BE49-F238E27FC236}">
                <a16:creationId xmlns="" xmlns:a16="http://schemas.microsoft.com/office/drawing/2014/main" id="{E4BA1456-5C9D-4C97-8FB7-2FC02D422FC2}"/>
              </a:ext>
            </a:extLst>
          </p:cNvPr>
          <p:cNvSpPr>
            <a:spLocks/>
          </p:cNvSpPr>
          <p:nvPr/>
        </p:nvSpPr>
        <p:spPr bwMode="auto">
          <a:xfrm>
            <a:off x="6151563" y="5359400"/>
            <a:ext cx="504825" cy="420688"/>
          </a:xfrm>
          <a:custGeom>
            <a:avLst/>
            <a:gdLst>
              <a:gd name="T0" fmla="*/ 237121 w 11571"/>
              <a:gd name="T1" fmla="*/ 44 h 9655"/>
              <a:gd name="T2" fmla="*/ 147551 w 11571"/>
              <a:gd name="T3" fmla="*/ 15076 h 9655"/>
              <a:gd name="T4" fmla="*/ 162254 w 11571"/>
              <a:gd name="T5" fmla="*/ 11895 h 9655"/>
              <a:gd name="T6" fmla="*/ 162254 w 11571"/>
              <a:gd name="T7" fmla="*/ 11895 h 9655"/>
              <a:gd name="T8" fmla="*/ 17626 w 11571"/>
              <a:gd name="T9" fmla="*/ 136685 h 9655"/>
              <a:gd name="T10" fmla="*/ 31151 w 11571"/>
              <a:gd name="T11" fmla="*/ 292150 h 9655"/>
              <a:gd name="T12" fmla="*/ 147551 w 11571"/>
              <a:gd name="T13" fmla="*/ 397551 h 9655"/>
              <a:gd name="T14" fmla="*/ 256230 w 11571"/>
              <a:gd name="T15" fmla="*/ 420644 h 9655"/>
              <a:gd name="T16" fmla="*/ 407359 w 11571"/>
              <a:gd name="T17" fmla="*/ 369186 h 9655"/>
              <a:gd name="T18" fmla="*/ 460149 w 11571"/>
              <a:gd name="T19" fmla="*/ 120477 h 9655"/>
              <a:gd name="T20" fmla="*/ 401949 w 11571"/>
              <a:gd name="T21" fmla="*/ 55598 h 9655"/>
              <a:gd name="T22" fmla="*/ 237121 w 11571"/>
              <a:gd name="T23" fmla="*/ 44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175" name="Google Shape;503;p4">
            <a:extLst>
              <a:ext uri="{FF2B5EF4-FFF2-40B4-BE49-F238E27FC236}">
                <a16:creationId xmlns="" xmlns:a16="http://schemas.microsoft.com/office/drawing/2014/main" id="{62292BA7-18A4-447A-9027-C9283307A510}"/>
              </a:ext>
            </a:extLst>
          </p:cNvPr>
          <p:cNvGrpSpPr>
            <a:grpSpLocks/>
          </p:cNvGrpSpPr>
          <p:nvPr/>
        </p:nvGrpSpPr>
        <p:grpSpPr bwMode="auto">
          <a:xfrm>
            <a:off x="3522663" y="5592763"/>
            <a:ext cx="935037" cy="847725"/>
            <a:chOff x="3652400" y="3788700"/>
            <a:chExt cx="700450" cy="636075"/>
          </a:xfrm>
        </p:grpSpPr>
        <p:sp>
          <p:nvSpPr>
            <p:cNvPr id="176" name="Google Shape;504;p4">
              <a:extLst>
                <a:ext uri="{FF2B5EF4-FFF2-40B4-BE49-F238E27FC236}">
                  <a16:creationId xmlns="" xmlns:a16="http://schemas.microsoft.com/office/drawing/2014/main" id="{5C04D951-757E-4D46-932F-87547F0C0410}"/>
                </a:ext>
              </a:extLst>
            </p:cNvPr>
            <p:cNvSpPr>
              <a:spLocks/>
            </p:cNvSpPr>
            <p:nvPr/>
          </p:nvSpPr>
          <p:spPr bwMode="auto">
            <a:xfrm>
              <a:off x="3941050" y="3916900"/>
              <a:ext cx="65150" cy="72250"/>
            </a:xfrm>
            <a:custGeom>
              <a:avLst/>
              <a:gdLst>
                <a:gd name="T0" fmla="*/ 45000 w 2606"/>
                <a:gd name="T1" fmla="*/ 25 h 2890"/>
                <a:gd name="T2" fmla="*/ 25800 w 2606"/>
                <a:gd name="T3" fmla="*/ 8850 h 2890"/>
                <a:gd name="T4" fmla="*/ 25800 w 2606"/>
                <a:gd name="T5" fmla="*/ 8850 h 2890"/>
                <a:gd name="T6" fmla="*/ 10875 w 2606"/>
                <a:gd name="T7" fmla="*/ 16200 h 2890"/>
                <a:gd name="T8" fmla="*/ 2325 w 2606"/>
                <a:gd name="T9" fmla="*/ 68150 h 2890"/>
                <a:gd name="T10" fmla="*/ 10275 w 2606"/>
                <a:gd name="T11" fmla="*/ 72250 h 2890"/>
                <a:gd name="T12" fmla="*/ 21725 w 2606"/>
                <a:gd name="T13" fmla="*/ 70475 h 2890"/>
                <a:gd name="T14" fmla="*/ 54300 w 2606"/>
                <a:gd name="T15" fmla="*/ 4550 h 2890"/>
                <a:gd name="T16" fmla="*/ 45000 w 2606"/>
                <a:gd name="T17" fmla="*/ 25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505;p4">
              <a:extLst>
                <a:ext uri="{FF2B5EF4-FFF2-40B4-BE49-F238E27FC236}">
                  <a16:creationId xmlns="" xmlns:a16="http://schemas.microsoft.com/office/drawing/2014/main" id="{FFB36A3E-F030-44CB-BD75-A0276D77FE3B}"/>
                </a:ext>
              </a:extLst>
            </p:cNvPr>
            <p:cNvSpPr>
              <a:spLocks/>
            </p:cNvSpPr>
            <p:nvPr/>
          </p:nvSpPr>
          <p:spPr bwMode="auto">
            <a:xfrm>
              <a:off x="4125850" y="3918850"/>
              <a:ext cx="58725" cy="76325"/>
            </a:xfrm>
            <a:custGeom>
              <a:avLst/>
              <a:gdLst>
                <a:gd name="T0" fmla="*/ 37200 w 2349"/>
                <a:gd name="T1" fmla="*/ 25 h 3053"/>
                <a:gd name="T2" fmla="*/ 19575 w 2349"/>
                <a:gd name="T3" fmla="*/ 14025 h 3053"/>
                <a:gd name="T4" fmla="*/ 19575 w 2349"/>
                <a:gd name="T5" fmla="*/ 14025 h 3053"/>
                <a:gd name="T6" fmla="*/ 3650 w 2349"/>
                <a:gd name="T7" fmla="*/ 25875 h 3053"/>
                <a:gd name="T8" fmla="*/ 550 w 2349"/>
                <a:gd name="T9" fmla="*/ 66200 h 3053"/>
                <a:gd name="T10" fmla="*/ 13200 w 2349"/>
                <a:gd name="T11" fmla="*/ 76300 h 3053"/>
                <a:gd name="T12" fmla="*/ 21475 w 2349"/>
                <a:gd name="T13" fmla="*/ 74725 h 3053"/>
                <a:gd name="T14" fmla="*/ 46300 w 2349"/>
                <a:gd name="T15" fmla="*/ 4925 h 3053"/>
                <a:gd name="T16" fmla="*/ 37200 w 2349"/>
                <a:gd name="T17" fmla="*/ 25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506;p4">
              <a:extLst>
                <a:ext uri="{FF2B5EF4-FFF2-40B4-BE49-F238E27FC236}">
                  <a16:creationId xmlns="" xmlns:a16="http://schemas.microsoft.com/office/drawing/2014/main" id="{CD3D24BF-5CF5-42CB-82E9-DC3909FCB657}"/>
                </a:ext>
              </a:extLst>
            </p:cNvPr>
            <p:cNvSpPr>
              <a:spLocks/>
            </p:cNvSpPr>
            <p:nvPr/>
          </p:nvSpPr>
          <p:spPr bwMode="auto">
            <a:xfrm>
              <a:off x="4000750" y="4053225"/>
              <a:ext cx="75575" cy="74650"/>
            </a:xfrm>
            <a:custGeom>
              <a:avLst/>
              <a:gdLst>
                <a:gd name="T0" fmla="*/ 69200 w 3023"/>
                <a:gd name="T1" fmla="*/ 0 h 2986"/>
                <a:gd name="T2" fmla="*/ 66700 w 3023"/>
                <a:gd name="T3" fmla="*/ 75 h 2986"/>
                <a:gd name="T4" fmla="*/ 27825 w 3023"/>
                <a:gd name="T5" fmla="*/ 21750 h 2986"/>
                <a:gd name="T6" fmla="*/ 27825 w 3023"/>
                <a:gd name="T7" fmla="*/ 21750 h 2986"/>
                <a:gd name="T8" fmla="*/ 7000 w 3023"/>
                <a:gd name="T9" fmla="*/ 31075 h 2986"/>
                <a:gd name="T10" fmla="*/ 4675 w 3023"/>
                <a:gd name="T11" fmla="*/ 65975 h 2986"/>
                <a:gd name="T12" fmla="*/ 17750 w 3023"/>
                <a:gd name="T13" fmla="*/ 74650 h 2986"/>
                <a:gd name="T14" fmla="*/ 28700 w 3023"/>
                <a:gd name="T15" fmla="*/ 72950 h 2986"/>
                <a:gd name="T16" fmla="*/ 54300 w 3023"/>
                <a:gd name="T17" fmla="*/ 48150 h 2986"/>
                <a:gd name="T18" fmla="*/ 74475 w 3023"/>
                <a:gd name="T19" fmla="*/ 3175 h 2986"/>
                <a:gd name="T20" fmla="*/ 69200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507;p4">
              <a:extLst>
                <a:ext uri="{FF2B5EF4-FFF2-40B4-BE49-F238E27FC236}">
                  <a16:creationId xmlns="" xmlns:a16="http://schemas.microsoft.com/office/drawing/2014/main" id="{0C95C88D-03F1-4268-B7EB-4132F187AB86}"/>
                </a:ext>
              </a:extLst>
            </p:cNvPr>
            <p:cNvSpPr>
              <a:spLocks/>
            </p:cNvSpPr>
            <p:nvPr/>
          </p:nvSpPr>
          <p:spPr bwMode="auto">
            <a:xfrm>
              <a:off x="3800675" y="4048800"/>
              <a:ext cx="69825" cy="77400"/>
            </a:xfrm>
            <a:custGeom>
              <a:avLst/>
              <a:gdLst>
                <a:gd name="T0" fmla="*/ 37175 w 2793"/>
                <a:gd name="T1" fmla="*/ 31700 h 3096"/>
                <a:gd name="T2" fmla="*/ 30775 w 2793"/>
                <a:gd name="T3" fmla="*/ 46300 h 3096"/>
                <a:gd name="T4" fmla="*/ 30775 w 2793"/>
                <a:gd name="T5" fmla="*/ 46300 h 3096"/>
                <a:gd name="T6" fmla="*/ 36550 w 2793"/>
                <a:gd name="T7" fmla="*/ 32100 h 3096"/>
                <a:gd name="T8" fmla="*/ 36550 w 2793"/>
                <a:gd name="T9" fmla="*/ 32100 h 3096"/>
                <a:gd name="T10" fmla="*/ 37175 w 2793"/>
                <a:gd name="T11" fmla="*/ 31700 h 3096"/>
                <a:gd name="T12" fmla="*/ 57825 w 2793"/>
                <a:gd name="T13" fmla="*/ 25 h 3096"/>
                <a:gd name="T14" fmla="*/ 43450 w 2793"/>
                <a:gd name="T15" fmla="*/ 3725 h 3096"/>
                <a:gd name="T16" fmla="*/ 19400 w 2793"/>
                <a:gd name="T17" fmla="*/ 21550 h 3096"/>
                <a:gd name="T18" fmla="*/ 15075 w 2793"/>
                <a:gd name="T19" fmla="*/ 26025 h 3096"/>
                <a:gd name="T20" fmla="*/ 15075 w 2793"/>
                <a:gd name="T21" fmla="*/ 26025 h 3096"/>
                <a:gd name="T22" fmla="*/ 11650 w 2793"/>
                <a:gd name="T23" fmla="*/ 29300 h 3096"/>
                <a:gd name="T24" fmla="*/ 13200 w 2793"/>
                <a:gd name="T25" fmla="*/ 29300 h 3096"/>
                <a:gd name="T26" fmla="*/ 5450 w 2793"/>
                <a:gd name="T27" fmla="*/ 72725 h 3096"/>
                <a:gd name="T28" fmla="*/ 14275 w 2793"/>
                <a:gd name="T29" fmla="*/ 77375 h 3096"/>
                <a:gd name="T30" fmla="*/ 24825 w 2793"/>
                <a:gd name="T31" fmla="*/ 75050 h 3096"/>
                <a:gd name="T32" fmla="*/ 65925 w 2793"/>
                <a:gd name="T33" fmla="*/ 5275 h 3096"/>
                <a:gd name="T34" fmla="*/ 57825 w 2793"/>
                <a:gd name="T35" fmla="*/ 25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508;p4">
              <a:extLst>
                <a:ext uri="{FF2B5EF4-FFF2-40B4-BE49-F238E27FC236}">
                  <a16:creationId xmlns="" xmlns:a16="http://schemas.microsoft.com/office/drawing/2014/main" id="{016C6EE9-3D0C-4590-873B-B1B5795E7E94}"/>
                </a:ext>
              </a:extLst>
            </p:cNvPr>
            <p:cNvSpPr>
              <a:spLocks/>
            </p:cNvSpPr>
            <p:nvPr/>
          </p:nvSpPr>
          <p:spPr bwMode="auto">
            <a:xfrm>
              <a:off x="3854875" y="4183625"/>
              <a:ext cx="67575" cy="96850"/>
            </a:xfrm>
            <a:custGeom>
              <a:avLst/>
              <a:gdLst>
                <a:gd name="T0" fmla="*/ 57250 w 2703"/>
                <a:gd name="T1" fmla="*/ 0 h 3874"/>
                <a:gd name="T2" fmla="*/ 41200 w 2703"/>
                <a:gd name="T3" fmla="*/ 3825 h 3874"/>
                <a:gd name="T4" fmla="*/ 27250 w 2703"/>
                <a:gd name="T5" fmla="*/ 12350 h 3874"/>
                <a:gd name="T6" fmla="*/ 27600 w 2703"/>
                <a:gd name="T7" fmla="*/ 22450 h 3874"/>
                <a:gd name="T8" fmla="*/ 27600 w 2703"/>
                <a:gd name="T9" fmla="*/ 22450 h 3874"/>
                <a:gd name="T10" fmla="*/ 24925 w 2703"/>
                <a:gd name="T11" fmla="*/ 25525 h 3874"/>
                <a:gd name="T12" fmla="*/ 875 w 2703"/>
                <a:gd name="T13" fmla="*/ 91450 h 3874"/>
                <a:gd name="T14" fmla="*/ 7000 w 2703"/>
                <a:gd name="T15" fmla="*/ 96825 h 3874"/>
                <a:gd name="T16" fmla="*/ 26475 w 2703"/>
                <a:gd name="T17" fmla="*/ 91450 h 3874"/>
                <a:gd name="T18" fmla="*/ 63700 w 2703"/>
                <a:gd name="T19" fmla="*/ 3825 h 3874"/>
                <a:gd name="T20" fmla="*/ 57250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509;p4">
              <a:extLst>
                <a:ext uri="{FF2B5EF4-FFF2-40B4-BE49-F238E27FC236}">
                  <a16:creationId xmlns="" xmlns:a16="http://schemas.microsoft.com/office/drawing/2014/main" id="{F534246F-F21B-4239-A5FF-191FEF415E69}"/>
                </a:ext>
              </a:extLst>
            </p:cNvPr>
            <p:cNvSpPr>
              <a:spLocks/>
            </p:cNvSpPr>
            <p:nvPr/>
          </p:nvSpPr>
          <p:spPr bwMode="auto">
            <a:xfrm>
              <a:off x="4105450" y="4181350"/>
              <a:ext cx="54300" cy="88550"/>
            </a:xfrm>
            <a:custGeom>
              <a:avLst/>
              <a:gdLst>
                <a:gd name="T0" fmla="*/ 41850 w 2172"/>
                <a:gd name="T1" fmla="*/ 0 h 3542"/>
                <a:gd name="T2" fmla="*/ 22500 w 2172"/>
                <a:gd name="T3" fmla="*/ 12300 h 3542"/>
                <a:gd name="T4" fmla="*/ 22975 w 2172"/>
                <a:gd name="T5" fmla="*/ 17000 h 3542"/>
                <a:gd name="T6" fmla="*/ 22975 w 2172"/>
                <a:gd name="T7" fmla="*/ 17000 h 3542"/>
                <a:gd name="T8" fmla="*/ 6225 w 2172"/>
                <a:gd name="T9" fmla="*/ 26250 h 3542"/>
                <a:gd name="T10" fmla="*/ 7000 w 2172"/>
                <a:gd name="T11" fmla="*/ 26250 h 3542"/>
                <a:gd name="T12" fmla="*/ 2325 w 2172"/>
                <a:gd name="T13" fmla="*/ 83650 h 3542"/>
                <a:gd name="T14" fmla="*/ 8750 w 2172"/>
                <a:gd name="T15" fmla="*/ 88525 h 3542"/>
                <a:gd name="T16" fmla="*/ 29475 w 2172"/>
                <a:gd name="T17" fmla="*/ 80550 h 3542"/>
                <a:gd name="T18" fmla="*/ 50425 w 2172"/>
                <a:gd name="T19" fmla="*/ 4550 h 3542"/>
                <a:gd name="T20" fmla="*/ 41850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510;p4">
              <a:extLst>
                <a:ext uri="{FF2B5EF4-FFF2-40B4-BE49-F238E27FC236}">
                  <a16:creationId xmlns="" xmlns:a16="http://schemas.microsoft.com/office/drawing/2014/main" id="{037FF944-ACA1-485C-9E82-C5C51B3F3458}"/>
                </a:ext>
              </a:extLst>
            </p:cNvPr>
            <p:cNvSpPr>
              <a:spLocks/>
            </p:cNvSpPr>
            <p:nvPr/>
          </p:nvSpPr>
          <p:spPr bwMode="auto">
            <a:xfrm>
              <a:off x="4174475" y="4054800"/>
              <a:ext cx="64375" cy="71425"/>
            </a:xfrm>
            <a:custGeom>
              <a:avLst/>
              <a:gdLst>
                <a:gd name="T0" fmla="*/ 32950 w 2575"/>
                <a:gd name="T1" fmla="*/ 22925 h 2857"/>
                <a:gd name="T2" fmla="*/ 34125 w 2575"/>
                <a:gd name="T3" fmla="*/ 35725 h 2857"/>
                <a:gd name="T4" fmla="*/ 30900 w 2575"/>
                <a:gd name="T5" fmla="*/ 44700 h 2857"/>
                <a:gd name="T6" fmla="*/ 30900 w 2575"/>
                <a:gd name="T7" fmla="*/ 44700 h 2857"/>
                <a:gd name="T8" fmla="*/ 32950 w 2575"/>
                <a:gd name="T9" fmla="*/ 22925 h 2857"/>
                <a:gd name="T10" fmla="*/ 36275 w 2575"/>
                <a:gd name="T11" fmla="*/ 0 h 2857"/>
                <a:gd name="T12" fmla="*/ 27925 w 2575"/>
                <a:gd name="T13" fmla="*/ 825 h 2857"/>
                <a:gd name="T14" fmla="*/ 11625 w 2575"/>
                <a:gd name="T15" fmla="*/ 7800 h 2857"/>
                <a:gd name="T16" fmla="*/ 18175 w 2575"/>
                <a:gd name="T17" fmla="*/ 11475 h 2857"/>
                <a:gd name="T18" fmla="*/ 23275 w 2575"/>
                <a:gd name="T19" fmla="*/ 10900 h 2857"/>
                <a:gd name="T20" fmla="*/ 24200 w 2575"/>
                <a:gd name="T21" fmla="*/ 11550 h 2857"/>
                <a:gd name="T22" fmla="*/ 24200 w 2575"/>
                <a:gd name="T23" fmla="*/ 11550 h 2857"/>
                <a:gd name="T24" fmla="*/ 8525 w 2575"/>
                <a:gd name="T25" fmla="*/ 17875 h 2857"/>
                <a:gd name="T26" fmla="*/ 6200 w 2575"/>
                <a:gd name="T27" fmla="*/ 69050 h 2857"/>
                <a:gd name="T28" fmla="*/ 11300 w 2575"/>
                <a:gd name="T29" fmla="*/ 71425 h 2857"/>
                <a:gd name="T30" fmla="*/ 31025 w 2575"/>
                <a:gd name="T31" fmla="*/ 65175 h 2857"/>
                <a:gd name="T32" fmla="*/ 62825 w 2575"/>
                <a:gd name="T33" fmla="*/ 22525 h 2857"/>
                <a:gd name="T34" fmla="*/ 36275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511;p4">
              <a:extLst>
                <a:ext uri="{FF2B5EF4-FFF2-40B4-BE49-F238E27FC236}">
                  <a16:creationId xmlns="" xmlns:a16="http://schemas.microsoft.com/office/drawing/2014/main" id="{F1AD8FE7-E1BC-46AC-9C34-0FAFBDCCF15D}"/>
                </a:ext>
              </a:extLst>
            </p:cNvPr>
            <p:cNvSpPr>
              <a:spLocks/>
            </p:cNvSpPr>
            <p:nvPr/>
          </p:nvSpPr>
          <p:spPr bwMode="auto">
            <a:xfrm>
              <a:off x="4066675" y="3788700"/>
              <a:ext cx="50425" cy="73275"/>
            </a:xfrm>
            <a:custGeom>
              <a:avLst/>
              <a:gdLst>
                <a:gd name="T0" fmla="*/ 34250 w 2017"/>
                <a:gd name="T1" fmla="*/ 0 h 2931"/>
                <a:gd name="T2" fmla="*/ 8550 w 2017"/>
                <a:gd name="T3" fmla="*/ 7900 h 2931"/>
                <a:gd name="T4" fmla="*/ 7150 w 2017"/>
                <a:gd name="T5" fmla="*/ 13200 h 2931"/>
                <a:gd name="T6" fmla="*/ 7150 w 2017"/>
                <a:gd name="T7" fmla="*/ 13200 h 2931"/>
                <a:gd name="T8" fmla="*/ 5450 w 2017"/>
                <a:gd name="T9" fmla="*/ 15650 h 2931"/>
                <a:gd name="T10" fmla="*/ 1550 w 2017"/>
                <a:gd name="T11" fmla="*/ 70725 h 2931"/>
                <a:gd name="T12" fmla="*/ 5750 w 2017"/>
                <a:gd name="T13" fmla="*/ 73275 h 2931"/>
                <a:gd name="T14" fmla="*/ 27925 w 2017"/>
                <a:gd name="T15" fmla="*/ 66075 h 2931"/>
                <a:gd name="T16" fmla="*/ 49650 w 2017"/>
                <a:gd name="T17" fmla="*/ 16425 h 2931"/>
                <a:gd name="T18" fmla="*/ 38000 w 2017"/>
                <a:gd name="T19" fmla="*/ 150 h 2931"/>
                <a:gd name="T20" fmla="*/ 34250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512;p4">
              <a:extLst>
                <a:ext uri="{FF2B5EF4-FFF2-40B4-BE49-F238E27FC236}">
                  <a16:creationId xmlns="" xmlns:a16="http://schemas.microsoft.com/office/drawing/2014/main" id="{775F5E0B-EFCD-4552-850F-E046DEFD507F}"/>
                </a:ext>
              </a:extLst>
            </p:cNvPr>
            <p:cNvSpPr>
              <a:spLocks/>
            </p:cNvSpPr>
            <p:nvPr/>
          </p:nvSpPr>
          <p:spPr bwMode="auto">
            <a:xfrm>
              <a:off x="3819300" y="3848450"/>
              <a:ext cx="66700" cy="75350"/>
            </a:xfrm>
            <a:custGeom>
              <a:avLst/>
              <a:gdLst>
                <a:gd name="T0" fmla="*/ 44725 w 2668"/>
                <a:gd name="T1" fmla="*/ 0 h 3014"/>
                <a:gd name="T2" fmla="*/ 23275 w 2668"/>
                <a:gd name="T3" fmla="*/ 8650 h 3014"/>
                <a:gd name="T4" fmla="*/ 11650 w 2668"/>
                <a:gd name="T5" fmla="*/ 29575 h 3014"/>
                <a:gd name="T6" fmla="*/ 15325 w 2668"/>
                <a:gd name="T7" fmla="*/ 32500 h 3014"/>
                <a:gd name="T8" fmla="*/ 21350 w 2668"/>
                <a:gd name="T9" fmla="*/ 32000 h 3014"/>
                <a:gd name="T10" fmla="*/ 21350 w 2668"/>
                <a:gd name="T11" fmla="*/ 32000 h 3014"/>
                <a:gd name="T12" fmla="*/ 17850 w 2668"/>
                <a:gd name="T13" fmla="*/ 34225 h 3014"/>
                <a:gd name="T14" fmla="*/ 18625 w 2668"/>
                <a:gd name="T15" fmla="*/ 34225 h 3014"/>
                <a:gd name="T16" fmla="*/ 7750 w 2668"/>
                <a:gd name="T17" fmla="*/ 67575 h 3014"/>
                <a:gd name="T18" fmla="*/ 22775 w 2668"/>
                <a:gd name="T19" fmla="*/ 75325 h 3014"/>
                <a:gd name="T20" fmla="*/ 39550 w 2668"/>
                <a:gd name="T21" fmla="*/ 71450 h 3014"/>
                <a:gd name="T22" fmla="*/ 51200 w 2668"/>
                <a:gd name="T23" fmla="*/ 2450 h 3014"/>
                <a:gd name="T24" fmla="*/ 44725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513;p4">
              <a:extLst>
                <a:ext uri="{FF2B5EF4-FFF2-40B4-BE49-F238E27FC236}">
                  <a16:creationId xmlns="" xmlns:a16="http://schemas.microsoft.com/office/drawing/2014/main" id="{CE56BB55-FCF4-4122-A21B-B2EDD03B19DC}"/>
                </a:ext>
              </a:extLst>
            </p:cNvPr>
            <p:cNvSpPr>
              <a:spLocks/>
            </p:cNvSpPr>
            <p:nvPr/>
          </p:nvSpPr>
          <p:spPr bwMode="auto">
            <a:xfrm>
              <a:off x="4278375" y="3872450"/>
              <a:ext cx="63625" cy="77775"/>
            </a:xfrm>
            <a:custGeom>
              <a:avLst/>
              <a:gdLst>
                <a:gd name="T0" fmla="*/ 40550 w 2545"/>
                <a:gd name="T1" fmla="*/ 25 h 3111"/>
                <a:gd name="T2" fmla="*/ 20950 w 2545"/>
                <a:gd name="T3" fmla="*/ 12550 h 3111"/>
                <a:gd name="T4" fmla="*/ 25425 w 2545"/>
                <a:gd name="T5" fmla="*/ 19550 h 3111"/>
                <a:gd name="T6" fmla="*/ 25425 w 2545"/>
                <a:gd name="T7" fmla="*/ 19550 h 3111"/>
                <a:gd name="T8" fmla="*/ 15525 w 2545"/>
                <a:gd name="T9" fmla="*/ 24975 h 3111"/>
                <a:gd name="T10" fmla="*/ 3900 w 2545"/>
                <a:gd name="T11" fmla="*/ 67625 h 3111"/>
                <a:gd name="T12" fmla="*/ 18275 w 2545"/>
                <a:gd name="T13" fmla="*/ 77750 h 3111"/>
                <a:gd name="T14" fmla="*/ 34150 w 2545"/>
                <a:gd name="T15" fmla="*/ 73825 h 3111"/>
                <a:gd name="T16" fmla="*/ 47325 w 2545"/>
                <a:gd name="T17" fmla="*/ 2475 h 3111"/>
                <a:gd name="T18" fmla="*/ 40550 w 2545"/>
                <a:gd name="T19" fmla="*/ 25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514;p4">
              <a:extLst>
                <a:ext uri="{FF2B5EF4-FFF2-40B4-BE49-F238E27FC236}">
                  <a16:creationId xmlns="" xmlns:a16="http://schemas.microsoft.com/office/drawing/2014/main" id="{231D100A-52FD-45F0-B8D2-3C77965BE073}"/>
                </a:ext>
              </a:extLst>
            </p:cNvPr>
            <p:cNvSpPr>
              <a:spLocks/>
            </p:cNvSpPr>
            <p:nvPr/>
          </p:nvSpPr>
          <p:spPr bwMode="auto">
            <a:xfrm>
              <a:off x="4287675" y="4167850"/>
              <a:ext cx="65175" cy="79700"/>
            </a:xfrm>
            <a:custGeom>
              <a:avLst/>
              <a:gdLst>
                <a:gd name="T0" fmla="*/ 36025 w 2607"/>
                <a:gd name="T1" fmla="*/ 30375 h 3188"/>
                <a:gd name="T2" fmla="*/ 32600 w 2607"/>
                <a:gd name="T3" fmla="*/ 42850 h 3188"/>
                <a:gd name="T4" fmla="*/ 30850 w 2607"/>
                <a:gd name="T5" fmla="*/ 47425 h 3188"/>
                <a:gd name="T6" fmla="*/ 30850 w 2607"/>
                <a:gd name="T7" fmla="*/ 47425 h 3188"/>
                <a:gd name="T8" fmla="*/ 36025 w 2607"/>
                <a:gd name="T9" fmla="*/ 30375 h 3188"/>
                <a:gd name="T10" fmla="*/ 50025 w 2607"/>
                <a:gd name="T11" fmla="*/ 25 h 3188"/>
                <a:gd name="T12" fmla="*/ 47325 w 2607"/>
                <a:gd name="T13" fmla="*/ 200 h 3188"/>
                <a:gd name="T14" fmla="*/ 45525 w 2607"/>
                <a:gd name="T15" fmla="*/ 150 h 3188"/>
                <a:gd name="T16" fmla="*/ 17075 w 2607"/>
                <a:gd name="T17" fmla="*/ 19600 h 3188"/>
                <a:gd name="T18" fmla="*/ 19125 w 2607"/>
                <a:gd name="T19" fmla="*/ 23425 h 3188"/>
                <a:gd name="T20" fmla="*/ 19125 w 2607"/>
                <a:gd name="T21" fmla="*/ 23425 h 3188"/>
                <a:gd name="T22" fmla="*/ 10100 w 2607"/>
                <a:gd name="T23" fmla="*/ 29675 h 3188"/>
                <a:gd name="T24" fmla="*/ 25 w 2607"/>
                <a:gd name="T25" fmla="*/ 76200 h 3188"/>
                <a:gd name="T26" fmla="*/ 7300 w 2607"/>
                <a:gd name="T27" fmla="*/ 79700 h 3188"/>
                <a:gd name="T28" fmla="*/ 16300 w 2607"/>
                <a:gd name="T29" fmla="*/ 78525 h 3188"/>
                <a:gd name="T30" fmla="*/ 64400 w 2607"/>
                <a:gd name="T31" fmla="*/ 22700 h 3188"/>
                <a:gd name="T32" fmla="*/ 62050 w 2607"/>
                <a:gd name="T33" fmla="*/ 4875 h 3188"/>
                <a:gd name="T34" fmla="*/ 50025 w 2607"/>
                <a:gd name="T35" fmla="*/ 25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515;p4">
              <a:extLst>
                <a:ext uri="{FF2B5EF4-FFF2-40B4-BE49-F238E27FC236}">
                  <a16:creationId xmlns="" xmlns:a16="http://schemas.microsoft.com/office/drawing/2014/main" id="{7D023F58-7288-4A10-B4AC-4D25FA0B1D8D}"/>
                </a:ext>
              </a:extLst>
            </p:cNvPr>
            <p:cNvSpPr>
              <a:spLocks/>
            </p:cNvSpPr>
            <p:nvPr/>
          </p:nvSpPr>
          <p:spPr bwMode="auto">
            <a:xfrm>
              <a:off x="3652400" y="4192450"/>
              <a:ext cx="73850" cy="83825"/>
            </a:xfrm>
            <a:custGeom>
              <a:avLst/>
              <a:gdLst>
                <a:gd name="T0" fmla="*/ 40500 w 2954"/>
                <a:gd name="T1" fmla="*/ 39925 h 3353"/>
                <a:gd name="T2" fmla="*/ 40500 w 2954"/>
                <a:gd name="T3" fmla="*/ 39925 h 3353"/>
                <a:gd name="T4" fmla="*/ 39725 w 2954"/>
                <a:gd name="T5" fmla="*/ 43850 h 3353"/>
                <a:gd name="T6" fmla="*/ 36825 w 2954"/>
                <a:gd name="T7" fmla="*/ 53300 h 3353"/>
                <a:gd name="T8" fmla="*/ 36825 w 2954"/>
                <a:gd name="T9" fmla="*/ 53300 h 3353"/>
                <a:gd name="T10" fmla="*/ 40500 w 2954"/>
                <a:gd name="T11" fmla="*/ 39925 h 3353"/>
                <a:gd name="T12" fmla="*/ 60900 w 2954"/>
                <a:gd name="T13" fmla="*/ 25 h 3353"/>
                <a:gd name="T14" fmla="*/ 42825 w 2954"/>
                <a:gd name="T15" fmla="*/ 5850 h 3353"/>
                <a:gd name="T16" fmla="*/ 33525 w 2954"/>
                <a:gd name="T17" fmla="*/ 16700 h 3353"/>
                <a:gd name="T18" fmla="*/ 34750 w 2954"/>
                <a:gd name="T19" fmla="*/ 25325 h 3353"/>
                <a:gd name="T20" fmla="*/ 34750 w 2954"/>
                <a:gd name="T21" fmla="*/ 25325 h 3353"/>
                <a:gd name="T22" fmla="*/ 25000 w 2954"/>
                <a:gd name="T23" fmla="*/ 29125 h 3353"/>
                <a:gd name="T24" fmla="*/ 27175 w 2954"/>
                <a:gd name="T25" fmla="*/ 83825 h 3353"/>
                <a:gd name="T26" fmla="*/ 31975 w 2954"/>
                <a:gd name="T27" fmla="*/ 83400 h 3353"/>
                <a:gd name="T28" fmla="*/ 68425 w 2954"/>
                <a:gd name="T29" fmla="*/ 4300 h 3353"/>
                <a:gd name="T30" fmla="*/ 60900 w 2954"/>
                <a:gd name="T31" fmla="*/ 25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516;p4">
              <a:extLst>
                <a:ext uri="{FF2B5EF4-FFF2-40B4-BE49-F238E27FC236}">
                  <a16:creationId xmlns="" xmlns:a16="http://schemas.microsoft.com/office/drawing/2014/main" id="{BE2A4F04-1FD5-4DEB-8836-5D9B8AB4852D}"/>
                </a:ext>
              </a:extLst>
            </p:cNvPr>
            <p:cNvSpPr>
              <a:spLocks/>
            </p:cNvSpPr>
            <p:nvPr/>
          </p:nvSpPr>
          <p:spPr bwMode="auto">
            <a:xfrm>
              <a:off x="3725450" y="4337000"/>
              <a:ext cx="71150" cy="87775"/>
            </a:xfrm>
            <a:custGeom>
              <a:avLst/>
              <a:gdLst>
                <a:gd name="T0" fmla="*/ 64525 w 2846"/>
                <a:gd name="T1" fmla="*/ 25 h 3511"/>
                <a:gd name="T2" fmla="*/ 43450 w 2846"/>
                <a:gd name="T3" fmla="*/ 7100 h 3511"/>
                <a:gd name="T4" fmla="*/ 25550 w 2846"/>
                <a:gd name="T5" fmla="*/ 41075 h 3511"/>
                <a:gd name="T6" fmla="*/ 25550 w 2846"/>
                <a:gd name="T7" fmla="*/ 41075 h 3511"/>
                <a:gd name="T8" fmla="*/ 23275 w 2846"/>
                <a:gd name="T9" fmla="*/ 42775 h 3511"/>
                <a:gd name="T10" fmla="*/ 22500 w 2846"/>
                <a:gd name="T11" fmla="*/ 42000 h 3511"/>
                <a:gd name="T12" fmla="*/ 3125 w 2846"/>
                <a:gd name="T13" fmla="*/ 73000 h 3511"/>
                <a:gd name="T14" fmla="*/ 23800 w 2846"/>
                <a:gd name="T15" fmla="*/ 87775 h 3511"/>
                <a:gd name="T16" fmla="*/ 29500 w 2846"/>
                <a:gd name="T17" fmla="*/ 86975 h 3511"/>
                <a:gd name="T18" fmla="*/ 56625 w 2846"/>
                <a:gd name="T19" fmla="*/ 59050 h 3511"/>
                <a:gd name="T20" fmla="*/ 70600 w 2846"/>
                <a:gd name="T21" fmla="*/ 4775 h 3511"/>
                <a:gd name="T22" fmla="*/ 64525 w 2846"/>
                <a:gd name="T23" fmla="*/ 25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517;p4">
              <a:extLst>
                <a:ext uri="{FF2B5EF4-FFF2-40B4-BE49-F238E27FC236}">
                  <a16:creationId xmlns="" xmlns:a16="http://schemas.microsoft.com/office/drawing/2014/main" id="{F3ABD1B1-04DF-462A-9946-C9BE269640C1}"/>
                </a:ext>
              </a:extLst>
            </p:cNvPr>
            <p:cNvSpPr>
              <a:spLocks/>
            </p:cNvSpPr>
            <p:nvPr/>
          </p:nvSpPr>
          <p:spPr bwMode="auto">
            <a:xfrm>
              <a:off x="3960575" y="4329600"/>
              <a:ext cx="56500" cy="67600"/>
            </a:xfrm>
            <a:custGeom>
              <a:avLst/>
              <a:gdLst>
                <a:gd name="T0" fmla="*/ 30775 w 2260"/>
                <a:gd name="T1" fmla="*/ 0 h 2704"/>
                <a:gd name="T2" fmla="*/ 25450 w 2260"/>
                <a:gd name="T3" fmla="*/ 525 h 2704"/>
                <a:gd name="T4" fmla="*/ 9950 w 2260"/>
                <a:gd name="T5" fmla="*/ 9850 h 2704"/>
                <a:gd name="T6" fmla="*/ 12000 w 2260"/>
                <a:gd name="T7" fmla="*/ 14550 h 2704"/>
                <a:gd name="T8" fmla="*/ 12000 w 2260"/>
                <a:gd name="T9" fmla="*/ 14550 h 2704"/>
                <a:gd name="T10" fmla="*/ 3750 w 2260"/>
                <a:gd name="T11" fmla="*/ 63350 h 2704"/>
                <a:gd name="T12" fmla="*/ 11350 w 2260"/>
                <a:gd name="T13" fmla="*/ 67600 h 2704"/>
                <a:gd name="T14" fmla="*/ 26225 w 2260"/>
                <a:gd name="T15" fmla="*/ 63350 h 2704"/>
                <a:gd name="T16" fmla="*/ 56475 w 2260"/>
                <a:gd name="T17" fmla="*/ 24575 h 2704"/>
                <a:gd name="T18" fmla="*/ 30775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518;p4">
              <a:extLst>
                <a:ext uri="{FF2B5EF4-FFF2-40B4-BE49-F238E27FC236}">
                  <a16:creationId xmlns="" xmlns:a16="http://schemas.microsoft.com/office/drawing/2014/main" id="{3CAF4003-539C-4C67-A18F-FFC4F969F704}"/>
                </a:ext>
              </a:extLst>
            </p:cNvPr>
            <p:cNvSpPr>
              <a:spLocks/>
            </p:cNvSpPr>
            <p:nvPr/>
          </p:nvSpPr>
          <p:spPr bwMode="auto">
            <a:xfrm>
              <a:off x="4174850" y="4333225"/>
              <a:ext cx="77200" cy="87325"/>
            </a:xfrm>
            <a:custGeom>
              <a:avLst/>
              <a:gdLst>
                <a:gd name="T0" fmla="*/ 43000 w 3088"/>
                <a:gd name="T1" fmla="*/ 36700 h 3493"/>
                <a:gd name="T2" fmla="*/ 32200 w 3088"/>
                <a:gd name="T3" fmla="*/ 62050 h 3493"/>
                <a:gd name="T4" fmla="*/ 28925 w 3088"/>
                <a:gd name="T5" fmla="*/ 66250 h 3493"/>
                <a:gd name="T6" fmla="*/ 31425 w 3088"/>
                <a:gd name="T7" fmla="*/ 60500 h 3493"/>
                <a:gd name="T8" fmla="*/ 36075 w 3088"/>
                <a:gd name="T9" fmla="*/ 48875 h 3493"/>
                <a:gd name="T10" fmla="*/ 43000 w 3088"/>
                <a:gd name="T11" fmla="*/ 36700 h 3493"/>
                <a:gd name="T12" fmla="*/ 58575 w 3088"/>
                <a:gd name="T13" fmla="*/ 25 h 3493"/>
                <a:gd name="T14" fmla="*/ 28625 w 3088"/>
                <a:gd name="T15" fmla="*/ 19825 h 3493"/>
                <a:gd name="T16" fmla="*/ 28625 w 3088"/>
                <a:gd name="T17" fmla="*/ 19825 h 3493"/>
                <a:gd name="T18" fmla="*/ 2725 w 3088"/>
                <a:gd name="T19" fmla="*/ 65925 h 3493"/>
                <a:gd name="T20" fmla="*/ 23600 w 3088"/>
                <a:gd name="T21" fmla="*/ 87300 h 3493"/>
                <a:gd name="T22" fmla="*/ 29100 w 3088"/>
                <a:gd name="T23" fmla="*/ 86875 h 3493"/>
                <a:gd name="T24" fmla="*/ 70975 w 3088"/>
                <a:gd name="T25" fmla="*/ 6225 h 3493"/>
                <a:gd name="T26" fmla="*/ 58575 w 3088"/>
                <a:gd name="T27" fmla="*/ 25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91" name="Google Shape;519;p4">
            <a:extLst>
              <a:ext uri="{FF2B5EF4-FFF2-40B4-BE49-F238E27FC236}">
                <a16:creationId xmlns="" xmlns:a16="http://schemas.microsoft.com/office/drawing/2014/main" id="{4869A5C5-14FC-4030-A729-7E4CAA454C68}"/>
              </a:ext>
            </a:extLst>
          </p:cNvPr>
          <p:cNvGrpSpPr>
            <a:grpSpLocks/>
          </p:cNvGrpSpPr>
          <p:nvPr/>
        </p:nvGrpSpPr>
        <p:grpSpPr bwMode="auto">
          <a:xfrm>
            <a:off x="8631238" y="5738813"/>
            <a:ext cx="814387" cy="555625"/>
            <a:chOff x="364525" y="2023775"/>
            <a:chExt cx="610325" cy="417350"/>
          </a:xfrm>
        </p:grpSpPr>
        <p:sp>
          <p:nvSpPr>
            <p:cNvPr id="192" name="Google Shape;520;p4">
              <a:extLst>
                <a:ext uri="{FF2B5EF4-FFF2-40B4-BE49-F238E27FC236}">
                  <a16:creationId xmlns="" xmlns:a16="http://schemas.microsoft.com/office/drawing/2014/main" id="{20CCC72F-D3DF-4A70-9373-504CCA4428FB}"/>
                </a:ext>
              </a:extLst>
            </p:cNvPr>
            <p:cNvSpPr>
              <a:spLocks/>
            </p:cNvSpPr>
            <p:nvPr/>
          </p:nvSpPr>
          <p:spPr bwMode="auto">
            <a:xfrm>
              <a:off x="739075" y="2213250"/>
              <a:ext cx="87825" cy="70625"/>
            </a:xfrm>
            <a:custGeom>
              <a:avLst/>
              <a:gdLst>
                <a:gd name="T0" fmla="*/ 55200 w 3513"/>
                <a:gd name="T1" fmla="*/ 20900 h 2825"/>
                <a:gd name="T2" fmla="*/ 55200 w 3513"/>
                <a:gd name="T3" fmla="*/ 20900 h 2825"/>
                <a:gd name="T4" fmla="*/ 54350 w 3513"/>
                <a:gd name="T5" fmla="*/ 26000 h 2825"/>
                <a:gd name="T6" fmla="*/ 54350 w 3513"/>
                <a:gd name="T7" fmla="*/ 26000 h 2825"/>
                <a:gd name="T8" fmla="*/ 53900 w 3513"/>
                <a:gd name="T9" fmla="*/ 26000 h 2825"/>
                <a:gd name="T10" fmla="*/ 41925 w 3513"/>
                <a:gd name="T11" fmla="*/ 29600 h 2825"/>
                <a:gd name="T12" fmla="*/ 41925 w 3513"/>
                <a:gd name="T13" fmla="*/ 29600 h 2825"/>
                <a:gd name="T14" fmla="*/ 42300 w 3513"/>
                <a:gd name="T15" fmla="*/ 28550 h 2825"/>
                <a:gd name="T16" fmla="*/ 42300 w 3513"/>
                <a:gd name="T17" fmla="*/ 28550 h 2825"/>
                <a:gd name="T18" fmla="*/ 52000 w 3513"/>
                <a:gd name="T19" fmla="*/ 21175 h 2825"/>
                <a:gd name="T20" fmla="*/ 52000 w 3513"/>
                <a:gd name="T21" fmla="*/ 21175 h 2825"/>
                <a:gd name="T22" fmla="*/ 55200 w 3513"/>
                <a:gd name="T23" fmla="*/ 20900 h 2825"/>
                <a:gd name="T24" fmla="*/ 54775 w 3513"/>
                <a:gd name="T25" fmla="*/ 25 h 2825"/>
                <a:gd name="T26" fmla="*/ 44225 w 3513"/>
                <a:gd name="T27" fmla="*/ 2150 h 2825"/>
                <a:gd name="T28" fmla="*/ 45000 w 3513"/>
                <a:gd name="T29" fmla="*/ 2150 h 2825"/>
                <a:gd name="T30" fmla="*/ 38075 w 3513"/>
                <a:gd name="T31" fmla="*/ 5500 h 2825"/>
                <a:gd name="T32" fmla="*/ 38075 w 3513"/>
                <a:gd name="T33" fmla="*/ 5500 h 2825"/>
                <a:gd name="T34" fmla="*/ 28700 w 3513"/>
                <a:gd name="T35" fmla="*/ 9900 h 2825"/>
                <a:gd name="T36" fmla="*/ 15850 w 3513"/>
                <a:gd name="T37" fmla="*/ 24250 h 2825"/>
                <a:gd name="T38" fmla="*/ 15850 w 3513"/>
                <a:gd name="T39" fmla="*/ 24250 h 2825"/>
                <a:gd name="T40" fmla="*/ 0 w 3513"/>
                <a:gd name="T41" fmla="*/ 60325 h 2825"/>
                <a:gd name="T42" fmla="*/ 6225 w 3513"/>
                <a:gd name="T43" fmla="*/ 68850 h 2825"/>
                <a:gd name="T44" fmla="*/ 20975 w 3513"/>
                <a:gd name="T45" fmla="*/ 70600 h 2825"/>
                <a:gd name="T46" fmla="*/ 83775 w 3513"/>
                <a:gd name="T47" fmla="*/ 7575 h 2825"/>
                <a:gd name="T48" fmla="*/ 74450 w 3513"/>
                <a:gd name="T49" fmla="*/ 1375 h 2825"/>
                <a:gd name="T50" fmla="*/ 63950 w 3513"/>
                <a:gd name="T51" fmla="*/ 625 h 2825"/>
                <a:gd name="T52" fmla="*/ 59575 w 3513"/>
                <a:gd name="T53" fmla="*/ 750 h 2825"/>
                <a:gd name="T54" fmla="*/ 59575 w 3513"/>
                <a:gd name="T55" fmla="*/ 750 h 2825"/>
                <a:gd name="T56" fmla="*/ 54775 w 3513"/>
                <a:gd name="T57" fmla="*/ 25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521;p4">
              <a:extLst>
                <a:ext uri="{FF2B5EF4-FFF2-40B4-BE49-F238E27FC236}">
                  <a16:creationId xmlns="" xmlns:a16="http://schemas.microsoft.com/office/drawing/2014/main" id="{D59DEA5B-238E-4487-94F5-1B024E8CF5E8}"/>
                </a:ext>
              </a:extLst>
            </p:cNvPr>
            <p:cNvSpPr>
              <a:spLocks/>
            </p:cNvSpPr>
            <p:nvPr/>
          </p:nvSpPr>
          <p:spPr bwMode="auto">
            <a:xfrm>
              <a:off x="866250" y="2220425"/>
              <a:ext cx="108600" cy="75500"/>
            </a:xfrm>
            <a:custGeom>
              <a:avLst/>
              <a:gdLst>
                <a:gd name="T0" fmla="*/ 62825 w 4344"/>
                <a:gd name="T1" fmla="*/ 17475 h 3020"/>
                <a:gd name="T2" fmla="*/ 68250 w 4344"/>
                <a:gd name="T3" fmla="*/ 39950 h 3020"/>
                <a:gd name="T4" fmla="*/ 53275 w 4344"/>
                <a:gd name="T5" fmla="*/ 52775 h 3020"/>
                <a:gd name="T6" fmla="*/ 53275 w 4344"/>
                <a:gd name="T7" fmla="*/ 52775 h 3020"/>
                <a:gd name="T8" fmla="*/ 68250 w 4344"/>
                <a:gd name="T9" fmla="*/ 36075 h 3020"/>
                <a:gd name="T10" fmla="*/ 59150 w 4344"/>
                <a:gd name="T11" fmla="*/ 27150 h 3020"/>
                <a:gd name="T12" fmla="*/ 49450 w 4344"/>
                <a:gd name="T13" fmla="*/ 28875 h 3020"/>
                <a:gd name="T14" fmla="*/ 49450 w 4344"/>
                <a:gd name="T15" fmla="*/ 28875 h 3020"/>
                <a:gd name="T16" fmla="*/ 62825 w 4344"/>
                <a:gd name="T17" fmla="*/ 17475 h 3020"/>
                <a:gd name="T18" fmla="*/ 73250 w 4344"/>
                <a:gd name="T19" fmla="*/ 25 h 3020"/>
                <a:gd name="T20" fmla="*/ 32750 w 4344"/>
                <a:gd name="T21" fmla="*/ 17450 h 3020"/>
                <a:gd name="T22" fmla="*/ 32750 w 4344"/>
                <a:gd name="T23" fmla="*/ 17450 h 3020"/>
                <a:gd name="T24" fmla="*/ 27925 w 4344"/>
                <a:gd name="T25" fmla="*/ 19800 h 3020"/>
                <a:gd name="T26" fmla="*/ 3900 w 4344"/>
                <a:gd name="T27" fmla="*/ 58575 h 3020"/>
                <a:gd name="T28" fmla="*/ 27500 w 4344"/>
                <a:gd name="T29" fmla="*/ 75475 h 3020"/>
                <a:gd name="T30" fmla="*/ 39575 w 4344"/>
                <a:gd name="T31" fmla="*/ 74075 h 3020"/>
                <a:gd name="T32" fmla="*/ 96175 w 4344"/>
                <a:gd name="T33" fmla="*/ 16700 h 3020"/>
                <a:gd name="T34" fmla="*/ 73250 w 4344"/>
                <a:gd name="T35" fmla="*/ 25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522;p4">
              <a:extLst>
                <a:ext uri="{FF2B5EF4-FFF2-40B4-BE49-F238E27FC236}">
                  <a16:creationId xmlns="" xmlns:a16="http://schemas.microsoft.com/office/drawing/2014/main" id="{5218D344-AD01-4197-9C45-D1F6E78D56B8}"/>
                </a:ext>
              </a:extLst>
            </p:cNvPr>
            <p:cNvSpPr>
              <a:spLocks/>
            </p:cNvSpPr>
            <p:nvPr/>
          </p:nvSpPr>
          <p:spPr bwMode="auto">
            <a:xfrm>
              <a:off x="620425" y="2375175"/>
              <a:ext cx="91525" cy="65950"/>
            </a:xfrm>
            <a:custGeom>
              <a:avLst/>
              <a:gdLst>
                <a:gd name="T0" fmla="*/ 68075 w 3661"/>
                <a:gd name="T1" fmla="*/ 0 h 2638"/>
                <a:gd name="T2" fmla="*/ 38600 w 3661"/>
                <a:gd name="T3" fmla="*/ 6875 h 2638"/>
                <a:gd name="T4" fmla="*/ 38600 w 3661"/>
                <a:gd name="T5" fmla="*/ 6875 h 2638"/>
                <a:gd name="T6" fmla="*/ 33350 w 3661"/>
                <a:gd name="T7" fmla="*/ 8500 h 2638"/>
                <a:gd name="T8" fmla="*/ 25 w 3661"/>
                <a:gd name="T9" fmla="*/ 53475 h 2638"/>
                <a:gd name="T10" fmla="*/ 6225 w 3661"/>
                <a:gd name="T11" fmla="*/ 62025 h 2638"/>
                <a:gd name="T12" fmla="*/ 27525 w 3661"/>
                <a:gd name="T13" fmla="*/ 65925 h 2638"/>
                <a:gd name="T14" fmla="*/ 91525 w 3661"/>
                <a:gd name="T15" fmla="*/ 10825 h 2638"/>
                <a:gd name="T16" fmla="*/ 82225 w 3661"/>
                <a:gd name="T17" fmla="*/ 1525 h 2638"/>
                <a:gd name="T18" fmla="*/ 68075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523;p4">
              <a:extLst>
                <a:ext uri="{FF2B5EF4-FFF2-40B4-BE49-F238E27FC236}">
                  <a16:creationId xmlns="" xmlns:a16="http://schemas.microsoft.com/office/drawing/2014/main" id="{11973A2E-0516-4F55-9F6A-76C7FB345323}"/>
                </a:ext>
              </a:extLst>
            </p:cNvPr>
            <p:cNvSpPr>
              <a:spLocks/>
            </p:cNvSpPr>
            <p:nvPr/>
          </p:nvSpPr>
          <p:spPr bwMode="auto">
            <a:xfrm>
              <a:off x="571500" y="2185225"/>
              <a:ext cx="110225" cy="72125"/>
            </a:xfrm>
            <a:custGeom>
              <a:avLst/>
              <a:gdLst>
                <a:gd name="T0" fmla="*/ 65850 w 4409"/>
                <a:gd name="T1" fmla="*/ 15225 h 2885"/>
                <a:gd name="T2" fmla="*/ 65850 w 4409"/>
                <a:gd name="T3" fmla="*/ 15225 h 2885"/>
                <a:gd name="T4" fmla="*/ 68325 w 4409"/>
                <a:gd name="T5" fmla="*/ 17000 h 2885"/>
                <a:gd name="T6" fmla="*/ 74525 w 4409"/>
                <a:gd name="T7" fmla="*/ 25525 h 2885"/>
                <a:gd name="T8" fmla="*/ 34550 w 4409"/>
                <a:gd name="T9" fmla="*/ 56750 h 2885"/>
                <a:gd name="T10" fmla="*/ 34550 w 4409"/>
                <a:gd name="T11" fmla="*/ 56750 h 2885"/>
                <a:gd name="T12" fmla="*/ 33900 w 4409"/>
                <a:gd name="T13" fmla="*/ 50950 h 2885"/>
                <a:gd name="T14" fmla="*/ 33900 w 4409"/>
                <a:gd name="T15" fmla="*/ 50950 h 2885"/>
                <a:gd name="T16" fmla="*/ 66000 w 4409"/>
                <a:gd name="T17" fmla="*/ 15450 h 2885"/>
                <a:gd name="T18" fmla="*/ 65850 w 4409"/>
                <a:gd name="T19" fmla="*/ 15225 h 2885"/>
                <a:gd name="T20" fmla="*/ 73875 w 4409"/>
                <a:gd name="T21" fmla="*/ 0 h 2885"/>
                <a:gd name="T22" fmla="*/ 55925 w 4409"/>
                <a:gd name="T23" fmla="*/ 3025 h 2885"/>
                <a:gd name="T24" fmla="*/ 31025 w 4409"/>
                <a:gd name="T25" fmla="*/ 23050 h 2885"/>
                <a:gd name="T26" fmla="*/ 31025 w 4409"/>
                <a:gd name="T27" fmla="*/ 23050 h 2885"/>
                <a:gd name="T28" fmla="*/ 7850 w 4409"/>
                <a:gd name="T29" fmla="*/ 68175 h 2885"/>
                <a:gd name="T30" fmla="*/ 16375 w 4409"/>
                <a:gd name="T31" fmla="*/ 72050 h 2885"/>
                <a:gd name="T32" fmla="*/ 19875 w 4409"/>
                <a:gd name="T33" fmla="*/ 72125 h 2885"/>
                <a:gd name="T34" fmla="*/ 76850 w 4409"/>
                <a:gd name="T35" fmla="*/ 55000 h 2885"/>
                <a:gd name="T36" fmla="*/ 99350 w 4409"/>
                <a:gd name="T37" fmla="*/ 11575 h 2885"/>
                <a:gd name="T38" fmla="*/ 73875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524;p4">
              <a:extLst>
                <a:ext uri="{FF2B5EF4-FFF2-40B4-BE49-F238E27FC236}">
                  <a16:creationId xmlns="" xmlns:a16="http://schemas.microsoft.com/office/drawing/2014/main" id="{B2565D10-9AE1-4EFD-9D83-1C6C29418862}"/>
                </a:ext>
              </a:extLst>
            </p:cNvPr>
            <p:cNvSpPr>
              <a:spLocks/>
            </p:cNvSpPr>
            <p:nvPr/>
          </p:nvSpPr>
          <p:spPr bwMode="auto">
            <a:xfrm>
              <a:off x="758450" y="2059975"/>
              <a:ext cx="102400" cy="71400"/>
            </a:xfrm>
            <a:custGeom>
              <a:avLst/>
              <a:gdLst>
                <a:gd name="T0" fmla="*/ 57575 w 4096"/>
                <a:gd name="T1" fmla="*/ 17225 h 2856"/>
                <a:gd name="T2" fmla="*/ 61275 w 4096"/>
                <a:gd name="T3" fmla="*/ 22050 h 2856"/>
                <a:gd name="T4" fmla="*/ 60500 w 4096"/>
                <a:gd name="T5" fmla="*/ 36775 h 2856"/>
                <a:gd name="T6" fmla="*/ 58725 w 4096"/>
                <a:gd name="T7" fmla="*/ 42300 h 2856"/>
                <a:gd name="T8" fmla="*/ 58725 w 4096"/>
                <a:gd name="T9" fmla="*/ 42300 h 2856"/>
                <a:gd name="T10" fmla="*/ 56625 w 4096"/>
                <a:gd name="T11" fmla="*/ 39875 h 2856"/>
                <a:gd name="T12" fmla="*/ 50650 w 4096"/>
                <a:gd name="T13" fmla="*/ 38225 h 2856"/>
                <a:gd name="T14" fmla="*/ 45850 w 4096"/>
                <a:gd name="T15" fmla="*/ 38825 h 2856"/>
                <a:gd name="T16" fmla="*/ 45850 w 4096"/>
                <a:gd name="T17" fmla="*/ 38825 h 2856"/>
                <a:gd name="T18" fmla="*/ 45000 w 4096"/>
                <a:gd name="T19" fmla="*/ 37550 h 2856"/>
                <a:gd name="T20" fmla="*/ 41900 w 4096"/>
                <a:gd name="T21" fmla="*/ 32125 h 2856"/>
                <a:gd name="T22" fmla="*/ 43300 w 4096"/>
                <a:gd name="T23" fmla="*/ 26475 h 2856"/>
                <a:gd name="T24" fmla="*/ 43300 w 4096"/>
                <a:gd name="T25" fmla="*/ 26475 h 2856"/>
                <a:gd name="T26" fmla="*/ 45000 w 4096"/>
                <a:gd name="T27" fmla="*/ 25925 h 2856"/>
                <a:gd name="T28" fmla="*/ 57475 w 4096"/>
                <a:gd name="T29" fmla="*/ 17225 h 2856"/>
                <a:gd name="T30" fmla="*/ 57475 w 4096"/>
                <a:gd name="T31" fmla="*/ 17225 h 2856"/>
                <a:gd name="T32" fmla="*/ 57575 w 4096"/>
                <a:gd name="T33" fmla="*/ 17225 h 2856"/>
                <a:gd name="T34" fmla="*/ 50350 w 4096"/>
                <a:gd name="T35" fmla="*/ 51625 h 2856"/>
                <a:gd name="T36" fmla="*/ 50350 w 4096"/>
                <a:gd name="T37" fmla="*/ 51625 h 2856"/>
                <a:gd name="T38" fmla="*/ 38525 w 4096"/>
                <a:gd name="T39" fmla="*/ 55150 h 2856"/>
                <a:gd name="T40" fmla="*/ 38525 w 4096"/>
                <a:gd name="T41" fmla="*/ 55150 h 2856"/>
                <a:gd name="T42" fmla="*/ 50350 w 4096"/>
                <a:gd name="T43" fmla="*/ 51625 h 2856"/>
                <a:gd name="T44" fmla="*/ 67000 w 4096"/>
                <a:gd name="T45" fmla="*/ 25 h 2856"/>
                <a:gd name="T46" fmla="*/ 18850 w 4096"/>
                <a:gd name="T47" fmla="*/ 24100 h 2856"/>
                <a:gd name="T48" fmla="*/ 18850 w 4096"/>
                <a:gd name="T49" fmla="*/ 24100 h 2856"/>
                <a:gd name="T50" fmla="*/ 25 w 4096"/>
                <a:gd name="T51" fmla="*/ 60050 h 2856"/>
                <a:gd name="T52" fmla="*/ 2350 w 4096"/>
                <a:gd name="T53" fmla="*/ 64700 h 2856"/>
                <a:gd name="T54" fmla="*/ 28175 w 4096"/>
                <a:gd name="T55" fmla="*/ 71375 h 2856"/>
                <a:gd name="T56" fmla="*/ 66725 w 4096"/>
                <a:gd name="T57" fmla="*/ 59275 h 2856"/>
                <a:gd name="T58" fmla="*/ 84550 w 4096"/>
                <a:gd name="T59" fmla="*/ 6525 h 2856"/>
                <a:gd name="T60" fmla="*/ 67000 w 4096"/>
                <a:gd name="T61" fmla="*/ 25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525;p4">
              <a:extLst>
                <a:ext uri="{FF2B5EF4-FFF2-40B4-BE49-F238E27FC236}">
                  <a16:creationId xmlns="" xmlns:a16="http://schemas.microsoft.com/office/drawing/2014/main" id="{F7ABE3A9-2272-41F4-8686-B5A545888C31}"/>
                </a:ext>
              </a:extLst>
            </p:cNvPr>
            <p:cNvSpPr>
              <a:spLocks/>
            </p:cNvSpPr>
            <p:nvPr/>
          </p:nvSpPr>
          <p:spPr bwMode="auto">
            <a:xfrm>
              <a:off x="474200" y="2335625"/>
              <a:ext cx="88100" cy="62525"/>
            </a:xfrm>
            <a:custGeom>
              <a:avLst/>
              <a:gdLst>
                <a:gd name="T0" fmla="*/ 56300 w 3524"/>
                <a:gd name="T1" fmla="*/ 12975 h 2501"/>
                <a:gd name="T2" fmla="*/ 58075 w 3524"/>
                <a:gd name="T3" fmla="*/ 13125 h 2501"/>
                <a:gd name="T4" fmla="*/ 58075 w 3524"/>
                <a:gd name="T5" fmla="*/ 13125 h 2501"/>
                <a:gd name="T6" fmla="*/ 57050 w 3524"/>
                <a:gd name="T7" fmla="*/ 13150 h 2501"/>
                <a:gd name="T8" fmla="*/ 40775 w 3524"/>
                <a:gd name="T9" fmla="*/ 21700 h 2501"/>
                <a:gd name="T10" fmla="*/ 39275 w 3524"/>
                <a:gd name="T11" fmla="*/ 22900 h 2501"/>
                <a:gd name="T12" fmla="*/ 39275 w 3524"/>
                <a:gd name="T13" fmla="*/ 22900 h 2501"/>
                <a:gd name="T14" fmla="*/ 37750 w 3524"/>
                <a:gd name="T15" fmla="*/ 22200 h 2501"/>
                <a:gd name="T16" fmla="*/ 37750 w 3524"/>
                <a:gd name="T17" fmla="*/ 22200 h 2501"/>
                <a:gd name="T18" fmla="*/ 53950 w 3524"/>
                <a:gd name="T19" fmla="*/ 13150 h 2501"/>
                <a:gd name="T20" fmla="*/ 56300 w 3524"/>
                <a:gd name="T21" fmla="*/ 12975 h 2501"/>
                <a:gd name="T22" fmla="*/ 58650 w 3524"/>
                <a:gd name="T23" fmla="*/ 27000 h 2501"/>
                <a:gd name="T24" fmla="*/ 58600 w 3524"/>
                <a:gd name="T25" fmla="*/ 27125 h 2501"/>
                <a:gd name="T26" fmla="*/ 33725 w 3524"/>
                <a:gd name="T27" fmla="*/ 49650 h 2501"/>
                <a:gd name="T28" fmla="*/ 33725 w 3524"/>
                <a:gd name="T29" fmla="*/ 49650 h 2501"/>
                <a:gd name="T30" fmla="*/ 32250 w 3524"/>
                <a:gd name="T31" fmla="*/ 45725 h 2501"/>
                <a:gd name="T32" fmla="*/ 33025 w 3524"/>
                <a:gd name="T33" fmla="*/ 43400 h 2501"/>
                <a:gd name="T34" fmla="*/ 33350 w 3524"/>
                <a:gd name="T35" fmla="*/ 42675 h 2501"/>
                <a:gd name="T36" fmla="*/ 33350 w 3524"/>
                <a:gd name="T37" fmla="*/ 42675 h 2501"/>
                <a:gd name="T38" fmla="*/ 41550 w 3524"/>
                <a:gd name="T39" fmla="*/ 38750 h 2501"/>
                <a:gd name="T40" fmla="*/ 44525 w 3524"/>
                <a:gd name="T41" fmla="*/ 33925 h 2501"/>
                <a:gd name="T42" fmla="*/ 44525 w 3524"/>
                <a:gd name="T43" fmla="*/ 33925 h 2501"/>
                <a:gd name="T44" fmla="*/ 58650 w 3524"/>
                <a:gd name="T45" fmla="*/ 27000 h 2501"/>
                <a:gd name="T46" fmla="*/ 70000 w 3524"/>
                <a:gd name="T47" fmla="*/ 0 h 2501"/>
                <a:gd name="T48" fmla="*/ 9750 w 3524"/>
                <a:gd name="T49" fmla="*/ 26350 h 2501"/>
                <a:gd name="T50" fmla="*/ 9750 w 3524"/>
                <a:gd name="T51" fmla="*/ 31000 h 2501"/>
                <a:gd name="T52" fmla="*/ 17350 w 3524"/>
                <a:gd name="T53" fmla="*/ 34575 h 2501"/>
                <a:gd name="T54" fmla="*/ 17350 w 3524"/>
                <a:gd name="T55" fmla="*/ 34575 h 2501"/>
                <a:gd name="T56" fmla="*/ 3550 w 3524"/>
                <a:gd name="T57" fmla="*/ 48825 h 2501"/>
                <a:gd name="T58" fmla="*/ 17700 w 3524"/>
                <a:gd name="T59" fmla="*/ 62500 h 2501"/>
                <a:gd name="T60" fmla="*/ 30700 w 3524"/>
                <a:gd name="T61" fmla="*/ 61250 h 2501"/>
                <a:gd name="T62" fmla="*/ 88075 w 3524"/>
                <a:gd name="T63" fmla="*/ 3850 h 2501"/>
                <a:gd name="T64" fmla="*/ 85750 w 3524"/>
                <a:gd name="T65" fmla="*/ 1525 h 2501"/>
                <a:gd name="T66" fmla="*/ 70000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526;p4">
              <a:extLst>
                <a:ext uri="{FF2B5EF4-FFF2-40B4-BE49-F238E27FC236}">
                  <a16:creationId xmlns="" xmlns:a16="http://schemas.microsoft.com/office/drawing/2014/main" id="{5D1006D1-5E3B-41BC-AE1E-1D93C3E59498}"/>
                </a:ext>
              </a:extLst>
            </p:cNvPr>
            <p:cNvSpPr>
              <a:spLocks/>
            </p:cNvSpPr>
            <p:nvPr/>
          </p:nvSpPr>
          <p:spPr bwMode="auto">
            <a:xfrm>
              <a:off x="608800" y="2023775"/>
              <a:ext cx="93075" cy="63850"/>
            </a:xfrm>
            <a:custGeom>
              <a:avLst/>
              <a:gdLst>
                <a:gd name="T0" fmla="*/ 61875 w 3723"/>
                <a:gd name="T1" fmla="*/ 14825 h 2554"/>
                <a:gd name="T2" fmla="*/ 63350 w 3723"/>
                <a:gd name="T3" fmla="*/ 14850 h 2554"/>
                <a:gd name="T4" fmla="*/ 63350 w 3723"/>
                <a:gd name="T5" fmla="*/ 14850 h 2554"/>
                <a:gd name="T6" fmla="*/ 57400 w 3723"/>
                <a:gd name="T7" fmla="*/ 28050 h 2554"/>
                <a:gd name="T8" fmla="*/ 57400 w 3723"/>
                <a:gd name="T9" fmla="*/ 28050 h 2554"/>
                <a:gd name="T10" fmla="*/ 50325 w 3723"/>
                <a:gd name="T11" fmla="*/ 25750 h 2554"/>
                <a:gd name="T12" fmla="*/ 50325 w 3723"/>
                <a:gd name="T13" fmla="*/ 25750 h 2554"/>
                <a:gd name="T14" fmla="*/ 44200 w 3723"/>
                <a:gd name="T15" fmla="*/ 24125 h 2554"/>
                <a:gd name="T16" fmla="*/ 37525 w 3723"/>
                <a:gd name="T17" fmla="*/ 24525 h 2554"/>
                <a:gd name="T18" fmla="*/ 37525 w 3723"/>
                <a:gd name="T19" fmla="*/ 24525 h 2554"/>
                <a:gd name="T20" fmla="*/ 46525 w 3723"/>
                <a:gd name="T21" fmla="*/ 17925 h 2554"/>
                <a:gd name="T22" fmla="*/ 61875 w 3723"/>
                <a:gd name="T23" fmla="*/ 14825 h 2554"/>
                <a:gd name="T24" fmla="*/ 45425 w 3723"/>
                <a:gd name="T25" fmla="*/ 41300 h 2554"/>
                <a:gd name="T26" fmla="*/ 28650 w 3723"/>
                <a:gd name="T27" fmla="*/ 48550 h 2554"/>
                <a:gd name="T28" fmla="*/ 28650 w 3723"/>
                <a:gd name="T29" fmla="*/ 48550 h 2554"/>
                <a:gd name="T30" fmla="*/ 29575 w 3723"/>
                <a:gd name="T31" fmla="*/ 45325 h 2554"/>
                <a:gd name="T32" fmla="*/ 29575 w 3723"/>
                <a:gd name="T33" fmla="*/ 45325 h 2554"/>
                <a:gd name="T34" fmla="*/ 29600 w 3723"/>
                <a:gd name="T35" fmla="*/ 45325 h 2554"/>
                <a:gd name="T36" fmla="*/ 45425 w 3723"/>
                <a:gd name="T37" fmla="*/ 41300 h 2554"/>
                <a:gd name="T38" fmla="*/ 71225 w 3723"/>
                <a:gd name="T39" fmla="*/ 25 h 2554"/>
                <a:gd name="T40" fmla="*/ 43425 w 3723"/>
                <a:gd name="T41" fmla="*/ 4725 h 2554"/>
                <a:gd name="T42" fmla="*/ 7750 w 3723"/>
                <a:gd name="T43" fmla="*/ 28775 h 2554"/>
                <a:gd name="T44" fmla="*/ 8425 w 3723"/>
                <a:gd name="T45" fmla="*/ 38100 h 2554"/>
                <a:gd name="T46" fmla="*/ 8425 w 3723"/>
                <a:gd name="T47" fmla="*/ 38100 h 2554"/>
                <a:gd name="T48" fmla="*/ 0 w 3723"/>
                <a:gd name="T49" fmla="*/ 59800 h 2554"/>
                <a:gd name="T50" fmla="*/ 8525 w 3723"/>
                <a:gd name="T51" fmla="*/ 63675 h 2554"/>
                <a:gd name="T52" fmla="*/ 13725 w 3723"/>
                <a:gd name="T53" fmla="*/ 63850 h 2554"/>
                <a:gd name="T54" fmla="*/ 92300 w 3723"/>
                <a:gd name="T55" fmla="*/ 7075 h 2554"/>
                <a:gd name="T56" fmla="*/ 86850 w 3723"/>
                <a:gd name="T57" fmla="*/ 1625 h 2554"/>
                <a:gd name="T58" fmla="*/ 71225 w 3723"/>
                <a:gd name="T59" fmla="*/ 25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527;p4">
              <a:extLst>
                <a:ext uri="{FF2B5EF4-FFF2-40B4-BE49-F238E27FC236}">
                  <a16:creationId xmlns="" xmlns:a16="http://schemas.microsoft.com/office/drawing/2014/main" id="{1B4F24C9-5BBA-4731-8561-361CFCF70FC2}"/>
                </a:ext>
              </a:extLst>
            </p:cNvPr>
            <p:cNvSpPr>
              <a:spLocks/>
            </p:cNvSpPr>
            <p:nvPr/>
          </p:nvSpPr>
          <p:spPr bwMode="auto">
            <a:xfrm>
              <a:off x="364525" y="2209500"/>
              <a:ext cx="76800" cy="52900"/>
            </a:xfrm>
            <a:custGeom>
              <a:avLst/>
              <a:gdLst>
                <a:gd name="T0" fmla="*/ 46150 w 3072"/>
                <a:gd name="T1" fmla="*/ 23725 h 2116"/>
                <a:gd name="T2" fmla="*/ 46150 w 3072"/>
                <a:gd name="T3" fmla="*/ 23725 h 2116"/>
                <a:gd name="T4" fmla="*/ 46525 w 3072"/>
                <a:gd name="T5" fmla="*/ 26075 h 2116"/>
                <a:gd name="T6" fmla="*/ 44975 w 3072"/>
                <a:gd name="T7" fmla="*/ 34600 h 2116"/>
                <a:gd name="T8" fmla="*/ 40400 w 3072"/>
                <a:gd name="T9" fmla="*/ 41200 h 2116"/>
                <a:gd name="T10" fmla="*/ 40400 w 3072"/>
                <a:gd name="T11" fmla="*/ 41200 h 2116"/>
                <a:gd name="T12" fmla="*/ 38000 w 3072"/>
                <a:gd name="T13" fmla="*/ 40800 h 2116"/>
                <a:gd name="T14" fmla="*/ 28900 w 3072"/>
                <a:gd name="T15" fmla="*/ 36225 h 2116"/>
                <a:gd name="T16" fmla="*/ 28900 w 3072"/>
                <a:gd name="T17" fmla="*/ 36225 h 2116"/>
                <a:gd name="T18" fmla="*/ 34600 w 3072"/>
                <a:gd name="T19" fmla="*/ 27225 h 2116"/>
                <a:gd name="T20" fmla="*/ 34600 w 3072"/>
                <a:gd name="T21" fmla="*/ 27225 h 2116"/>
                <a:gd name="T22" fmla="*/ 46150 w 3072"/>
                <a:gd name="T23" fmla="*/ 23725 h 2116"/>
                <a:gd name="T24" fmla="*/ 41875 w 3072"/>
                <a:gd name="T25" fmla="*/ 40700 h 2116"/>
                <a:gd name="T26" fmla="*/ 42650 w 3072"/>
                <a:gd name="T27" fmla="*/ 41575 h 2116"/>
                <a:gd name="T28" fmla="*/ 40875 w 3072"/>
                <a:gd name="T29" fmla="*/ 41275 h 2116"/>
                <a:gd name="T30" fmla="*/ 40875 w 3072"/>
                <a:gd name="T31" fmla="*/ 41275 h 2116"/>
                <a:gd name="T32" fmla="*/ 41875 w 3072"/>
                <a:gd name="T33" fmla="*/ 40700 h 2116"/>
                <a:gd name="T34" fmla="*/ 51325 w 3072"/>
                <a:gd name="T35" fmla="*/ 0 h 2116"/>
                <a:gd name="T36" fmla="*/ 44200 w 3072"/>
                <a:gd name="T37" fmla="*/ 475 h 2116"/>
                <a:gd name="T38" fmla="*/ 13950 w 3072"/>
                <a:gd name="T39" fmla="*/ 24450 h 2116"/>
                <a:gd name="T40" fmla="*/ 13950 w 3072"/>
                <a:gd name="T41" fmla="*/ 24450 h 2116"/>
                <a:gd name="T42" fmla="*/ 775 w 3072"/>
                <a:gd name="T43" fmla="*/ 42350 h 2116"/>
                <a:gd name="T44" fmla="*/ 1550 w 3072"/>
                <a:gd name="T45" fmla="*/ 44675 h 2116"/>
                <a:gd name="T46" fmla="*/ 30050 w 3072"/>
                <a:gd name="T47" fmla="*/ 52900 h 2116"/>
                <a:gd name="T48" fmla="*/ 51175 w 3072"/>
                <a:gd name="T49" fmla="*/ 48550 h 2116"/>
                <a:gd name="T50" fmla="*/ 74450 w 3072"/>
                <a:gd name="T51" fmla="*/ 16750 h 2116"/>
                <a:gd name="T52" fmla="*/ 51325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00" name="Google Shape;528;p4">
            <a:extLst>
              <a:ext uri="{FF2B5EF4-FFF2-40B4-BE49-F238E27FC236}">
                <a16:creationId xmlns="" xmlns:a16="http://schemas.microsoft.com/office/drawing/2014/main" id="{CE38CA48-B5BD-44A3-A496-42EEAE6582F0}"/>
              </a:ext>
            </a:extLst>
          </p:cNvPr>
          <p:cNvGrpSpPr>
            <a:grpSpLocks/>
          </p:cNvGrpSpPr>
          <p:nvPr/>
        </p:nvGrpSpPr>
        <p:grpSpPr bwMode="auto">
          <a:xfrm rot="901471">
            <a:off x="10366375" y="3627438"/>
            <a:ext cx="1974850" cy="3327400"/>
            <a:chOff x="3026750" y="1552825"/>
            <a:chExt cx="1108700" cy="1867600"/>
          </a:xfrm>
        </p:grpSpPr>
        <p:sp>
          <p:nvSpPr>
            <p:cNvPr id="201" name="Google Shape;529;p4">
              <a:extLst>
                <a:ext uri="{FF2B5EF4-FFF2-40B4-BE49-F238E27FC236}">
                  <a16:creationId xmlns="" xmlns:a16="http://schemas.microsoft.com/office/drawing/2014/main" id="{CC3267C4-5E74-4F76-9136-D867F3E908B8}"/>
                </a:ext>
              </a:extLst>
            </p:cNvPr>
            <p:cNvSpPr>
              <a:spLocks/>
            </p:cNvSpPr>
            <p:nvPr/>
          </p:nvSpPr>
          <p:spPr bwMode="auto">
            <a:xfrm>
              <a:off x="3517625" y="1552825"/>
              <a:ext cx="235775" cy="558625"/>
            </a:xfrm>
            <a:custGeom>
              <a:avLst/>
              <a:gdLst>
                <a:gd name="T0" fmla="*/ 132750 w 9431"/>
                <a:gd name="T1" fmla="*/ 36575 h 22345"/>
                <a:gd name="T2" fmla="*/ 179925 w 9431"/>
                <a:gd name="T3" fmla="*/ 115100 h 22345"/>
                <a:gd name="T4" fmla="*/ 203975 w 9431"/>
                <a:gd name="T5" fmla="*/ 253900 h 22345"/>
                <a:gd name="T6" fmla="*/ 168950 w 9431"/>
                <a:gd name="T7" fmla="*/ 493550 h 22345"/>
                <a:gd name="T8" fmla="*/ 168950 w 9431"/>
                <a:gd name="T9" fmla="*/ 493550 h 22345"/>
                <a:gd name="T10" fmla="*/ 132750 w 9431"/>
                <a:gd name="T11" fmla="*/ 36575 h 22345"/>
                <a:gd name="T12" fmla="*/ 142525 w 9431"/>
                <a:gd name="T13" fmla="*/ 0 h 22345"/>
                <a:gd name="T14" fmla="*/ 126425 w 9431"/>
                <a:gd name="T15" fmla="*/ 6525 h 22345"/>
                <a:gd name="T16" fmla="*/ 157050 w 9431"/>
                <a:gd name="T17" fmla="*/ 535175 h 22345"/>
                <a:gd name="T18" fmla="*/ 157050 w 9431"/>
                <a:gd name="T19" fmla="*/ 535175 h 22345"/>
                <a:gd name="T20" fmla="*/ 153575 w 9431"/>
                <a:gd name="T21" fmla="*/ 546250 h 22345"/>
                <a:gd name="T22" fmla="*/ 164825 w 9431"/>
                <a:gd name="T23" fmla="*/ 558000 h 22345"/>
                <a:gd name="T24" fmla="*/ 170125 w 9431"/>
                <a:gd name="T25" fmla="*/ 557375 h 22345"/>
                <a:gd name="T26" fmla="*/ 170125 w 9431"/>
                <a:gd name="T27" fmla="*/ 557375 h 22345"/>
                <a:gd name="T28" fmla="*/ 175850 w 9431"/>
                <a:gd name="T29" fmla="*/ 558600 h 22345"/>
                <a:gd name="T30" fmla="*/ 192350 w 9431"/>
                <a:gd name="T31" fmla="*/ 541600 h 22345"/>
                <a:gd name="T32" fmla="*/ 192350 w 9431"/>
                <a:gd name="T33" fmla="*/ 540825 h 22345"/>
                <a:gd name="T34" fmla="*/ 186750 w 9431"/>
                <a:gd name="T35" fmla="*/ 530000 h 22345"/>
                <a:gd name="T36" fmla="*/ 186750 w 9431"/>
                <a:gd name="T37" fmla="*/ 530000 h 22345"/>
                <a:gd name="T38" fmla="*/ 231900 w 9431"/>
                <a:gd name="T39" fmla="*/ 251575 h 22345"/>
                <a:gd name="T40" fmla="*/ 221025 w 9431"/>
                <a:gd name="T41" fmla="*/ 131375 h 22345"/>
                <a:gd name="T42" fmla="*/ 152800 w 9431"/>
                <a:gd name="T43" fmla="*/ 6525 h 22345"/>
                <a:gd name="T44" fmla="*/ 142525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530;p4">
              <a:extLst>
                <a:ext uri="{FF2B5EF4-FFF2-40B4-BE49-F238E27FC236}">
                  <a16:creationId xmlns="" xmlns:a16="http://schemas.microsoft.com/office/drawing/2014/main" id="{B4932525-2FBA-4248-9B1D-D22344DC5C5A}"/>
                </a:ext>
              </a:extLst>
            </p:cNvPr>
            <p:cNvSpPr>
              <a:spLocks/>
            </p:cNvSpPr>
            <p:nvPr/>
          </p:nvSpPr>
          <p:spPr bwMode="auto">
            <a:xfrm>
              <a:off x="3666525" y="1821075"/>
              <a:ext cx="411675" cy="323500"/>
            </a:xfrm>
            <a:custGeom>
              <a:avLst/>
              <a:gdLst>
                <a:gd name="T0" fmla="*/ 376000 w 16467"/>
                <a:gd name="T1" fmla="*/ 26025 h 12940"/>
                <a:gd name="T2" fmla="*/ 376000 w 16467"/>
                <a:gd name="T3" fmla="*/ 26025 h 12940"/>
                <a:gd name="T4" fmla="*/ 44125 w 16467"/>
                <a:gd name="T5" fmla="*/ 295350 h 12940"/>
                <a:gd name="T6" fmla="*/ 44125 w 16467"/>
                <a:gd name="T7" fmla="*/ 295350 h 12940"/>
                <a:gd name="T8" fmla="*/ 219475 w 16467"/>
                <a:gd name="T9" fmla="*/ 80250 h 12940"/>
                <a:gd name="T10" fmla="*/ 376000 w 16467"/>
                <a:gd name="T11" fmla="*/ 26025 h 12940"/>
                <a:gd name="T12" fmla="*/ 407375 w 16467"/>
                <a:gd name="T13" fmla="*/ 25 h 12940"/>
                <a:gd name="T14" fmla="*/ 383875 w 16467"/>
                <a:gd name="T15" fmla="*/ 6600 h 12940"/>
                <a:gd name="T16" fmla="*/ 234975 w 16467"/>
                <a:gd name="T17" fmla="*/ 64750 h 12940"/>
                <a:gd name="T18" fmla="*/ 137275 w 16467"/>
                <a:gd name="T19" fmla="*/ 115150 h 12940"/>
                <a:gd name="T20" fmla="*/ 18625 w 16467"/>
                <a:gd name="T21" fmla="*/ 321425 h 12940"/>
                <a:gd name="T22" fmla="*/ 23975 w 16467"/>
                <a:gd name="T23" fmla="*/ 323500 h 12940"/>
                <a:gd name="T24" fmla="*/ 46550 w 16467"/>
                <a:gd name="T25" fmla="*/ 313675 h 12940"/>
                <a:gd name="T26" fmla="*/ 45075 w 16467"/>
                <a:gd name="T27" fmla="*/ 305050 h 12940"/>
                <a:gd name="T28" fmla="*/ 45075 w 16467"/>
                <a:gd name="T29" fmla="*/ 305050 h 12940"/>
                <a:gd name="T30" fmla="*/ 411025 w 16467"/>
                <a:gd name="T31" fmla="*/ 2700 h 12940"/>
                <a:gd name="T32" fmla="*/ 407375 w 16467"/>
                <a:gd name="T33" fmla="*/ 25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531;p4">
              <a:extLst>
                <a:ext uri="{FF2B5EF4-FFF2-40B4-BE49-F238E27FC236}">
                  <a16:creationId xmlns="" xmlns:a16="http://schemas.microsoft.com/office/drawing/2014/main" id="{3922C65D-9EC9-4508-BDA9-7227FA187AE7}"/>
                </a:ext>
              </a:extLst>
            </p:cNvPr>
            <p:cNvSpPr>
              <a:spLocks/>
            </p:cNvSpPr>
            <p:nvPr/>
          </p:nvSpPr>
          <p:spPr bwMode="auto">
            <a:xfrm>
              <a:off x="3382700" y="1934550"/>
              <a:ext cx="340975" cy="237375"/>
            </a:xfrm>
            <a:custGeom>
              <a:avLst/>
              <a:gdLst>
                <a:gd name="T0" fmla="*/ 61400 w 13639"/>
                <a:gd name="T1" fmla="*/ 16050 h 9495"/>
                <a:gd name="T2" fmla="*/ 306400 w 13639"/>
                <a:gd name="T3" fmla="*/ 207425 h 9495"/>
                <a:gd name="T4" fmla="*/ 306400 w 13639"/>
                <a:gd name="T5" fmla="*/ 207425 h 9495"/>
                <a:gd name="T6" fmla="*/ 265625 w 13639"/>
                <a:gd name="T7" fmla="*/ 224000 h 9495"/>
                <a:gd name="T8" fmla="*/ 138050 w 13639"/>
                <a:gd name="T9" fmla="*/ 97850 h 9495"/>
                <a:gd name="T10" fmla="*/ 58050 w 13639"/>
                <a:gd name="T11" fmla="*/ 16075 h 9495"/>
                <a:gd name="T12" fmla="*/ 58050 w 13639"/>
                <a:gd name="T13" fmla="*/ 16075 h 9495"/>
                <a:gd name="T14" fmla="*/ 61400 w 13639"/>
                <a:gd name="T15" fmla="*/ 16050 h 9495"/>
                <a:gd name="T16" fmla="*/ 67800 w 13639"/>
                <a:gd name="T17" fmla="*/ 25 h 9495"/>
                <a:gd name="T18" fmla="*/ 19400 w 13639"/>
                <a:gd name="T19" fmla="*/ 6325 h 9495"/>
                <a:gd name="T20" fmla="*/ 13200 w 13639"/>
                <a:gd name="T21" fmla="*/ 21850 h 9495"/>
                <a:gd name="T22" fmla="*/ 193875 w 13639"/>
                <a:gd name="T23" fmla="*/ 215725 h 9495"/>
                <a:gd name="T24" fmla="*/ 261700 w 13639"/>
                <a:gd name="T25" fmla="*/ 237375 h 9495"/>
                <a:gd name="T26" fmla="*/ 317500 w 13639"/>
                <a:gd name="T27" fmla="*/ 221350 h 9495"/>
                <a:gd name="T28" fmla="*/ 317500 w 13639"/>
                <a:gd name="T29" fmla="*/ 221350 h 9495"/>
                <a:gd name="T30" fmla="*/ 320400 w 13639"/>
                <a:gd name="T31" fmla="*/ 221575 h 9495"/>
                <a:gd name="T32" fmla="*/ 338900 w 13639"/>
                <a:gd name="T33" fmla="*/ 209500 h 9495"/>
                <a:gd name="T34" fmla="*/ 338900 w 13639"/>
                <a:gd name="T35" fmla="*/ 209500 h 9495"/>
                <a:gd name="T36" fmla="*/ 338900 w 13639"/>
                <a:gd name="T37" fmla="*/ 210275 h 9495"/>
                <a:gd name="T38" fmla="*/ 67800 w 13639"/>
                <a:gd name="T39" fmla="*/ 25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532;p4">
              <a:extLst>
                <a:ext uri="{FF2B5EF4-FFF2-40B4-BE49-F238E27FC236}">
                  <a16:creationId xmlns="" xmlns:a16="http://schemas.microsoft.com/office/drawing/2014/main" id="{6B12F71F-6317-42C3-9D88-5BBB641DADCD}"/>
                </a:ext>
              </a:extLst>
            </p:cNvPr>
            <p:cNvSpPr>
              <a:spLocks/>
            </p:cNvSpPr>
            <p:nvPr/>
          </p:nvSpPr>
          <p:spPr bwMode="auto">
            <a:xfrm>
              <a:off x="3696300" y="2037575"/>
              <a:ext cx="439150" cy="352000"/>
            </a:xfrm>
            <a:custGeom>
              <a:avLst/>
              <a:gdLst>
                <a:gd name="T0" fmla="*/ 407050 w 17566"/>
                <a:gd name="T1" fmla="*/ 18025 h 14080"/>
                <a:gd name="T2" fmla="*/ 285850 w 17566"/>
                <a:gd name="T3" fmla="*/ 224350 h 14080"/>
                <a:gd name="T4" fmla="*/ 41625 w 17566"/>
                <a:gd name="T5" fmla="*/ 328125 h 14080"/>
                <a:gd name="T6" fmla="*/ 41625 w 17566"/>
                <a:gd name="T7" fmla="*/ 328125 h 14080"/>
                <a:gd name="T8" fmla="*/ 173400 w 17566"/>
                <a:gd name="T9" fmla="*/ 139050 h 14080"/>
                <a:gd name="T10" fmla="*/ 407050 w 17566"/>
                <a:gd name="T11" fmla="*/ 18025 h 14080"/>
                <a:gd name="T12" fmla="*/ 430575 w 17566"/>
                <a:gd name="T13" fmla="*/ 25 h 14080"/>
                <a:gd name="T14" fmla="*/ 422350 w 17566"/>
                <a:gd name="T15" fmla="*/ 1025 h 14080"/>
                <a:gd name="T16" fmla="*/ 162550 w 17566"/>
                <a:gd name="T17" fmla="*/ 125875 h 14080"/>
                <a:gd name="T18" fmla="*/ 13450 w 17566"/>
                <a:gd name="T19" fmla="*/ 333175 h 14080"/>
                <a:gd name="T20" fmla="*/ 13450 w 17566"/>
                <a:gd name="T21" fmla="*/ 333175 h 14080"/>
                <a:gd name="T22" fmla="*/ 11450 w 17566"/>
                <a:gd name="T23" fmla="*/ 345575 h 14080"/>
                <a:gd name="T24" fmla="*/ 11500 w 17566"/>
                <a:gd name="T25" fmla="*/ 345575 h 14080"/>
                <a:gd name="T26" fmla="*/ 11500 w 17566"/>
                <a:gd name="T27" fmla="*/ 345575 h 14080"/>
                <a:gd name="T28" fmla="*/ 11325 w 17566"/>
                <a:gd name="T29" fmla="*/ 346875 h 14080"/>
                <a:gd name="T30" fmla="*/ 19550 w 17566"/>
                <a:gd name="T31" fmla="*/ 352000 h 14080"/>
                <a:gd name="T32" fmla="*/ 39250 w 17566"/>
                <a:gd name="T33" fmla="*/ 343000 h 14080"/>
                <a:gd name="T34" fmla="*/ 39400 w 17566"/>
                <a:gd name="T35" fmla="*/ 341925 h 14080"/>
                <a:gd name="T36" fmla="*/ 39400 w 17566"/>
                <a:gd name="T37" fmla="*/ 341925 h 14080"/>
                <a:gd name="T38" fmla="*/ 285075 w 17566"/>
                <a:gd name="T39" fmla="*/ 244525 h 14080"/>
                <a:gd name="T40" fmla="*/ 437850 w 17566"/>
                <a:gd name="T41" fmla="*/ 4900 h 14080"/>
                <a:gd name="T42" fmla="*/ 430575 w 17566"/>
                <a:gd name="T43" fmla="*/ 25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533;p4">
              <a:extLst>
                <a:ext uri="{FF2B5EF4-FFF2-40B4-BE49-F238E27FC236}">
                  <a16:creationId xmlns="" xmlns:a16="http://schemas.microsoft.com/office/drawing/2014/main" id="{F1294E8A-AC40-473A-8348-4B3209769062}"/>
                </a:ext>
              </a:extLst>
            </p:cNvPr>
            <p:cNvSpPr>
              <a:spLocks/>
            </p:cNvSpPr>
            <p:nvPr/>
          </p:nvSpPr>
          <p:spPr bwMode="auto">
            <a:xfrm>
              <a:off x="3363300" y="2187475"/>
              <a:ext cx="369775" cy="331275"/>
            </a:xfrm>
            <a:custGeom>
              <a:avLst/>
              <a:gdLst>
                <a:gd name="T0" fmla="*/ 36100 w 14791"/>
                <a:gd name="T1" fmla="*/ 20550 h 13251"/>
                <a:gd name="T2" fmla="*/ 36100 w 14791"/>
                <a:gd name="T3" fmla="*/ 20550 h 13251"/>
                <a:gd name="T4" fmla="*/ 186150 w 14791"/>
                <a:gd name="T5" fmla="*/ 182250 h 13251"/>
                <a:gd name="T6" fmla="*/ 262125 w 14791"/>
                <a:gd name="T7" fmla="*/ 245850 h 13251"/>
                <a:gd name="T8" fmla="*/ 319275 w 14791"/>
                <a:gd name="T9" fmla="*/ 304975 h 13251"/>
                <a:gd name="T10" fmla="*/ 319275 w 14791"/>
                <a:gd name="T11" fmla="*/ 304975 h 13251"/>
                <a:gd name="T12" fmla="*/ 134175 w 14791"/>
                <a:gd name="T13" fmla="*/ 191550 h 13251"/>
                <a:gd name="T14" fmla="*/ 86100 w 14791"/>
                <a:gd name="T15" fmla="*/ 89975 h 13251"/>
                <a:gd name="T16" fmla="*/ 36100 w 14791"/>
                <a:gd name="T17" fmla="*/ 20550 h 13251"/>
                <a:gd name="T18" fmla="*/ 20950 w 14791"/>
                <a:gd name="T19" fmla="*/ 0 h 13251"/>
                <a:gd name="T20" fmla="*/ 1575 w 14791"/>
                <a:gd name="T21" fmla="*/ 11650 h 13251"/>
                <a:gd name="T22" fmla="*/ 68275 w 14791"/>
                <a:gd name="T23" fmla="*/ 115550 h 13251"/>
                <a:gd name="T24" fmla="*/ 121775 w 14791"/>
                <a:gd name="T25" fmla="*/ 224900 h 13251"/>
                <a:gd name="T26" fmla="*/ 336425 w 14791"/>
                <a:gd name="T27" fmla="*/ 325675 h 13251"/>
                <a:gd name="T28" fmla="*/ 336425 w 14791"/>
                <a:gd name="T29" fmla="*/ 325675 h 13251"/>
                <a:gd name="T30" fmla="*/ 338900 w 14791"/>
                <a:gd name="T31" fmla="*/ 328825 h 13251"/>
                <a:gd name="T32" fmla="*/ 346350 w 14791"/>
                <a:gd name="T33" fmla="*/ 331250 h 13251"/>
                <a:gd name="T34" fmla="*/ 364500 w 14791"/>
                <a:gd name="T35" fmla="*/ 317950 h 13251"/>
                <a:gd name="T36" fmla="*/ 363525 w 14791"/>
                <a:gd name="T37" fmla="*/ 316800 h 13251"/>
                <a:gd name="T38" fmla="*/ 363525 w 14791"/>
                <a:gd name="T39" fmla="*/ 316800 h 13251"/>
                <a:gd name="T40" fmla="*/ 359225 w 14791"/>
                <a:gd name="T41" fmla="*/ 311775 h 13251"/>
                <a:gd name="T42" fmla="*/ 359225 w 14791"/>
                <a:gd name="T43" fmla="*/ 311775 h 13251"/>
                <a:gd name="T44" fmla="*/ 184575 w 14791"/>
                <a:gd name="T45" fmla="*/ 130300 h 13251"/>
                <a:gd name="T46" fmla="*/ 20950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534;p4">
              <a:extLst>
                <a:ext uri="{FF2B5EF4-FFF2-40B4-BE49-F238E27FC236}">
                  <a16:creationId xmlns="" xmlns:a16="http://schemas.microsoft.com/office/drawing/2014/main" id="{06103577-B675-4230-BD72-AEAB3A023D35}"/>
                </a:ext>
              </a:extLst>
            </p:cNvPr>
            <p:cNvSpPr>
              <a:spLocks/>
            </p:cNvSpPr>
            <p:nvPr/>
          </p:nvSpPr>
          <p:spPr bwMode="auto">
            <a:xfrm>
              <a:off x="3636250" y="2375375"/>
              <a:ext cx="441475" cy="350150"/>
            </a:xfrm>
            <a:custGeom>
              <a:avLst/>
              <a:gdLst>
                <a:gd name="T0" fmla="*/ 381550 w 17659"/>
                <a:gd name="T1" fmla="*/ 33025 h 14006"/>
                <a:gd name="T2" fmla="*/ 268350 w 17659"/>
                <a:gd name="T3" fmla="*/ 181250 h 14006"/>
                <a:gd name="T4" fmla="*/ 53525 w 17659"/>
                <a:gd name="T5" fmla="*/ 303300 h 14006"/>
                <a:gd name="T6" fmla="*/ 53525 w 17659"/>
                <a:gd name="T7" fmla="*/ 303300 h 14006"/>
                <a:gd name="T8" fmla="*/ 202450 w 17659"/>
                <a:gd name="T9" fmla="*/ 144025 h 14006"/>
                <a:gd name="T10" fmla="*/ 299375 w 17659"/>
                <a:gd name="T11" fmla="*/ 66475 h 14006"/>
                <a:gd name="T12" fmla="*/ 381550 w 17659"/>
                <a:gd name="T13" fmla="*/ 33025 h 14006"/>
                <a:gd name="T14" fmla="*/ 422750 w 17659"/>
                <a:gd name="T15" fmla="*/ 0 h 14006"/>
                <a:gd name="T16" fmla="*/ 418800 w 17659"/>
                <a:gd name="T17" fmla="*/ 550 h 14006"/>
                <a:gd name="T18" fmla="*/ 286200 w 17659"/>
                <a:gd name="T19" fmla="*/ 49400 h 14006"/>
                <a:gd name="T20" fmla="*/ 183825 w 17659"/>
                <a:gd name="T21" fmla="*/ 130825 h 14006"/>
                <a:gd name="T22" fmla="*/ 20325 w 17659"/>
                <a:gd name="T23" fmla="*/ 313625 h 14006"/>
                <a:gd name="T24" fmla="*/ 20325 w 17659"/>
                <a:gd name="T25" fmla="*/ 313625 h 14006"/>
                <a:gd name="T26" fmla="*/ 14000 w 17659"/>
                <a:gd name="T27" fmla="*/ 315400 h 14006"/>
                <a:gd name="T28" fmla="*/ 11425 w 17659"/>
                <a:gd name="T29" fmla="*/ 335175 h 14006"/>
                <a:gd name="T30" fmla="*/ 11425 w 17659"/>
                <a:gd name="T31" fmla="*/ 335175 h 14006"/>
                <a:gd name="T32" fmla="*/ 10125 w 17659"/>
                <a:gd name="T33" fmla="*/ 338650 h 14006"/>
                <a:gd name="T34" fmla="*/ 20750 w 17659"/>
                <a:gd name="T35" fmla="*/ 350125 h 14006"/>
                <a:gd name="T36" fmla="*/ 36500 w 17659"/>
                <a:gd name="T37" fmla="*/ 341775 h 14006"/>
                <a:gd name="T38" fmla="*/ 41825 w 17659"/>
                <a:gd name="T39" fmla="*/ 328225 h 14006"/>
                <a:gd name="T40" fmla="*/ 41825 w 17659"/>
                <a:gd name="T41" fmla="*/ 328225 h 14006"/>
                <a:gd name="T42" fmla="*/ 262150 w 17659"/>
                <a:gd name="T43" fmla="*/ 214575 h 14006"/>
                <a:gd name="T44" fmla="*/ 345125 w 17659"/>
                <a:gd name="T45" fmla="*/ 130825 h 14006"/>
                <a:gd name="T46" fmla="*/ 431200 w 17659"/>
                <a:gd name="T47" fmla="*/ 16825 h 14006"/>
                <a:gd name="T48" fmla="*/ 422750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535;p4">
              <a:extLst>
                <a:ext uri="{FF2B5EF4-FFF2-40B4-BE49-F238E27FC236}">
                  <a16:creationId xmlns="" xmlns:a16="http://schemas.microsoft.com/office/drawing/2014/main" id="{76546C2E-DE60-41AD-9EB1-56689B728D18}"/>
                </a:ext>
              </a:extLst>
            </p:cNvPr>
            <p:cNvSpPr>
              <a:spLocks/>
            </p:cNvSpPr>
            <p:nvPr/>
          </p:nvSpPr>
          <p:spPr bwMode="auto">
            <a:xfrm>
              <a:off x="3266925" y="2664000"/>
              <a:ext cx="420475" cy="134025"/>
            </a:xfrm>
            <a:custGeom>
              <a:avLst/>
              <a:gdLst>
                <a:gd name="T0" fmla="*/ 139375 w 16819"/>
                <a:gd name="T1" fmla="*/ 21600 h 5361"/>
                <a:gd name="T2" fmla="*/ 222800 w 16819"/>
                <a:gd name="T3" fmla="*/ 44600 h 5361"/>
                <a:gd name="T4" fmla="*/ 331500 w 16819"/>
                <a:gd name="T5" fmla="*/ 64425 h 5361"/>
                <a:gd name="T6" fmla="*/ 364475 w 16819"/>
                <a:gd name="T7" fmla="*/ 63800 h 5361"/>
                <a:gd name="T8" fmla="*/ 364475 w 16819"/>
                <a:gd name="T9" fmla="*/ 63800 h 5361"/>
                <a:gd name="T10" fmla="*/ 256700 w 16819"/>
                <a:gd name="T11" fmla="*/ 105975 h 5361"/>
                <a:gd name="T12" fmla="*/ 102350 w 16819"/>
                <a:gd name="T13" fmla="*/ 93375 h 5361"/>
                <a:gd name="T14" fmla="*/ 34075 w 16819"/>
                <a:gd name="T15" fmla="*/ 103600 h 5361"/>
                <a:gd name="T16" fmla="*/ 34075 w 16819"/>
                <a:gd name="T17" fmla="*/ 103600 h 5361"/>
                <a:gd name="T18" fmla="*/ 99500 w 16819"/>
                <a:gd name="T19" fmla="*/ 29875 h 5361"/>
                <a:gd name="T20" fmla="*/ 139375 w 16819"/>
                <a:gd name="T21" fmla="*/ 21600 h 5361"/>
                <a:gd name="T22" fmla="*/ 146125 w 16819"/>
                <a:gd name="T23" fmla="*/ 25 h 5361"/>
                <a:gd name="T24" fmla="*/ 128975 w 16819"/>
                <a:gd name="T25" fmla="*/ 1175 h 5361"/>
                <a:gd name="T26" fmla="*/ 1000 w 16819"/>
                <a:gd name="T27" fmla="*/ 124475 h 5361"/>
                <a:gd name="T28" fmla="*/ 12975 w 16819"/>
                <a:gd name="T29" fmla="*/ 134025 h 5361"/>
                <a:gd name="T30" fmla="*/ 21950 w 16819"/>
                <a:gd name="T31" fmla="*/ 132225 h 5361"/>
                <a:gd name="T32" fmla="*/ 103575 w 16819"/>
                <a:gd name="T33" fmla="*/ 112100 h 5361"/>
                <a:gd name="T34" fmla="*/ 262575 w 16819"/>
                <a:gd name="T35" fmla="*/ 129050 h 5361"/>
                <a:gd name="T36" fmla="*/ 280175 w 16819"/>
                <a:gd name="T37" fmla="*/ 128350 h 5361"/>
                <a:gd name="T38" fmla="*/ 416675 w 16819"/>
                <a:gd name="T39" fmla="*/ 28325 h 5361"/>
                <a:gd name="T40" fmla="*/ 405875 w 16819"/>
                <a:gd name="T41" fmla="*/ 16425 h 5361"/>
                <a:gd name="T42" fmla="*/ 389525 w 16819"/>
                <a:gd name="T43" fmla="*/ 24450 h 5361"/>
                <a:gd name="T44" fmla="*/ 379900 w 16819"/>
                <a:gd name="T45" fmla="*/ 42600 h 5361"/>
                <a:gd name="T46" fmla="*/ 379900 w 16819"/>
                <a:gd name="T47" fmla="*/ 42600 h 5361"/>
                <a:gd name="T48" fmla="*/ 327050 w 16819"/>
                <a:gd name="T49" fmla="*/ 45700 h 5361"/>
                <a:gd name="T50" fmla="*/ 301900 w 16819"/>
                <a:gd name="T51" fmla="*/ 43825 h 5361"/>
                <a:gd name="T52" fmla="*/ 225125 w 16819"/>
                <a:gd name="T53" fmla="*/ 19025 h 5361"/>
                <a:gd name="T54" fmla="*/ 146125 w 16819"/>
                <a:gd name="T55" fmla="*/ 25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536;p4">
              <a:extLst>
                <a:ext uri="{FF2B5EF4-FFF2-40B4-BE49-F238E27FC236}">
                  <a16:creationId xmlns="" xmlns:a16="http://schemas.microsoft.com/office/drawing/2014/main" id="{2BD63BD1-A2AB-4A7A-8B60-28CA76F28E99}"/>
                </a:ext>
              </a:extLst>
            </p:cNvPr>
            <p:cNvSpPr>
              <a:spLocks/>
            </p:cNvSpPr>
            <p:nvPr/>
          </p:nvSpPr>
          <p:spPr bwMode="auto">
            <a:xfrm>
              <a:off x="3501350" y="2560000"/>
              <a:ext cx="177875" cy="161425"/>
            </a:xfrm>
            <a:custGeom>
              <a:avLst/>
              <a:gdLst>
                <a:gd name="T0" fmla="*/ 34600 w 7115"/>
                <a:gd name="T1" fmla="*/ 18175 h 6457"/>
                <a:gd name="T2" fmla="*/ 34600 w 7115"/>
                <a:gd name="T3" fmla="*/ 18175 h 6457"/>
                <a:gd name="T4" fmla="*/ 96175 w 7115"/>
                <a:gd name="T5" fmla="*/ 74925 h 6457"/>
                <a:gd name="T6" fmla="*/ 131500 w 7115"/>
                <a:gd name="T7" fmla="*/ 125250 h 6457"/>
                <a:gd name="T8" fmla="*/ 131500 w 7115"/>
                <a:gd name="T9" fmla="*/ 125250 h 6457"/>
                <a:gd name="T10" fmla="*/ 34600 w 7115"/>
                <a:gd name="T11" fmla="*/ 18175 h 6457"/>
                <a:gd name="T12" fmla="*/ 31300 w 7115"/>
                <a:gd name="T13" fmla="*/ 25 h 6457"/>
                <a:gd name="T14" fmla="*/ 6975 w 7115"/>
                <a:gd name="T15" fmla="*/ 7475 h 6457"/>
                <a:gd name="T16" fmla="*/ 1550 w 7115"/>
                <a:gd name="T17" fmla="*/ 16000 h 6457"/>
                <a:gd name="T18" fmla="*/ 142125 w 7115"/>
                <a:gd name="T19" fmla="*/ 145225 h 6457"/>
                <a:gd name="T20" fmla="*/ 142125 w 7115"/>
                <a:gd name="T21" fmla="*/ 145225 h 6457"/>
                <a:gd name="T22" fmla="*/ 147350 w 7115"/>
                <a:gd name="T23" fmla="*/ 156375 h 6457"/>
                <a:gd name="T24" fmla="*/ 157375 w 7115"/>
                <a:gd name="T25" fmla="*/ 161425 h 6457"/>
                <a:gd name="T26" fmla="*/ 175275 w 7115"/>
                <a:gd name="T27" fmla="*/ 148600 h 6457"/>
                <a:gd name="T28" fmla="*/ 171525 w 7115"/>
                <a:gd name="T29" fmla="*/ 140475 h 6457"/>
                <a:gd name="T30" fmla="*/ 171525 w 7115"/>
                <a:gd name="T31" fmla="*/ 140475 h 6457"/>
                <a:gd name="T32" fmla="*/ 165500 w 7115"/>
                <a:gd name="T33" fmla="*/ 128450 h 6457"/>
                <a:gd name="T34" fmla="*/ 165500 w 7115"/>
                <a:gd name="T35" fmla="*/ 128450 h 6457"/>
                <a:gd name="T36" fmla="*/ 92300 w 7115"/>
                <a:gd name="T37" fmla="*/ 33825 h 6457"/>
                <a:gd name="T38" fmla="*/ 31300 w 7115"/>
                <a:gd name="T39" fmla="*/ 25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537;p4">
              <a:extLst>
                <a:ext uri="{FF2B5EF4-FFF2-40B4-BE49-F238E27FC236}">
                  <a16:creationId xmlns="" xmlns:a16="http://schemas.microsoft.com/office/drawing/2014/main" id="{DCEB0F98-2C28-4B2F-9EC9-AC9647311FB5}"/>
                </a:ext>
              </a:extLst>
            </p:cNvPr>
            <p:cNvSpPr>
              <a:spLocks/>
            </p:cNvSpPr>
            <p:nvPr/>
          </p:nvSpPr>
          <p:spPr bwMode="auto">
            <a:xfrm>
              <a:off x="3631300" y="2657975"/>
              <a:ext cx="311325" cy="64150"/>
            </a:xfrm>
            <a:custGeom>
              <a:avLst/>
              <a:gdLst>
                <a:gd name="T0" fmla="*/ 184675 w 12453"/>
                <a:gd name="T1" fmla="*/ 19100 h 2566"/>
                <a:gd name="T2" fmla="*/ 267800 w 12453"/>
                <a:gd name="T3" fmla="*/ 29675 h 2566"/>
                <a:gd name="T4" fmla="*/ 267800 w 12453"/>
                <a:gd name="T5" fmla="*/ 29675 h 2566"/>
                <a:gd name="T6" fmla="*/ 184475 w 12453"/>
                <a:gd name="T7" fmla="*/ 45650 h 2566"/>
                <a:gd name="T8" fmla="*/ 84150 w 12453"/>
                <a:gd name="T9" fmla="*/ 34500 h 2566"/>
                <a:gd name="T10" fmla="*/ 84150 w 12453"/>
                <a:gd name="T11" fmla="*/ 34500 h 2566"/>
                <a:gd name="T12" fmla="*/ 184675 w 12453"/>
                <a:gd name="T13" fmla="*/ 19100 h 2566"/>
                <a:gd name="T14" fmla="*/ 190850 w 12453"/>
                <a:gd name="T15" fmla="*/ 0 h 2566"/>
                <a:gd name="T16" fmla="*/ 47375 w 12453"/>
                <a:gd name="T17" fmla="*/ 28525 h 2566"/>
                <a:gd name="T18" fmla="*/ 47375 w 12453"/>
                <a:gd name="T19" fmla="*/ 28525 h 2566"/>
                <a:gd name="T20" fmla="*/ 27475 w 12453"/>
                <a:gd name="T21" fmla="*/ 25825 h 2566"/>
                <a:gd name="T22" fmla="*/ 25900 w 12453"/>
                <a:gd name="T23" fmla="*/ 25725 h 2566"/>
                <a:gd name="T24" fmla="*/ 15200 w 12453"/>
                <a:gd name="T25" fmla="*/ 44850 h 2566"/>
                <a:gd name="T26" fmla="*/ 15200 w 12453"/>
                <a:gd name="T27" fmla="*/ 44850 h 2566"/>
                <a:gd name="T28" fmla="*/ 24750 w 12453"/>
                <a:gd name="T29" fmla="*/ 57250 h 2566"/>
                <a:gd name="T30" fmla="*/ 32900 w 12453"/>
                <a:gd name="T31" fmla="*/ 55275 h 2566"/>
                <a:gd name="T32" fmla="*/ 46025 w 12453"/>
                <a:gd name="T33" fmla="*/ 49025 h 2566"/>
                <a:gd name="T34" fmla="*/ 46025 w 12453"/>
                <a:gd name="T35" fmla="*/ 49025 h 2566"/>
                <a:gd name="T36" fmla="*/ 181525 w 12453"/>
                <a:gd name="T37" fmla="*/ 64150 h 2566"/>
                <a:gd name="T38" fmla="*/ 304325 w 12453"/>
                <a:gd name="T39" fmla="*/ 32800 h 2566"/>
                <a:gd name="T40" fmla="*/ 303550 w 12453"/>
                <a:gd name="T41" fmla="*/ 17275 h 2566"/>
                <a:gd name="T42" fmla="*/ 190850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538;p4">
              <a:extLst>
                <a:ext uri="{FF2B5EF4-FFF2-40B4-BE49-F238E27FC236}">
                  <a16:creationId xmlns="" xmlns:a16="http://schemas.microsoft.com/office/drawing/2014/main" id="{E73DC974-C52A-4E59-BCCD-F77C72EFB969}"/>
                </a:ext>
              </a:extLst>
            </p:cNvPr>
            <p:cNvSpPr>
              <a:spLocks/>
            </p:cNvSpPr>
            <p:nvPr/>
          </p:nvSpPr>
          <p:spPr bwMode="auto">
            <a:xfrm>
              <a:off x="3596925" y="2760425"/>
              <a:ext cx="204875" cy="192375"/>
            </a:xfrm>
            <a:custGeom>
              <a:avLst/>
              <a:gdLst>
                <a:gd name="T0" fmla="*/ 164275 w 8195"/>
                <a:gd name="T1" fmla="*/ 23775 h 7695"/>
                <a:gd name="T2" fmla="*/ 164275 w 8195"/>
                <a:gd name="T3" fmla="*/ 23775 h 7695"/>
                <a:gd name="T4" fmla="*/ 43175 w 8195"/>
                <a:gd name="T5" fmla="*/ 160600 h 7695"/>
                <a:gd name="T6" fmla="*/ 43175 w 8195"/>
                <a:gd name="T7" fmla="*/ 160600 h 7695"/>
                <a:gd name="T8" fmla="*/ 164275 w 8195"/>
                <a:gd name="T9" fmla="*/ 23775 h 7695"/>
                <a:gd name="T10" fmla="*/ 190775 w 8195"/>
                <a:gd name="T11" fmla="*/ 25 h 7695"/>
                <a:gd name="T12" fmla="*/ 189025 w 8195"/>
                <a:gd name="T13" fmla="*/ 150 h 7695"/>
                <a:gd name="T14" fmla="*/ 9325 w 8195"/>
                <a:gd name="T15" fmla="*/ 179050 h 7695"/>
                <a:gd name="T16" fmla="*/ 9325 w 8195"/>
                <a:gd name="T17" fmla="*/ 179050 h 7695"/>
                <a:gd name="T18" fmla="*/ 16875 w 8195"/>
                <a:gd name="T19" fmla="*/ 192375 h 7695"/>
                <a:gd name="T20" fmla="*/ 24625 w 8195"/>
                <a:gd name="T21" fmla="*/ 190900 h 7695"/>
                <a:gd name="T22" fmla="*/ 200675 w 8195"/>
                <a:gd name="T23" fmla="*/ 10225 h 7695"/>
                <a:gd name="T24" fmla="*/ 190775 w 8195"/>
                <a:gd name="T25" fmla="*/ 25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539;p4">
              <a:extLst>
                <a:ext uri="{FF2B5EF4-FFF2-40B4-BE49-F238E27FC236}">
                  <a16:creationId xmlns="" xmlns:a16="http://schemas.microsoft.com/office/drawing/2014/main" id="{BC887858-1D52-4B2F-B672-6F3E61A5F828}"/>
                </a:ext>
              </a:extLst>
            </p:cNvPr>
            <p:cNvSpPr>
              <a:spLocks/>
            </p:cNvSpPr>
            <p:nvPr/>
          </p:nvSpPr>
          <p:spPr bwMode="auto">
            <a:xfrm>
              <a:off x="3388900" y="2884800"/>
              <a:ext cx="251650" cy="86400"/>
            </a:xfrm>
            <a:custGeom>
              <a:avLst/>
              <a:gdLst>
                <a:gd name="T0" fmla="*/ 87300 w 10066"/>
                <a:gd name="T1" fmla="*/ 14125 h 3456"/>
                <a:gd name="T2" fmla="*/ 212925 w 10066"/>
                <a:gd name="T3" fmla="*/ 59050 h 3456"/>
                <a:gd name="T4" fmla="*/ 212925 w 10066"/>
                <a:gd name="T5" fmla="*/ 59050 h 3456"/>
                <a:gd name="T6" fmla="*/ 170925 w 10066"/>
                <a:gd name="T7" fmla="*/ 73475 h 3456"/>
                <a:gd name="T8" fmla="*/ 43525 w 10066"/>
                <a:gd name="T9" fmla="*/ 16400 h 3456"/>
                <a:gd name="T10" fmla="*/ 43525 w 10066"/>
                <a:gd name="T11" fmla="*/ 16400 h 3456"/>
                <a:gd name="T12" fmla="*/ 87300 w 10066"/>
                <a:gd name="T13" fmla="*/ 14125 h 3456"/>
                <a:gd name="T14" fmla="*/ 102425 w 10066"/>
                <a:gd name="T15" fmla="*/ 25 h 3456"/>
                <a:gd name="T16" fmla="*/ 21725 w 10066"/>
                <a:gd name="T17" fmla="*/ 6050 h 3456"/>
                <a:gd name="T18" fmla="*/ 6225 w 10066"/>
                <a:gd name="T19" fmla="*/ 17675 h 3456"/>
                <a:gd name="T20" fmla="*/ 165675 w 10066"/>
                <a:gd name="T21" fmla="*/ 86400 h 3456"/>
                <a:gd name="T22" fmla="*/ 224425 w 10066"/>
                <a:gd name="T23" fmla="*/ 69850 h 3456"/>
                <a:gd name="T24" fmla="*/ 224425 w 10066"/>
                <a:gd name="T25" fmla="*/ 69850 h 3456"/>
                <a:gd name="T26" fmla="*/ 226750 w 10066"/>
                <a:gd name="T27" fmla="*/ 70025 h 3456"/>
                <a:gd name="T28" fmla="*/ 247400 w 10066"/>
                <a:gd name="T29" fmla="*/ 57225 h 3456"/>
                <a:gd name="T30" fmla="*/ 246625 w 10066"/>
                <a:gd name="T31" fmla="*/ 57225 h 3456"/>
                <a:gd name="T32" fmla="*/ 243500 w 10066"/>
                <a:gd name="T33" fmla="*/ 53525 h 3456"/>
                <a:gd name="T34" fmla="*/ 243500 w 10066"/>
                <a:gd name="T35" fmla="*/ 53525 h 3456"/>
                <a:gd name="T36" fmla="*/ 245075 w 10066"/>
                <a:gd name="T37" fmla="*/ 51800 h 3456"/>
                <a:gd name="T38" fmla="*/ 239600 w 10066"/>
                <a:gd name="T39" fmla="*/ 47150 h 3456"/>
                <a:gd name="T40" fmla="*/ 237650 w 10066"/>
                <a:gd name="T41" fmla="*/ 47200 h 3456"/>
                <a:gd name="T42" fmla="*/ 237650 w 10066"/>
                <a:gd name="T43" fmla="*/ 47200 h 3456"/>
                <a:gd name="T44" fmla="*/ 102425 w 10066"/>
                <a:gd name="T45" fmla="*/ 25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540;p4">
              <a:extLst>
                <a:ext uri="{FF2B5EF4-FFF2-40B4-BE49-F238E27FC236}">
                  <a16:creationId xmlns="" xmlns:a16="http://schemas.microsoft.com/office/drawing/2014/main" id="{207CF93F-60EA-4BE1-A9D8-1DBF242E1304}"/>
                </a:ext>
              </a:extLst>
            </p:cNvPr>
            <p:cNvSpPr>
              <a:spLocks/>
            </p:cNvSpPr>
            <p:nvPr/>
          </p:nvSpPr>
          <p:spPr bwMode="auto">
            <a:xfrm>
              <a:off x="3060100" y="2488550"/>
              <a:ext cx="300900" cy="466975"/>
            </a:xfrm>
            <a:custGeom>
              <a:avLst/>
              <a:gdLst>
                <a:gd name="T0" fmla="*/ 67625 w 12036"/>
                <a:gd name="T1" fmla="*/ 58900 h 18679"/>
                <a:gd name="T2" fmla="*/ 151225 w 12036"/>
                <a:gd name="T3" fmla="*/ 240225 h 18679"/>
                <a:gd name="T4" fmla="*/ 264025 w 12036"/>
                <a:gd name="T5" fmla="*/ 443650 h 18679"/>
                <a:gd name="T6" fmla="*/ 264025 w 12036"/>
                <a:gd name="T7" fmla="*/ 443650 h 18679"/>
                <a:gd name="T8" fmla="*/ 71350 w 12036"/>
                <a:gd name="T9" fmla="*/ 285975 h 18679"/>
                <a:gd name="T10" fmla="*/ 55075 w 12036"/>
                <a:gd name="T11" fmla="*/ 166550 h 18679"/>
                <a:gd name="T12" fmla="*/ 67625 w 12036"/>
                <a:gd name="T13" fmla="*/ 58900 h 18679"/>
                <a:gd name="T14" fmla="*/ 73250 w 12036"/>
                <a:gd name="T15" fmla="*/ 25 h 18679"/>
                <a:gd name="T16" fmla="*/ 51975 w 12036"/>
                <a:gd name="T17" fmla="*/ 9125 h 18679"/>
                <a:gd name="T18" fmla="*/ 44200 w 12036"/>
                <a:gd name="T19" fmla="*/ 292950 h 18679"/>
                <a:gd name="T20" fmla="*/ 258250 w 12036"/>
                <a:gd name="T21" fmla="*/ 465875 h 18679"/>
                <a:gd name="T22" fmla="*/ 262825 w 12036"/>
                <a:gd name="T23" fmla="*/ 466975 h 18679"/>
                <a:gd name="T24" fmla="*/ 283375 w 12036"/>
                <a:gd name="T25" fmla="*/ 459400 h 18679"/>
                <a:gd name="T26" fmla="*/ 283375 w 12036"/>
                <a:gd name="T27" fmla="*/ 459400 h 18679"/>
                <a:gd name="T28" fmla="*/ 290825 w 12036"/>
                <a:gd name="T29" fmla="*/ 453475 h 18679"/>
                <a:gd name="T30" fmla="*/ 198525 w 12036"/>
                <a:gd name="T31" fmla="*/ 258050 h 18679"/>
                <a:gd name="T32" fmla="*/ 79875 w 12036"/>
                <a:gd name="T33" fmla="*/ 2925 h 18679"/>
                <a:gd name="T34" fmla="*/ 73250 w 12036"/>
                <a:gd name="T35" fmla="*/ 25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541;p4">
              <a:extLst>
                <a:ext uri="{FF2B5EF4-FFF2-40B4-BE49-F238E27FC236}">
                  <a16:creationId xmlns="" xmlns:a16="http://schemas.microsoft.com/office/drawing/2014/main" id="{0C1EA51A-794F-4C08-8933-3B0F0C028CAC}"/>
                </a:ext>
              </a:extLst>
            </p:cNvPr>
            <p:cNvSpPr>
              <a:spLocks/>
            </p:cNvSpPr>
            <p:nvPr/>
          </p:nvSpPr>
          <p:spPr bwMode="auto">
            <a:xfrm>
              <a:off x="3026750" y="2889000"/>
              <a:ext cx="333600" cy="115875"/>
            </a:xfrm>
            <a:custGeom>
              <a:avLst/>
              <a:gdLst>
                <a:gd name="T0" fmla="*/ 172400 w 13344"/>
                <a:gd name="T1" fmla="*/ 20750 h 4635"/>
                <a:gd name="T2" fmla="*/ 286150 w 13344"/>
                <a:gd name="T3" fmla="*/ 55400 h 4635"/>
                <a:gd name="T4" fmla="*/ 286150 w 13344"/>
                <a:gd name="T5" fmla="*/ 55400 h 4635"/>
                <a:gd name="T6" fmla="*/ 181750 w 13344"/>
                <a:gd name="T7" fmla="*/ 93850 h 4635"/>
                <a:gd name="T8" fmla="*/ 138825 w 13344"/>
                <a:gd name="T9" fmla="*/ 86375 h 4635"/>
                <a:gd name="T10" fmla="*/ 44600 w 13344"/>
                <a:gd name="T11" fmla="*/ 42175 h 4635"/>
                <a:gd name="T12" fmla="*/ 44600 w 13344"/>
                <a:gd name="T13" fmla="*/ 42175 h 4635"/>
                <a:gd name="T14" fmla="*/ 172400 w 13344"/>
                <a:gd name="T15" fmla="*/ 20750 h 4635"/>
                <a:gd name="T16" fmla="*/ 180125 w 13344"/>
                <a:gd name="T17" fmla="*/ 0 h 4635"/>
                <a:gd name="T18" fmla="*/ 10875 w 13344"/>
                <a:gd name="T19" fmla="*/ 33650 h 4635"/>
                <a:gd name="T20" fmla="*/ 9325 w 13344"/>
                <a:gd name="T21" fmla="*/ 50700 h 4635"/>
                <a:gd name="T22" fmla="*/ 176825 w 13344"/>
                <a:gd name="T23" fmla="*/ 115850 h 4635"/>
                <a:gd name="T24" fmla="*/ 178950 w 13344"/>
                <a:gd name="T25" fmla="*/ 115850 h 4635"/>
                <a:gd name="T26" fmla="*/ 299975 w 13344"/>
                <a:gd name="T27" fmla="*/ 71075 h 4635"/>
                <a:gd name="T28" fmla="*/ 299975 w 13344"/>
                <a:gd name="T29" fmla="*/ 71075 h 4635"/>
                <a:gd name="T30" fmla="*/ 302450 w 13344"/>
                <a:gd name="T31" fmla="*/ 74750 h 4635"/>
                <a:gd name="T32" fmla="*/ 311625 w 13344"/>
                <a:gd name="T33" fmla="*/ 78850 h 4635"/>
                <a:gd name="T34" fmla="*/ 328050 w 13344"/>
                <a:gd name="T35" fmla="*/ 62325 h 4635"/>
                <a:gd name="T36" fmla="*/ 321150 w 13344"/>
                <a:gd name="T37" fmla="*/ 52750 h 4635"/>
                <a:gd name="T38" fmla="*/ 321150 w 13344"/>
                <a:gd name="T39" fmla="*/ 52750 h 4635"/>
                <a:gd name="T40" fmla="*/ 317225 w 13344"/>
                <a:gd name="T41" fmla="*/ 48125 h 4635"/>
                <a:gd name="T42" fmla="*/ 317225 w 13344"/>
                <a:gd name="T43" fmla="*/ 48125 h 4635"/>
                <a:gd name="T44" fmla="*/ 180125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542;p4">
              <a:extLst>
                <a:ext uri="{FF2B5EF4-FFF2-40B4-BE49-F238E27FC236}">
                  <a16:creationId xmlns="" xmlns:a16="http://schemas.microsoft.com/office/drawing/2014/main" id="{02E58D2B-0561-4271-B862-916F5F00022B}"/>
                </a:ext>
              </a:extLst>
            </p:cNvPr>
            <p:cNvSpPr>
              <a:spLocks/>
            </p:cNvSpPr>
            <p:nvPr/>
          </p:nvSpPr>
          <p:spPr bwMode="auto">
            <a:xfrm>
              <a:off x="3103525" y="3018500"/>
              <a:ext cx="382200" cy="152775"/>
            </a:xfrm>
            <a:custGeom>
              <a:avLst/>
              <a:gdLst>
                <a:gd name="T0" fmla="*/ 290725 w 15288"/>
                <a:gd name="T1" fmla="*/ 16750 h 6111"/>
                <a:gd name="T2" fmla="*/ 346650 w 15288"/>
                <a:gd name="T3" fmla="*/ 36750 h 6111"/>
                <a:gd name="T4" fmla="*/ 350950 w 15288"/>
                <a:gd name="T5" fmla="*/ 38425 h 6111"/>
                <a:gd name="T6" fmla="*/ 350950 w 15288"/>
                <a:gd name="T7" fmla="*/ 38425 h 6111"/>
                <a:gd name="T8" fmla="*/ 190775 w 15288"/>
                <a:gd name="T9" fmla="*/ 127475 h 6111"/>
                <a:gd name="T10" fmla="*/ 65500 w 15288"/>
                <a:gd name="T11" fmla="*/ 137175 h 6111"/>
                <a:gd name="T12" fmla="*/ 46375 w 15288"/>
                <a:gd name="T13" fmla="*/ 136950 h 6111"/>
                <a:gd name="T14" fmla="*/ 46375 w 15288"/>
                <a:gd name="T15" fmla="*/ 136950 h 6111"/>
                <a:gd name="T16" fmla="*/ 158975 w 15288"/>
                <a:gd name="T17" fmla="*/ 72425 h 6111"/>
                <a:gd name="T18" fmla="*/ 290725 w 15288"/>
                <a:gd name="T19" fmla="*/ 16750 h 6111"/>
                <a:gd name="T20" fmla="*/ 298250 w 15288"/>
                <a:gd name="T21" fmla="*/ 25 h 6111"/>
                <a:gd name="T22" fmla="*/ 234200 w 15288"/>
                <a:gd name="T23" fmla="*/ 13475 h 6111"/>
                <a:gd name="T24" fmla="*/ 8550 w 15288"/>
                <a:gd name="T25" fmla="*/ 139875 h 6111"/>
                <a:gd name="T26" fmla="*/ 11650 w 15288"/>
                <a:gd name="T27" fmla="*/ 151525 h 6111"/>
                <a:gd name="T28" fmla="*/ 56775 w 15288"/>
                <a:gd name="T29" fmla="*/ 152750 h 6111"/>
                <a:gd name="T30" fmla="*/ 261350 w 15288"/>
                <a:gd name="T31" fmla="*/ 127475 h 6111"/>
                <a:gd name="T32" fmla="*/ 381550 w 15288"/>
                <a:gd name="T33" fmla="*/ 24350 h 6111"/>
                <a:gd name="T34" fmla="*/ 372500 w 15288"/>
                <a:gd name="T35" fmla="*/ 18050 h 6111"/>
                <a:gd name="T36" fmla="*/ 363600 w 15288"/>
                <a:gd name="T37" fmla="*/ 19500 h 6111"/>
                <a:gd name="T38" fmla="*/ 363600 w 15288"/>
                <a:gd name="T39" fmla="*/ 19500 h 6111"/>
                <a:gd name="T40" fmla="*/ 298250 w 15288"/>
                <a:gd name="T41" fmla="*/ 25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543;p4">
              <a:extLst>
                <a:ext uri="{FF2B5EF4-FFF2-40B4-BE49-F238E27FC236}">
                  <a16:creationId xmlns="" xmlns:a16="http://schemas.microsoft.com/office/drawing/2014/main" id="{878A5F23-43B3-46AF-81F7-C9320EBB296B}"/>
                </a:ext>
              </a:extLst>
            </p:cNvPr>
            <p:cNvSpPr>
              <a:spLocks/>
            </p:cNvSpPr>
            <p:nvPr/>
          </p:nvSpPr>
          <p:spPr bwMode="auto">
            <a:xfrm>
              <a:off x="3296100" y="3087275"/>
              <a:ext cx="216125" cy="333150"/>
            </a:xfrm>
            <a:custGeom>
              <a:avLst/>
              <a:gdLst>
                <a:gd name="T0" fmla="*/ 138200 w 8645"/>
                <a:gd name="T1" fmla="*/ 22250 h 13326"/>
                <a:gd name="T2" fmla="*/ 165075 w 8645"/>
                <a:gd name="T3" fmla="*/ 307850 h 13326"/>
                <a:gd name="T4" fmla="*/ 165075 w 8645"/>
                <a:gd name="T5" fmla="*/ 307850 h 13326"/>
                <a:gd name="T6" fmla="*/ 138200 w 8645"/>
                <a:gd name="T7" fmla="*/ 22250 h 13326"/>
                <a:gd name="T8" fmla="*/ 154700 w 8645"/>
                <a:gd name="T9" fmla="*/ 25 h 13326"/>
                <a:gd name="T10" fmla="*/ 132375 w 8645"/>
                <a:gd name="T11" fmla="*/ 9075 h 13326"/>
                <a:gd name="T12" fmla="*/ 134750 w 8645"/>
                <a:gd name="T13" fmla="*/ 14350 h 13326"/>
                <a:gd name="T14" fmla="*/ 134750 w 8645"/>
                <a:gd name="T15" fmla="*/ 14350 h 13326"/>
                <a:gd name="T16" fmla="*/ 160275 w 8645"/>
                <a:gd name="T17" fmla="*/ 332450 h 13326"/>
                <a:gd name="T18" fmla="*/ 164750 w 8645"/>
                <a:gd name="T19" fmla="*/ 333125 h 13326"/>
                <a:gd name="T20" fmla="*/ 186650 w 8645"/>
                <a:gd name="T21" fmla="*/ 325475 h 13326"/>
                <a:gd name="T22" fmla="*/ 160275 w 8645"/>
                <a:gd name="T23" fmla="*/ 2100 h 13326"/>
                <a:gd name="T24" fmla="*/ 154700 w 8645"/>
                <a:gd name="T25" fmla="*/ 25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544;p4">
              <a:extLst>
                <a:ext uri="{FF2B5EF4-FFF2-40B4-BE49-F238E27FC236}">
                  <a16:creationId xmlns="" xmlns:a16="http://schemas.microsoft.com/office/drawing/2014/main" id="{D807A733-7562-4981-8758-FA06294DF769}"/>
                </a:ext>
              </a:extLst>
            </p:cNvPr>
            <p:cNvSpPr>
              <a:spLocks/>
            </p:cNvSpPr>
            <p:nvPr/>
          </p:nvSpPr>
          <p:spPr bwMode="auto">
            <a:xfrm>
              <a:off x="3568025" y="2838900"/>
              <a:ext cx="380325" cy="518525"/>
            </a:xfrm>
            <a:custGeom>
              <a:avLst/>
              <a:gdLst>
                <a:gd name="T0" fmla="*/ 350175 w 15213"/>
                <a:gd name="T1" fmla="*/ 30475 h 20741"/>
                <a:gd name="T2" fmla="*/ 350175 w 15213"/>
                <a:gd name="T3" fmla="*/ 30475 h 20741"/>
                <a:gd name="T4" fmla="*/ 93950 w 15213"/>
                <a:gd name="T5" fmla="*/ 486700 h 20741"/>
                <a:gd name="T6" fmla="*/ 93950 w 15213"/>
                <a:gd name="T7" fmla="*/ 486700 h 20741"/>
                <a:gd name="T8" fmla="*/ 53525 w 15213"/>
                <a:gd name="T9" fmla="*/ 367575 h 20741"/>
                <a:gd name="T10" fmla="*/ 121775 w 15213"/>
                <a:gd name="T11" fmla="*/ 211700 h 20741"/>
                <a:gd name="T12" fmla="*/ 350175 w 15213"/>
                <a:gd name="T13" fmla="*/ 30475 h 20741"/>
                <a:gd name="T14" fmla="*/ 372775 w 15213"/>
                <a:gd name="T15" fmla="*/ 0 h 20741"/>
                <a:gd name="T16" fmla="*/ 355200 w 15213"/>
                <a:gd name="T17" fmla="*/ 5425 h 20741"/>
                <a:gd name="T18" fmla="*/ 181500 w 15213"/>
                <a:gd name="T19" fmla="*/ 138025 h 20741"/>
                <a:gd name="T20" fmla="*/ 59725 w 15213"/>
                <a:gd name="T21" fmla="*/ 255900 h 20741"/>
                <a:gd name="T22" fmla="*/ 102400 w 15213"/>
                <a:gd name="T23" fmla="*/ 518000 h 20741"/>
                <a:gd name="T24" fmla="*/ 105700 w 15213"/>
                <a:gd name="T25" fmla="*/ 518500 h 20741"/>
                <a:gd name="T26" fmla="*/ 124875 w 15213"/>
                <a:gd name="T27" fmla="*/ 504825 h 20741"/>
                <a:gd name="T28" fmla="*/ 114450 w 15213"/>
                <a:gd name="T29" fmla="*/ 500600 h 20741"/>
                <a:gd name="T30" fmla="*/ 114450 w 15213"/>
                <a:gd name="T31" fmla="*/ 500600 h 20741"/>
                <a:gd name="T32" fmla="*/ 380000 w 15213"/>
                <a:gd name="T33" fmla="*/ 6200 h 20741"/>
                <a:gd name="T34" fmla="*/ 372775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545;p4">
              <a:extLst>
                <a:ext uri="{FF2B5EF4-FFF2-40B4-BE49-F238E27FC236}">
                  <a16:creationId xmlns="" xmlns:a16="http://schemas.microsoft.com/office/drawing/2014/main" id="{F00D96FF-DCD1-4C3E-94A9-F6051AF3C2DB}"/>
                </a:ext>
              </a:extLst>
            </p:cNvPr>
            <p:cNvSpPr>
              <a:spLocks/>
            </p:cNvSpPr>
            <p:nvPr/>
          </p:nvSpPr>
          <p:spPr bwMode="auto">
            <a:xfrm>
              <a:off x="3653750" y="3228600"/>
              <a:ext cx="477550" cy="187900"/>
            </a:xfrm>
            <a:custGeom>
              <a:avLst/>
              <a:gdLst>
                <a:gd name="T0" fmla="*/ 266500 w 19102"/>
                <a:gd name="T1" fmla="*/ 14250 h 7516"/>
                <a:gd name="T2" fmla="*/ 400750 w 19102"/>
                <a:gd name="T3" fmla="*/ 17175 h 7516"/>
                <a:gd name="T4" fmla="*/ 423475 w 19102"/>
                <a:gd name="T5" fmla="*/ 16900 h 7516"/>
                <a:gd name="T6" fmla="*/ 423475 w 19102"/>
                <a:gd name="T7" fmla="*/ 16900 h 7516"/>
                <a:gd name="T8" fmla="*/ 279550 w 19102"/>
                <a:gd name="T9" fmla="*/ 129850 h 7516"/>
                <a:gd name="T10" fmla="*/ 198900 w 19102"/>
                <a:gd name="T11" fmla="*/ 162425 h 7516"/>
                <a:gd name="T12" fmla="*/ 126800 w 19102"/>
                <a:gd name="T13" fmla="*/ 172100 h 7516"/>
                <a:gd name="T14" fmla="*/ 74825 w 19102"/>
                <a:gd name="T15" fmla="*/ 157000 h 7516"/>
                <a:gd name="T16" fmla="*/ 42375 w 19102"/>
                <a:gd name="T17" fmla="*/ 107250 h 7516"/>
                <a:gd name="T18" fmla="*/ 42375 w 19102"/>
                <a:gd name="T19" fmla="*/ 107250 h 7516"/>
                <a:gd name="T20" fmla="*/ 255500 w 19102"/>
                <a:gd name="T21" fmla="*/ 14325 h 7516"/>
                <a:gd name="T22" fmla="*/ 266500 w 19102"/>
                <a:gd name="T23" fmla="*/ 14250 h 7516"/>
                <a:gd name="T24" fmla="*/ 274675 w 19102"/>
                <a:gd name="T25" fmla="*/ 0 h 7516"/>
                <a:gd name="T26" fmla="*/ 153150 w 19102"/>
                <a:gd name="T27" fmla="*/ 11975 h 7516"/>
                <a:gd name="T28" fmla="*/ 15350 w 19102"/>
                <a:gd name="T29" fmla="*/ 101525 h 7516"/>
                <a:gd name="T30" fmla="*/ 15350 w 19102"/>
                <a:gd name="T31" fmla="*/ 101525 h 7516"/>
                <a:gd name="T32" fmla="*/ 6575 w 19102"/>
                <a:gd name="T33" fmla="*/ 112800 h 7516"/>
                <a:gd name="T34" fmla="*/ 13725 w 19102"/>
                <a:gd name="T35" fmla="*/ 116400 h 7516"/>
                <a:gd name="T36" fmla="*/ 13725 w 19102"/>
                <a:gd name="T37" fmla="*/ 116400 h 7516"/>
                <a:gd name="T38" fmla="*/ 14325 w 19102"/>
                <a:gd name="T39" fmla="*/ 123650 h 7516"/>
                <a:gd name="T40" fmla="*/ 22600 w 19102"/>
                <a:gd name="T41" fmla="*/ 127700 h 7516"/>
                <a:gd name="T42" fmla="*/ 25925 w 19102"/>
                <a:gd name="T43" fmla="*/ 127500 h 7516"/>
                <a:gd name="T44" fmla="*/ 25925 w 19102"/>
                <a:gd name="T45" fmla="*/ 127500 h 7516"/>
                <a:gd name="T46" fmla="*/ 73275 w 19102"/>
                <a:gd name="T47" fmla="*/ 181825 h 7516"/>
                <a:gd name="T48" fmla="*/ 117050 w 19102"/>
                <a:gd name="T49" fmla="*/ 187875 h 7516"/>
                <a:gd name="T50" fmla="*/ 210525 w 19102"/>
                <a:gd name="T51" fmla="*/ 173275 h 7516"/>
                <a:gd name="T52" fmla="*/ 326850 w 19102"/>
                <a:gd name="T53" fmla="*/ 117450 h 7516"/>
                <a:gd name="T54" fmla="*/ 465675 w 19102"/>
                <a:gd name="T55" fmla="*/ 12775 h 7516"/>
                <a:gd name="T56" fmla="*/ 463350 w 19102"/>
                <a:gd name="T57" fmla="*/ 1075 h 7516"/>
                <a:gd name="T58" fmla="*/ 461800 w 19102"/>
                <a:gd name="T59" fmla="*/ 1125 h 7516"/>
                <a:gd name="T60" fmla="*/ 408175 w 19102"/>
                <a:gd name="T61" fmla="*/ 2950 h 7516"/>
                <a:gd name="T62" fmla="*/ 274675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546;p4">
              <a:extLst>
                <a:ext uri="{FF2B5EF4-FFF2-40B4-BE49-F238E27FC236}">
                  <a16:creationId xmlns="" xmlns:a16="http://schemas.microsoft.com/office/drawing/2014/main" id="{6F3F9E8C-81B3-440E-8CCB-94A6F841507B}"/>
                </a:ext>
              </a:extLst>
            </p:cNvPr>
            <p:cNvSpPr>
              <a:spLocks/>
            </p:cNvSpPr>
            <p:nvPr/>
          </p:nvSpPr>
          <p:spPr bwMode="auto">
            <a:xfrm>
              <a:off x="3316825" y="2947825"/>
              <a:ext cx="291075" cy="292850"/>
            </a:xfrm>
            <a:custGeom>
              <a:avLst/>
              <a:gdLst>
                <a:gd name="T0" fmla="*/ 20825 w 11643"/>
                <a:gd name="T1" fmla="*/ 0 h 11714"/>
                <a:gd name="T2" fmla="*/ 6175 w 11643"/>
                <a:gd name="T3" fmla="*/ 9700 h 11714"/>
                <a:gd name="T4" fmla="*/ 6175 w 11643"/>
                <a:gd name="T5" fmla="*/ 8925 h 11714"/>
                <a:gd name="T6" fmla="*/ 269050 w 11643"/>
                <a:gd name="T7" fmla="*/ 290425 h 11714"/>
                <a:gd name="T8" fmla="*/ 274850 w 11643"/>
                <a:gd name="T9" fmla="*/ 292825 h 11714"/>
                <a:gd name="T10" fmla="*/ 290000 w 11643"/>
                <a:gd name="T11" fmla="*/ 285000 h 11714"/>
                <a:gd name="T12" fmla="*/ 23225 w 11643"/>
                <a:gd name="T13" fmla="*/ 400 h 11714"/>
                <a:gd name="T14" fmla="*/ 20825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547;p4">
              <a:extLst>
                <a:ext uri="{FF2B5EF4-FFF2-40B4-BE49-F238E27FC236}">
                  <a16:creationId xmlns="" xmlns:a16="http://schemas.microsoft.com/office/drawing/2014/main" id="{219DEDAB-429A-47F8-ADDA-15B3E370F83B}"/>
                </a:ext>
              </a:extLst>
            </p:cNvPr>
            <p:cNvSpPr>
              <a:spLocks/>
            </p:cNvSpPr>
            <p:nvPr/>
          </p:nvSpPr>
          <p:spPr bwMode="auto">
            <a:xfrm>
              <a:off x="3592850" y="2082700"/>
              <a:ext cx="154350" cy="1167000"/>
            </a:xfrm>
            <a:custGeom>
              <a:avLst/>
              <a:gdLst>
                <a:gd name="T0" fmla="*/ 101425 w 6174"/>
                <a:gd name="T1" fmla="*/ 25 h 46680"/>
                <a:gd name="T2" fmla="*/ 88425 w 6174"/>
                <a:gd name="T3" fmla="*/ 12500 h 46680"/>
                <a:gd name="T4" fmla="*/ 125650 w 6174"/>
                <a:gd name="T5" fmla="*/ 169150 h 46680"/>
                <a:gd name="T6" fmla="*/ 103925 w 6174"/>
                <a:gd name="T7" fmla="*/ 304850 h 46680"/>
                <a:gd name="T8" fmla="*/ 112450 w 6174"/>
                <a:gd name="T9" fmla="*/ 440575 h 46680"/>
                <a:gd name="T10" fmla="*/ 61275 w 6174"/>
                <a:gd name="T11" fmla="*/ 570075 h 46680"/>
                <a:gd name="T12" fmla="*/ 37250 w 6174"/>
                <a:gd name="T13" fmla="*/ 707325 h 46680"/>
                <a:gd name="T14" fmla="*/ 10875 w 6174"/>
                <a:gd name="T15" fmla="*/ 846925 h 46680"/>
                <a:gd name="T16" fmla="*/ 25 w 6174"/>
                <a:gd name="T17" fmla="*/ 1161000 h 46680"/>
                <a:gd name="T18" fmla="*/ 8000 w 6174"/>
                <a:gd name="T19" fmla="*/ 1167000 h 46680"/>
                <a:gd name="T20" fmla="*/ 20950 w 6174"/>
                <a:gd name="T21" fmla="*/ 1158675 h 46680"/>
                <a:gd name="T22" fmla="*/ 32575 w 6174"/>
                <a:gd name="T23" fmla="*/ 836075 h 46680"/>
                <a:gd name="T24" fmla="*/ 63600 w 6174"/>
                <a:gd name="T25" fmla="*/ 688725 h 46680"/>
                <a:gd name="T26" fmla="*/ 102375 w 6174"/>
                <a:gd name="T27" fmla="*/ 525100 h 46680"/>
                <a:gd name="T28" fmla="*/ 133400 w 6174"/>
                <a:gd name="T29" fmla="*/ 420400 h 46680"/>
                <a:gd name="T30" fmla="*/ 131850 w 6174"/>
                <a:gd name="T31" fmla="*/ 260650 h 46680"/>
                <a:gd name="T32" fmla="*/ 107800 w 6174"/>
                <a:gd name="T33" fmla="*/ 3200 h 46680"/>
                <a:gd name="T34" fmla="*/ 101425 w 6174"/>
                <a:gd name="T35" fmla="*/ 25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42564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D7601-FF81-4766-ADB3-8376C168F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7C729D-60B2-4D57-BADF-657013D4A0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FD1BC5-C401-407A-AB0D-B6168B4D6CB5}"/>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E50AB0DD-856E-49DD-A97E-25BA32EB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F49C31-DA9B-4241-8536-9FFA72A7799F}"/>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429388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4CCA3C-4FCA-45F5-AED6-B5EA687EF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B8AAA2D-D266-41D0-B47C-B9534FF66E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1B2F1D6-8546-4CCC-A3B3-CC191BA1F1E9}"/>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DF5CBE59-61AA-426A-AB13-1C78412DE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0AC6E4-4632-41EB-9BAB-FDC84BB192B3}"/>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93613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BC0C01-D8AA-480C-93B9-935985FC0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258640-2247-444F-B1FF-FE8DEE6AC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F9F44-57BB-4AB1-A91A-06D1EF2234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ED55275-3CCD-42D8-ABAA-F025CAE84E88}"/>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6" name="Footer Placeholder 5">
            <a:extLst>
              <a:ext uri="{FF2B5EF4-FFF2-40B4-BE49-F238E27FC236}">
                <a16:creationId xmlns="" xmlns:a16="http://schemas.microsoft.com/office/drawing/2014/main" id="{2346F5BD-D076-4146-9380-4D252A3CC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310A7C-9F09-41BF-8D12-9916B13EDCC6}"/>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182849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BF713B-A0EE-4763-BC48-C00F2B9E13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7D7A519-FB97-44E1-A69D-13B124832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6CBC109-226B-4EB6-8C5B-428078D17F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848201A-8612-4EB2-A774-55D5E02B7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868D4DD-D8C6-4CF5-818D-CA8E8079BE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3A8840E-95CE-4AB1-A259-0E535D64C6D5}"/>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8" name="Footer Placeholder 7">
            <a:extLst>
              <a:ext uri="{FF2B5EF4-FFF2-40B4-BE49-F238E27FC236}">
                <a16:creationId xmlns="" xmlns:a16="http://schemas.microsoft.com/office/drawing/2014/main" id="{3D6704F2-AD2A-4CA3-8AA9-769B9303A4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E07992E-8359-4F94-8689-D3B00A2A4FB4}"/>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290869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31281A-D8D3-472C-9277-CA57CB8011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7D5FAB0-190F-4853-B078-72A87EE1CE64}"/>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4" name="Footer Placeholder 3">
            <a:extLst>
              <a:ext uri="{FF2B5EF4-FFF2-40B4-BE49-F238E27FC236}">
                <a16:creationId xmlns="" xmlns:a16="http://schemas.microsoft.com/office/drawing/2014/main" id="{4D5FABA7-46EB-4912-980A-53F7B8D3C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03A24A7-D9DC-406C-BFC4-78EA458E0074}"/>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289063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541576-6BEF-4824-BA97-C43AC66F3979}"/>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3" name="Footer Placeholder 2">
            <a:extLst>
              <a:ext uri="{FF2B5EF4-FFF2-40B4-BE49-F238E27FC236}">
                <a16:creationId xmlns="" xmlns:a16="http://schemas.microsoft.com/office/drawing/2014/main" id="{5F65DE3E-6253-439A-943D-05A93329C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9EBE11-D7C6-496E-BD74-CF1DE8443633}"/>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4075553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761150-01BE-42F2-8AEC-7FACAFF60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E64B24D-396F-4D00-9893-F4E060257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ABFBE1A-B615-4B5E-A8A2-2D9A930EC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7013417-90E4-4596-BD79-6F1C7C9693F5}"/>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6" name="Footer Placeholder 5">
            <a:extLst>
              <a:ext uri="{FF2B5EF4-FFF2-40B4-BE49-F238E27FC236}">
                <a16:creationId xmlns="" xmlns:a16="http://schemas.microsoft.com/office/drawing/2014/main" id="{42012DF3-5516-4D65-B481-6CC3C78F8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696545F-13CF-401C-8DE3-E4F76196A451}"/>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371764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B10636-3618-44B7-B8F2-A4C4312BB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5F11175-841D-4728-B0AC-2E98BD743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4A2A9FA-C533-4D32-B7C7-809CA7797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37F692-1E2C-439A-863C-13565FBFDA4B}"/>
              </a:ext>
            </a:extLst>
          </p:cNvPr>
          <p:cNvSpPr>
            <a:spLocks noGrp="1"/>
          </p:cNvSpPr>
          <p:nvPr>
            <p:ph type="dt" sz="half" idx="10"/>
          </p:nvPr>
        </p:nvSpPr>
        <p:spPr/>
        <p:txBody>
          <a:bodyPr/>
          <a:lstStyle/>
          <a:p>
            <a:fld id="{76F7F622-4E82-4BC1-87E9-9BFB401EA2F9}" type="datetimeFigureOut">
              <a:rPr lang="en-US" smtClean="0"/>
              <a:t>10/5/2021</a:t>
            </a:fld>
            <a:endParaRPr lang="en-US"/>
          </a:p>
        </p:txBody>
      </p:sp>
      <p:sp>
        <p:nvSpPr>
          <p:cNvPr id="6" name="Footer Placeholder 5">
            <a:extLst>
              <a:ext uri="{FF2B5EF4-FFF2-40B4-BE49-F238E27FC236}">
                <a16:creationId xmlns="" xmlns:a16="http://schemas.microsoft.com/office/drawing/2014/main" id="{94222CAD-B58A-4F02-B2C8-8D961A4F28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8B7FB85-4B6D-4260-B61E-C84D4A0ABA97}"/>
              </a:ext>
            </a:extLst>
          </p:cNvPr>
          <p:cNvSpPr>
            <a:spLocks noGrp="1"/>
          </p:cNvSpPr>
          <p:nvPr>
            <p:ph type="sldNum" sz="quarter" idx="12"/>
          </p:nvPr>
        </p:nvSpPr>
        <p:spPr/>
        <p:txBody>
          <a:bodyPr/>
          <a:lstStyle/>
          <a:p>
            <a:fld id="{3B248DC7-3389-4C56-B586-D2A1238A569F}" type="slidenum">
              <a:rPr lang="en-US" smtClean="0"/>
              <a:t>‹#›</a:t>
            </a:fld>
            <a:endParaRPr lang="en-US"/>
          </a:p>
        </p:txBody>
      </p:sp>
    </p:spTree>
    <p:extLst>
      <p:ext uri="{BB962C8B-B14F-4D97-AF65-F5344CB8AC3E}">
        <p14:creationId xmlns:p14="http://schemas.microsoft.com/office/powerpoint/2010/main" val="88043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64421CF-2695-4DE7-A677-83E145454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F05EDDC-9565-45C2-9C2F-A5491E73B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6F0D4E-9CED-4933-BBD0-34D2F8B38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7F622-4E82-4BC1-87E9-9BFB401EA2F9}" type="datetimeFigureOut">
              <a:rPr lang="en-US" smtClean="0"/>
              <a:t>10/5/2021</a:t>
            </a:fld>
            <a:endParaRPr lang="en-US"/>
          </a:p>
        </p:txBody>
      </p:sp>
      <p:sp>
        <p:nvSpPr>
          <p:cNvPr id="5" name="Footer Placeholder 4">
            <a:extLst>
              <a:ext uri="{FF2B5EF4-FFF2-40B4-BE49-F238E27FC236}">
                <a16:creationId xmlns="" xmlns:a16="http://schemas.microsoft.com/office/drawing/2014/main" id="{301B5CD3-A6FA-4A55-96A0-63E58A7A1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D387416-84D4-4864-9DE4-A77F64B9B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48DC7-3389-4C56-B586-D2A1238A569F}" type="slidenum">
              <a:rPr lang="en-US" smtClean="0"/>
              <a:t>‹#›</a:t>
            </a:fld>
            <a:endParaRPr lang="en-US"/>
          </a:p>
        </p:txBody>
      </p:sp>
    </p:spTree>
    <p:extLst>
      <p:ext uri="{BB962C8B-B14F-4D97-AF65-F5344CB8AC3E}">
        <p14:creationId xmlns:p14="http://schemas.microsoft.com/office/powerpoint/2010/main" val="4005754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diagramData" Target="../diagrams/data9.xml"/><Relationship Id="rId16" Type="http://schemas.microsoft.com/office/2007/relationships/diagramDrawing" Target="../diagrams/drawing11.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6.png"/><Relationship Id="rId18" Type="http://schemas.openxmlformats.org/officeDocument/2006/relationships/image" Target="../media/image70.wmf"/><Relationship Id="rId3" Type="http://schemas.openxmlformats.org/officeDocument/2006/relationships/audio" Target="../media/audio2.wav"/><Relationship Id="rId7" Type="http://schemas.openxmlformats.org/officeDocument/2006/relationships/image" Target="../media/image63.png"/><Relationship Id="rId12" Type="http://schemas.microsoft.com/office/2007/relationships/hdphoto" Target="../media/hdphoto4.wdp"/><Relationship Id="rId17" Type="http://schemas.openxmlformats.org/officeDocument/2006/relationships/image" Target="../media/image69.gif"/><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audio" Target="../media/audio4.wav"/><Relationship Id="rId15" Type="http://schemas.openxmlformats.org/officeDocument/2006/relationships/image" Target="../media/image6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64.png"/><Relationship Id="rId1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8.png"/><Relationship Id="rId18" Type="http://schemas.openxmlformats.org/officeDocument/2006/relationships/image" Target="../media/image70.wmf"/><Relationship Id="rId3" Type="http://schemas.openxmlformats.org/officeDocument/2006/relationships/audio" Target="../media/audio3.wav"/><Relationship Id="rId7" Type="http://schemas.openxmlformats.org/officeDocument/2006/relationships/image" Target="../media/image63.png"/><Relationship Id="rId12" Type="http://schemas.microsoft.com/office/2007/relationships/hdphoto" Target="../media/hdphoto4.wdp"/><Relationship Id="rId17" Type="http://schemas.openxmlformats.org/officeDocument/2006/relationships/image" Target="../media/image69.gif"/><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audio" Target="../media/audio4.wav"/><Relationship Id="rId15" Type="http://schemas.openxmlformats.org/officeDocument/2006/relationships/image" Target="../media/image7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1877437"/>
          </a:xfrm>
          <a:prstGeom prst="rect">
            <a:avLst/>
          </a:prstGeom>
        </p:spPr>
        <p:txBody>
          <a:bodyPr wrap="square">
            <a:spAutoFit/>
          </a:bodyPr>
          <a:lstStyle/>
          <a:p>
            <a:pPr marR="177165" algn="ctr">
              <a:spcAft>
                <a:spcPts val="0"/>
              </a:spcAft>
              <a:tabLst>
                <a:tab pos="57150" algn="l"/>
              </a:tabLst>
            </a:pPr>
            <a:r>
              <a:rPr lang="en-US" sz="3600" b="1" dirty="0" err="1">
                <a:solidFill>
                  <a:srgbClr val="FF0000"/>
                </a:solidFill>
                <a:latin typeface="Times New Roman" panose="02020603050405020304" pitchFamily="18" charset="0"/>
                <a:ea typeface="Times New Roman" panose="02020603050405020304" pitchFamily="18" charset="0"/>
              </a:rPr>
              <a:t>Bài</a:t>
            </a:r>
            <a:r>
              <a:rPr lang="en-US" sz="3600" b="1" dirty="0">
                <a:solidFill>
                  <a:srgbClr val="FF0000"/>
                </a:solidFill>
                <a:latin typeface="Times New Roman" panose="02020603050405020304" pitchFamily="18" charset="0"/>
                <a:ea typeface="Times New Roman" panose="02020603050405020304" pitchFamily="18" charset="0"/>
              </a:rPr>
              <a:t> 2: GÕ CỬA TRÁI TIM</a:t>
            </a:r>
            <a:endParaRPr lang="en-US" sz="3600" b="1" dirty="0">
              <a:solidFill>
                <a:srgbClr val="000099"/>
              </a:solidFill>
              <a:latin typeface="Times New Roman" panose="02020603050405020304" pitchFamily="18" charset="0"/>
              <a:ea typeface="Times New Roman" panose="02020603050405020304" pitchFamily="18" charset="0"/>
            </a:endParaRPr>
          </a:p>
          <a:p>
            <a:pPr marR="177165" algn="ctr">
              <a:spcAft>
                <a:spcPts val="0"/>
              </a:spcAft>
              <a:tabLst>
                <a:tab pos="57150" algn="l"/>
              </a:tabLst>
            </a:pPr>
            <a:r>
              <a:rPr lang="en-US" sz="4000" b="1" dirty="0" smtClean="0">
                <a:solidFill>
                  <a:srgbClr val="000099"/>
                </a:solidFill>
                <a:latin typeface="Times New Roman" panose="02020603050405020304" pitchFamily="18" charset="0"/>
                <a:ea typeface="Times New Roman" panose="02020603050405020304" pitchFamily="18" charset="0"/>
              </a:rPr>
              <a:t>Tiết18:Chuyện </a:t>
            </a:r>
            <a:r>
              <a:rPr lang="en-US" sz="4000" b="1" dirty="0" err="1">
                <a:solidFill>
                  <a:srgbClr val="000099"/>
                </a:solidFill>
                <a:latin typeface="Times New Roman" panose="02020603050405020304" pitchFamily="18" charset="0"/>
                <a:ea typeface="Times New Roman" panose="02020603050405020304" pitchFamily="18" charset="0"/>
              </a:rPr>
              <a:t>cổ</a:t>
            </a:r>
            <a:r>
              <a:rPr lang="en-US" sz="4000" b="1" dirty="0">
                <a:solidFill>
                  <a:srgbClr val="000099"/>
                </a:solidFill>
                <a:latin typeface="Times New Roman" panose="02020603050405020304" pitchFamily="18" charset="0"/>
                <a:ea typeface="Times New Roman" panose="02020603050405020304" pitchFamily="18" charset="0"/>
              </a:rPr>
              <a:t> </a:t>
            </a:r>
            <a:r>
              <a:rPr lang="en-US" sz="4000" b="1" dirty="0" err="1">
                <a:solidFill>
                  <a:srgbClr val="000099"/>
                </a:solidFill>
                <a:latin typeface="Times New Roman" panose="02020603050405020304" pitchFamily="18" charset="0"/>
                <a:ea typeface="Times New Roman" panose="02020603050405020304" pitchFamily="18" charset="0"/>
              </a:rPr>
              <a:t>tích</a:t>
            </a:r>
            <a:r>
              <a:rPr lang="en-US" sz="4000" b="1" dirty="0">
                <a:solidFill>
                  <a:srgbClr val="000099"/>
                </a:solidFill>
                <a:latin typeface="Times New Roman" panose="02020603050405020304" pitchFamily="18" charset="0"/>
                <a:ea typeface="Times New Roman" panose="02020603050405020304" pitchFamily="18" charset="0"/>
              </a:rPr>
              <a:t> </a:t>
            </a:r>
            <a:r>
              <a:rPr lang="en-US" sz="4000" b="1" dirty="0" err="1">
                <a:solidFill>
                  <a:srgbClr val="000099"/>
                </a:solidFill>
                <a:latin typeface="Times New Roman" panose="02020603050405020304" pitchFamily="18" charset="0"/>
                <a:ea typeface="Times New Roman" panose="02020603050405020304" pitchFamily="18" charset="0"/>
              </a:rPr>
              <a:t>về</a:t>
            </a:r>
            <a:r>
              <a:rPr lang="en-US" sz="4000" b="1" dirty="0">
                <a:solidFill>
                  <a:srgbClr val="000099"/>
                </a:solidFill>
                <a:latin typeface="Times New Roman" panose="02020603050405020304" pitchFamily="18" charset="0"/>
                <a:ea typeface="Times New Roman" panose="02020603050405020304" pitchFamily="18" charset="0"/>
              </a:rPr>
              <a:t> </a:t>
            </a:r>
            <a:r>
              <a:rPr lang="en-US" sz="4000" b="1" dirty="0" err="1">
                <a:solidFill>
                  <a:srgbClr val="000099"/>
                </a:solidFill>
                <a:latin typeface="Times New Roman" panose="02020603050405020304" pitchFamily="18" charset="0"/>
                <a:ea typeface="Times New Roman" panose="02020603050405020304" pitchFamily="18" charset="0"/>
              </a:rPr>
              <a:t>loài</a:t>
            </a:r>
            <a:r>
              <a:rPr lang="en-US" sz="4000" b="1" dirty="0">
                <a:solidFill>
                  <a:srgbClr val="000099"/>
                </a:solidFill>
                <a:latin typeface="Times New Roman" panose="02020603050405020304" pitchFamily="18" charset="0"/>
                <a:ea typeface="Times New Roman" panose="02020603050405020304" pitchFamily="18" charset="0"/>
              </a:rPr>
              <a:t> </a:t>
            </a:r>
            <a:r>
              <a:rPr lang="en-US" sz="4000" b="1" dirty="0" err="1" smtClean="0">
                <a:solidFill>
                  <a:srgbClr val="000099"/>
                </a:solidFill>
                <a:latin typeface="Times New Roman" panose="02020603050405020304" pitchFamily="18" charset="0"/>
                <a:ea typeface="Times New Roman" panose="02020603050405020304" pitchFamily="18" charset="0"/>
              </a:rPr>
              <a:t>người</a:t>
            </a:r>
            <a:r>
              <a:rPr lang="en-US" sz="4000" b="1" smtClean="0">
                <a:solidFill>
                  <a:srgbClr val="000099"/>
                </a:solidFill>
                <a:latin typeface="Times New Roman" panose="02020603050405020304" pitchFamily="18" charset="0"/>
                <a:ea typeface="Times New Roman" panose="02020603050405020304" pitchFamily="18" charset="0"/>
              </a:rPr>
              <a:t> (TT)</a:t>
            </a:r>
            <a:endParaRPr lang="en-US" sz="4000" dirty="0">
              <a:solidFill>
                <a:srgbClr val="000099"/>
              </a:solidFill>
              <a:latin typeface="Times New Roman" panose="02020603050405020304" pitchFamily="18" charset="0"/>
              <a:ea typeface="Times New Roman" panose="02020603050405020304" pitchFamily="18" charset="0"/>
            </a:endParaRPr>
          </a:p>
          <a:p>
            <a:pPr marR="548640" algn="r">
              <a:spcAft>
                <a:spcPts val="0"/>
              </a:spcAft>
            </a:pPr>
            <a:r>
              <a:rPr lang="en-US" sz="3600" dirty="0">
                <a:latin typeface="Times New Roman" panose="02020603050405020304" pitchFamily="18" charset="0"/>
                <a:ea typeface="Times New Roman" panose="02020603050405020304" pitchFamily="18" charset="0"/>
              </a:rPr>
              <a:t>                                         </a:t>
            </a:r>
            <a:r>
              <a:rPr lang="en-US" sz="3600" b="1" i="1" dirty="0">
                <a:latin typeface="Times New Roman" panose="02020603050405020304" pitchFamily="18" charset="0"/>
                <a:ea typeface="Times New Roman" panose="02020603050405020304" pitchFamily="18" charset="0"/>
              </a:rPr>
              <a:t>(</a:t>
            </a:r>
            <a:r>
              <a:rPr lang="en-US" sz="3600" b="1" i="1" dirty="0" err="1">
                <a:latin typeface="Times New Roman" panose="02020603050405020304" pitchFamily="18" charset="0"/>
                <a:ea typeface="Times New Roman" panose="02020603050405020304" pitchFamily="18" charset="0"/>
              </a:rPr>
              <a:t>Xuân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Quỳnh</a:t>
            </a:r>
            <a:r>
              <a:rPr lang="en-US" sz="3600" b="1" i="1" dirty="0">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16639" y="1752517"/>
            <a:ext cx="2941831" cy="646331"/>
          </a:xfrm>
          <a:prstGeom prst="rect">
            <a:avLst/>
          </a:prstGeom>
          <a:ln>
            <a:no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fr-FR" sz="3600" b="1" dirty="0">
                <a:solidFill>
                  <a:srgbClr val="0D0D0D"/>
                </a:solidFill>
                <a:latin typeface="Times New Roman" panose="02020603050405020304" pitchFamily="18" charset="0"/>
                <a:ea typeface="Times New Roman" panose="02020603050405020304" pitchFamily="18" charset="0"/>
              </a:rPr>
              <a:t>KHỞI ĐỘNG</a:t>
            </a:r>
            <a:endParaRPr lang="en-US" sz="3600" dirty="0"/>
          </a:p>
        </p:txBody>
      </p:sp>
      <p:sp>
        <p:nvSpPr>
          <p:cNvPr id="7" name="Cloud Callout 6"/>
          <p:cNvSpPr/>
          <p:nvPr/>
        </p:nvSpPr>
        <p:spPr>
          <a:xfrm>
            <a:off x="1277471" y="2277824"/>
            <a:ext cx="9049870" cy="2756263"/>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tabLst>
                <a:tab pos="1928495" algn="l"/>
              </a:tabLst>
            </a:pPr>
            <a:r>
              <a:rPr lang="pt-BR" sz="2400" b="1" i="1" dirty="0">
                <a:solidFill>
                  <a:srgbClr val="C00000"/>
                </a:solidFill>
                <a:latin typeface="Times New Roman" panose="02020603050405020304" pitchFamily="18" charset="0"/>
                <a:ea typeface="Times New Roman" panose="02020603050405020304" pitchFamily="18" charset="0"/>
              </a:rPr>
              <a:t>Em hãy kể tên một số truyện về nguồn gốc loài người trong kho tàng văn học dân gian Việt Nam mà em biết? Trong truyện kể về nguồn gốc ra đời của loài người có điều gì kì lạ?</a:t>
            </a:r>
            <a:endParaRPr lang="en-US" sz="2400" b="1" i="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95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7758" y="640015"/>
            <a:ext cx="454477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thơ</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Oval 6"/>
          <p:cNvSpPr/>
          <p:nvPr/>
        </p:nvSpPr>
        <p:spPr>
          <a:xfrm>
            <a:off x="952921" y="1524506"/>
            <a:ext cx="10501312" cy="305752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spcAft>
                <a:spcPts val="0"/>
              </a:spcAft>
              <a:tabLst>
                <a:tab pos="1386840" algn="l"/>
              </a:tabLst>
            </a:pP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Khi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trẻ</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em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được</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sinh</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ra</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trái</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đất</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như</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thế</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nào</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Hãy</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tìm</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những</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từ</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ngữ</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thơ</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miêu</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tả</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thiên</a:t>
            </a:r>
            <a:r>
              <a:rPr lang="en-US" sz="3200" dirty="0">
                <a:latin typeface="Times New Roman" panose="02020603050405020304" pitchFamily="18" charset="0"/>
                <a:ea typeface="MS Mincho"/>
              </a:rPr>
              <a:t> </a:t>
            </a:r>
            <a:r>
              <a:rPr lang="en-US" sz="3200" dirty="0" err="1">
                <a:latin typeface="Times New Roman" panose="02020603050405020304" pitchFamily="18" charset="0"/>
                <a:ea typeface="MS Mincho"/>
              </a:rPr>
              <a:t>nhiên</a:t>
            </a:r>
            <a:r>
              <a:rPr lang="en-US" sz="3200" dirty="0">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78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013" y="618565"/>
            <a:ext cx="10609729" cy="4708981"/>
          </a:xfrm>
          <a:prstGeom prst="rect">
            <a:avLst/>
          </a:prstGeom>
          <a:noFill/>
        </p:spPr>
        <p:txBody>
          <a:bodyPr wrap="square" rtlCol="0">
            <a:spAutoFit/>
          </a:bodyPr>
          <a:lstStyle/>
          <a:p>
            <a:r>
              <a:rPr lang="en-US" sz="3200" b="1" u="sng" dirty="0" err="1">
                <a:latin typeface="Times New Roman" panose="02020603050405020304" pitchFamily="18" charset="0"/>
                <a:cs typeface="Times New Roman" panose="02020603050405020304" pitchFamily="18" charset="0"/>
              </a:rPr>
              <a:t>II.Đọc</a:t>
            </a:r>
            <a:r>
              <a:rPr lang="en-US" sz="3200" b="1" u="sng" dirty="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tìm</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hiểu</a:t>
            </a:r>
            <a:r>
              <a:rPr lang="en-US" sz="3200" b="1" u="sng" dirty="0" smtClean="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văn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bản</a:t>
            </a:r>
            <a:endParaRPr lang="en-US" sz="3200" b="1" u="sng" dirty="0">
              <a:latin typeface="Times New Roman" panose="02020603050405020304" pitchFamily="18" charset="0"/>
              <a:cs typeface="Times New Roman" panose="02020603050405020304" pitchFamily="18" charset="0"/>
            </a:endParaRPr>
          </a:p>
          <a:p>
            <a:r>
              <a:rPr lang="en-US" sz="2800" b="1" u="sng" dirty="0">
                <a:solidFill>
                  <a:srgbClr val="2B14B2"/>
                </a:solidFill>
                <a:latin typeface="Times New Roman" panose="02020603050405020304" pitchFamily="18" charset="0"/>
                <a:cs typeface="Times New Roman" panose="02020603050405020304" pitchFamily="18" charset="0"/>
              </a:rPr>
              <a:t>1.Thế </a:t>
            </a:r>
            <a:r>
              <a:rPr lang="en-US" sz="2800" b="1" u="sng" dirty="0" err="1">
                <a:solidFill>
                  <a:srgbClr val="2B14B2"/>
                </a:solidFill>
                <a:latin typeface="Times New Roman" panose="02020603050405020304" pitchFamily="18" charset="0"/>
                <a:cs typeface="Times New Roman" panose="02020603050405020304" pitchFamily="18" charset="0"/>
              </a:rPr>
              <a:t>giới</a:t>
            </a:r>
            <a:r>
              <a:rPr lang="en-US" sz="2800" b="1" u="sng" dirty="0">
                <a:solidFill>
                  <a:srgbClr val="2B14B2"/>
                </a:solidFill>
                <a:latin typeface="Times New Roman" panose="02020603050405020304" pitchFamily="18" charset="0"/>
                <a:cs typeface="Times New Roman" panose="02020603050405020304" pitchFamily="18" charset="0"/>
              </a:rPr>
              <a:t> </a:t>
            </a:r>
            <a:r>
              <a:rPr lang="en-US" sz="2800" b="1" u="sng" dirty="0" err="1">
                <a:solidFill>
                  <a:srgbClr val="2B14B2"/>
                </a:solidFill>
                <a:latin typeface="Times New Roman" panose="02020603050405020304" pitchFamily="18" charset="0"/>
                <a:cs typeface="Times New Roman" panose="02020603050405020304" pitchFamily="18" charset="0"/>
              </a:rPr>
              <a:t>khi</a:t>
            </a:r>
            <a:r>
              <a:rPr lang="en-US" sz="2800" b="1" u="sng" dirty="0">
                <a:solidFill>
                  <a:srgbClr val="2B14B2"/>
                </a:solidFill>
                <a:latin typeface="Times New Roman" panose="02020603050405020304" pitchFamily="18" charset="0"/>
                <a:cs typeface="Times New Roman" panose="02020603050405020304" pitchFamily="18" charset="0"/>
              </a:rPr>
              <a:t> </a:t>
            </a:r>
            <a:r>
              <a:rPr lang="en-US" sz="2800" b="1" u="sng" dirty="0" err="1">
                <a:solidFill>
                  <a:srgbClr val="2B14B2"/>
                </a:solidFill>
                <a:latin typeface="Times New Roman" panose="02020603050405020304" pitchFamily="18" charset="0"/>
                <a:cs typeface="Times New Roman" panose="02020603050405020304" pitchFamily="18" charset="0"/>
              </a:rPr>
              <a:t>trẻ</a:t>
            </a:r>
            <a:r>
              <a:rPr lang="en-US" sz="2800" b="1" u="sng" dirty="0">
                <a:solidFill>
                  <a:srgbClr val="2B14B2"/>
                </a:solidFill>
                <a:latin typeface="Times New Roman" panose="02020603050405020304" pitchFamily="18" charset="0"/>
                <a:cs typeface="Times New Roman" panose="02020603050405020304" pitchFamily="18" charset="0"/>
              </a:rPr>
              <a:t> </a:t>
            </a:r>
            <a:r>
              <a:rPr lang="en-US" sz="2800" b="1" u="sng" dirty="0" err="1">
                <a:solidFill>
                  <a:srgbClr val="2B14B2"/>
                </a:solidFill>
                <a:latin typeface="Times New Roman" panose="02020603050405020304" pitchFamily="18" charset="0"/>
                <a:cs typeface="Times New Roman" panose="02020603050405020304" pitchFamily="18" charset="0"/>
              </a:rPr>
              <a:t>thơ</a:t>
            </a:r>
            <a:r>
              <a:rPr lang="en-US" sz="2800" b="1" u="sng" dirty="0">
                <a:solidFill>
                  <a:srgbClr val="2B14B2"/>
                </a:solidFill>
                <a:latin typeface="Times New Roman" panose="02020603050405020304" pitchFamily="18" charset="0"/>
                <a:cs typeface="Times New Roman" panose="02020603050405020304" pitchFamily="18" charset="0"/>
              </a:rPr>
              <a:t> </a:t>
            </a:r>
            <a:r>
              <a:rPr lang="en-US" sz="2800" b="1" u="sng" dirty="0" err="1">
                <a:solidFill>
                  <a:srgbClr val="2B14B2"/>
                </a:solidFill>
                <a:latin typeface="Times New Roman" panose="02020603050405020304" pitchFamily="18" charset="0"/>
                <a:cs typeface="Times New Roman" panose="02020603050405020304" pitchFamily="18" charset="0"/>
              </a:rPr>
              <a:t>ra</a:t>
            </a:r>
            <a:r>
              <a:rPr lang="en-US" sz="2800" b="1" u="sng" dirty="0">
                <a:solidFill>
                  <a:srgbClr val="2B14B2"/>
                </a:solidFill>
                <a:latin typeface="Times New Roman" panose="02020603050405020304" pitchFamily="18" charset="0"/>
                <a:cs typeface="Times New Roman" panose="02020603050405020304" pitchFamily="18" charset="0"/>
              </a:rPr>
              <a:t> </a:t>
            </a:r>
            <a:r>
              <a:rPr lang="en-US" sz="2800" b="1" u="sng" dirty="0" err="1">
                <a:solidFill>
                  <a:srgbClr val="2B14B2"/>
                </a:solidFill>
                <a:latin typeface="Times New Roman" panose="02020603050405020304" pitchFamily="18" charset="0"/>
                <a:cs typeface="Times New Roman" panose="02020603050405020304" pitchFamily="18" charset="0"/>
              </a:rPr>
              <a:t>đời</a:t>
            </a:r>
            <a:r>
              <a:rPr lang="en-US" sz="2800" b="1" u="sng" dirty="0">
                <a:solidFill>
                  <a:srgbClr val="2B14B2"/>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a:t>
            </a:r>
          </a:p>
          <a:p>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cảnh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nhiên</a:t>
            </a:r>
            <a:r>
              <a:rPr lang="en-US" sz="2400" b="1" dirty="0">
                <a:solidFill>
                  <a:srgbClr val="7030A0"/>
                </a:solidFill>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endParaRPr lang="en-US" sz="2400" dirty="0">
              <a:latin typeface="Times New Roman" panose="02020603050405020304" pitchFamily="18" charset="0"/>
              <a:cs typeface="Times New Roman" panose="02020603050405020304" pitchFamily="18" charset="0"/>
            </a:endParaRPr>
          </a:p>
          <a:p>
            <a:r>
              <a:rPr lang="en-US" sz="2400" b="1" dirty="0">
                <a:solidFill>
                  <a:srgbClr val="140CB4"/>
                </a:solidFill>
                <a:latin typeface="Times New Roman" panose="02020603050405020304" pitchFamily="18" charset="0"/>
                <a:cs typeface="Times New Roman" panose="02020603050405020304" pitchFamily="18" charset="0"/>
              </a:rPr>
              <a:t>*</a:t>
            </a:r>
            <a:r>
              <a:rPr lang="en-US" sz="2400" b="1" dirty="0" err="1">
                <a:solidFill>
                  <a:srgbClr val="140CB4"/>
                </a:solidFill>
                <a:latin typeface="Times New Roman" panose="02020603050405020304" pitchFamily="18" charset="0"/>
                <a:cs typeface="Times New Roman" panose="02020603050405020304" pitchFamily="18" charset="0"/>
              </a:rPr>
              <a:t>Kết</a:t>
            </a:r>
            <a:r>
              <a:rPr lang="en-US" sz="2400" b="1" dirty="0">
                <a:solidFill>
                  <a:srgbClr val="140CB4"/>
                </a:solidFill>
                <a:latin typeface="Times New Roman" panose="02020603050405020304" pitchFamily="18" charset="0"/>
                <a:cs typeface="Times New Roman" panose="02020603050405020304" pitchFamily="18" charset="0"/>
              </a:rPr>
              <a:t> </a:t>
            </a:r>
            <a:r>
              <a:rPr lang="en-US" sz="2400" b="1" dirty="0" err="1">
                <a:solidFill>
                  <a:srgbClr val="140CB4"/>
                </a:solidFill>
                <a:latin typeface="Times New Roman" panose="02020603050405020304" pitchFamily="18" charset="0"/>
                <a:cs typeface="Times New Roman" panose="02020603050405020304" pitchFamily="18" charset="0"/>
              </a:rPr>
              <a:t>hợp</a:t>
            </a:r>
            <a:r>
              <a:rPr lang="en-US" sz="2400" b="1" dirty="0">
                <a:solidFill>
                  <a:srgbClr val="140CB4"/>
                </a:solidFill>
                <a:latin typeface="Times New Roman" panose="02020603050405020304" pitchFamily="18" charset="0"/>
                <a:cs typeface="Times New Roman" panose="02020603050405020304" pitchFamily="18" charset="0"/>
              </a:rPr>
              <a:t> </a:t>
            </a:r>
            <a:r>
              <a:rPr lang="en-US" sz="2400" b="1" dirty="0" err="1">
                <a:solidFill>
                  <a:srgbClr val="140CB4"/>
                </a:solidFill>
                <a:latin typeface="Times New Roman" panose="02020603050405020304" pitchFamily="18" charset="0"/>
                <a:cs typeface="Times New Roman" panose="02020603050405020304" pitchFamily="18" charset="0"/>
              </a:rPr>
              <a:t>yếu</a:t>
            </a:r>
            <a:r>
              <a:rPr lang="en-US" sz="2400" b="1" dirty="0">
                <a:solidFill>
                  <a:srgbClr val="140CB4"/>
                </a:solidFill>
                <a:latin typeface="Times New Roman" panose="02020603050405020304" pitchFamily="18" charset="0"/>
                <a:cs typeface="Times New Roman" panose="02020603050405020304" pitchFamily="18" charset="0"/>
              </a:rPr>
              <a:t> </a:t>
            </a:r>
            <a:r>
              <a:rPr lang="en-US" sz="2400" b="1" dirty="0" err="1">
                <a:solidFill>
                  <a:srgbClr val="140CB4"/>
                </a:solidFill>
                <a:latin typeface="Times New Roman" panose="02020603050405020304" pitchFamily="18" charset="0"/>
                <a:cs typeface="Times New Roman" panose="02020603050405020304" pitchFamily="18" charset="0"/>
              </a:rPr>
              <a:t>tố</a:t>
            </a:r>
            <a:r>
              <a:rPr lang="en-US" sz="2400" b="1" dirty="0">
                <a:solidFill>
                  <a:srgbClr val="140CB4"/>
                </a:solidFill>
                <a:latin typeface="Times New Roman" panose="02020603050405020304" pitchFamily="18" charset="0"/>
                <a:cs typeface="Times New Roman" panose="02020603050405020304" pitchFamily="18" charset="0"/>
              </a:rPr>
              <a:t> </a:t>
            </a:r>
            <a:r>
              <a:rPr lang="en-US" sz="2400" b="1" dirty="0" err="1">
                <a:solidFill>
                  <a:srgbClr val="140CB4"/>
                </a:solidFill>
                <a:latin typeface="Times New Roman" panose="02020603050405020304" pitchFamily="18" charset="0"/>
                <a:cs typeface="Times New Roman" panose="02020603050405020304" pitchFamily="18" charset="0"/>
              </a:rPr>
              <a:t>tự</a:t>
            </a:r>
            <a:r>
              <a:rPr lang="en-US" sz="2400" b="1" dirty="0">
                <a:solidFill>
                  <a:srgbClr val="140CB4"/>
                </a:solidFill>
                <a:latin typeface="Times New Roman" panose="02020603050405020304" pitchFamily="18" charset="0"/>
                <a:cs typeface="Times New Roman" panose="02020603050405020304" pitchFamily="18" charset="0"/>
              </a:rPr>
              <a:t> </a:t>
            </a:r>
            <a:r>
              <a:rPr lang="en-US" sz="2400" b="1" dirty="0" err="1">
                <a:solidFill>
                  <a:srgbClr val="140CB4"/>
                </a:solidFill>
                <a:latin typeface="Times New Roman" panose="02020603050405020304" pitchFamily="18" charset="0"/>
                <a:cs typeface="Times New Roman" panose="02020603050405020304" pitchFamily="18" charset="0"/>
              </a:rPr>
              <a:t>sự</a:t>
            </a:r>
            <a:endParaRPr lang="en-US" sz="2400" b="1" dirty="0">
              <a:solidFill>
                <a:srgbClr val="140CB4"/>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Trẻ</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em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được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đầu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trái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đất</a:t>
            </a:r>
            <a:endParaRPr lang="en-US" sz="2400" b="1" dirty="0">
              <a:solidFill>
                <a:srgbClr val="C0000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Cảnh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thiên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nhiên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tối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tăm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hoang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sơ,bao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trùm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màu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đen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không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sáng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cây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cỏ</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màu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khác</a:t>
            </a:r>
            <a:r>
              <a:rPr lang="en-US" sz="2400" b="1" dirty="0">
                <a:solidFill>
                  <a:srgbClr val="C00000"/>
                </a:solidFill>
                <a:latin typeface="Times New Roman" panose="02020603050405020304" pitchFamily="18" charset="0"/>
                <a:cs typeface="Times New Roman" panose="02020603050405020304" pitchFamily="18" charset="0"/>
              </a:rPr>
              <a:t>.</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04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down)">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down)">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wipe(down)">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circle(in)">
                                      <p:cBhvr>
                                        <p:cTn id="57" dur="20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wipe(down)">
                                      <p:cBhvr>
                                        <p:cTn id="6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4128053"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II. </a:t>
            </a:r>
            <a:r>
              <a:rPr lang="en-US" sz="2800" b="1" dirty="0" err="1" smtClean="0">
                <a:solidFill>
                  <a:srgbClr val="0D0D0D"/>
                </a:solidFill>
                <a:latin typeface="Times New Roman" panose="02020603050405020304" pitchFamily="18" charset="0"/>
                <a:ea typeface="MS Mincho"/>
              </a:rPr>
              <a:t>Đọc</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tìm</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3389456" y="839904"/>
            <a:ext cx="4206240" cy="1493736"/>
          </a:xfrm>
          <a:prstGeom prst="righ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THẢO LUẬN NHÓM:3 </a:t>
            </a:r>
            <a:r>
              <a:rPr lang="en-US" sz="2000" b="1" dirty="0" err="1">
                <a:latin typeface="Times New Roman" panose="02020603050405020304" pitchFamily="18" charset="0"/>
                <a:cs typeface="Times New Roman" panose="02020603050405020304" pitchFamily="18" charset="0"/>
              </a:rPr>
              <a:t>ph</a:t>
            </a:r>
            <a:endParaRPr lang="en-US" sz="2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94491" y="422233"/>
            <a:ext cx="2628900" cy="1733550"/>
          </a:xfrm>
          <a:prstGeom prst="ellipse">
            <a:avLst/>
          </a:prstGeom>
          <a:ln>
            <a:noFill/>
          </a:ln>
          <a:effectLst>
            <a:softEdge rad="112500"/>
          </a:effectLst>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37727" y="1760683"/>
            <a:ext cx="6503318" cy="5158404"/>
          </a:xfrm>
          <a:prstGeom prst="rect">
            <a:avLst/>
          </a:prstGeom>
        </p:spPr>
      </p:pic>
      <p:sp>
        <p:nvSpPr>
          <p:cNvPr id="14" name="TextBox 13"/>
          <p:cNvSpPr txBox="1"/>
          <p:nvPr/>
        </p:nvSpPr>
        <p:spPr>
          <a:xfrm>
            <a:off x="2790438" y="2654881"/>
            <a:ext cx="3880713" cy="163121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Chia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Mỗi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hiện</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a:solidFill>
                  <a:srgbClr val="002060"/>
                </a:solidFill>
                <a:latin typeface="Times New Roman" panose="02020603050405020304" pitchFamily="18" charset="0"/>
                <a:cs typeface="Times New Roman" panose="02020603050405020304" pitchFamily="18" charset="0"/>
              </a:rPr>
              <a:t> 1 </a:t>
            </a:r>
            <a:r>
              <a:rPr lang="en-US" sz="2000" b="1" dirty="0" err="1">
                <a:solidFill>
                  <a:srgbClr val="002060"/>
                </a:solidFill>
                <a:latin typeface="Times New Roman" panose="02020603050405020304" pitchFamily="18" charset="0"/>
                <a:cs typeface="Times New Roman" panose="02020603050405020304" pitchFamily="18" charset="0"/>
              </a:rPr>
              <a:t>nhiệm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vụ</a:t>
            </a:r>
            <a:r>
              <a:rPr lang="en-US" sz="2000" b="1" dirty="0">
                <a:solidFill>
                  <a:srgbClr val="00206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Phiếu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quả</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81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Effect transition="in" filter="fade">
                                      <p:cBhvr>
                                        <p:cTn id="35" dur="1000"/>
                                        <p:tgtEl>
                                          <p:spTgt spid="14">
                                            <p:txEl>
                                              <p:pRg st="1" end="1"/>
                                            </p:txEl>
                                          </p:spTgt>
                                        </p:tgtEl>
                                      </p:cBhvr>
                                    </p:animEffect>
                                    <p:anim calcmode="lin" valueType="num">
                                      <p:cBhvr>
                                        <p:cTn id="3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Effect transition="in" filter="fade">
                                      <p:cBhvr>
                                        <p:cTn id="40" dur="1000"/>
                                        <p:tgtEl>
                                          <p:spTgt spid="14">
                                            <p:txEl>
                                              <p:pRg st="2" end="2"/>
                                            </p:txEl>
                                          </p:spTgt>
                                        </p:tgtEl>
                                      </p:cBhvr>
                                    </p:animEffect>
                                    <p:anim calcmode="lin" valueType="num">
                                      <p:cBhvr>
                                        <p:cTn id="41"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xEl>
                                              <p:pRg st="3" end="3"/>
                                            </p:txEl>
                                          </p:spTgt>
                                        </p:tgtEl>
                                        <p:attrNameLst>
                                          <p:attrName>style.visibility</p:attrName>
                                        </p:attrNameLst>
                                      </p:cBhvr>
                                      <p:to>
                                        <p:strVal val="visible"/>
                                      </p:to>
                                    </p:set>
                                    <p:animEffect transition="in" filter="fade">
                                      <p:cBhvr>
                                        <p:cTn id="45" dur="1000"/>
                                        <p:tgtEl>
                                          <p:spTgt spid="14">
                                            <p:txEl>
                                              <p:pRg st="3" end="3"/>
                                            </p:txEl>
                                          </p:spTgt>
                                        </p:tgtEl>
                                      </p:cBhvr>
                                    </p:animEffect>
                                    <p:anim calcmode="lin" valueType="num">
                                      <p:cBhvr>
                                        <p:cTn id="4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412805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3252651" y="1162274"/>
            <a:ext cx="247138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PHIẾU BÀI TẬP</a:t>
            </a:r>
          </a:p>
        </p:txBody>
      </p:sp>
      <p:graphicFrame>
        <p:nvGraphicFramePr>
          <p:cNvPr id="3" name="Table 2"/>
          <p:cNvGraphicFramePr>
            <a:graphicFrameLocks noGrp="1"/>
          </p:cNvGraphicFramePr>
          <p:nvPr>
            <p:extLst>
              <p:ext uri="{D42A27DB-BD31-4B8C-83A1-F6EECF244321}">
                <p14:modId xmlns:p14="http://schemas.microsoft.com/office/powerpoint/2010/main" val="2882762674"/>
              </p:ext>
            </p:extLst>
          </p:nvPr>
        </p:nvGraphicFramePr>
        <p:xfrm>
          <a:off x="391885" y="1699596"/>
          <a:ext cx="10959740" cy="4582232"/>
        </p:xfrm>
        <a:graphic>
          <a:graphicData uri="http://schemas.openxmlformats.org/drawingml/2006/table">
            <a:tbl>
              <a:tblPr firstRow="1" bandRow="1">
                <a:tableStyleId>{5940675A-B579-460E-94D1-54222C63F5DA}</a:tableStyleId>
              </a:tblPr>
              <a:tblGrid>
                <a:gridCol w="2191948">
                  <a:extLst>
                    <a:ext uri="{9D8B030D-6E8A-4147-A177-3AD203B41FA5}">
                      <a16:colId xmlns="" xmlns:a16="http://schemas.microsoft.com/office/drawing/2014/main" val="2243373338"/>
                    </a:ext>
                  </a:extLst>
                </a:gridCol>
                <a:gridCol w="2191948">
                  <a:extLst>
                    <a:ext uri="{9D8B030D-6E8A-4147-A177-3AD203B41FA5}">
                      <a16:colId xmlns="" xmlns:a16="http://schemas.microsoft.com/office/drawing/2014/main" val="1483595343"/>
                    </a:ext>
                  </a:extLst>
                </a:gridCol>
                <a:gridCol w="2191948">
                  <a:extLst>
                    <a:ext uri="{9D8B030D-6E8A-4147-A177-3AD203B41FA5}">
                      <a16:colId xmlns="" xmlns:a16="http://schemas.microsoft.com/office/drawing/2014/main" val="727855103"/>
                    </a:ext>
                  </a:extLst>
                </a:gridCol>
                <a:gridCol w="2191948">
                  <a:extLst>
                    <a:ext uri="{9D8B030D-6E8A-4147-A177-3AD203B41FA5}">
                      <a16:colId xmlns="" xmlns:a16="http://schemas.microsoft.com/office/drawing/2014/main" val="3532484532"/>
                    </a:ext>
                  </a:extLst>
                </a:gridCol>
                <a:gridCol w="2191948">
                  <a:extLst>
                    <a:ext uri="{9D8B030D-6E8A-4147-A177-3AD203B41FA5}">
                      <a16:colId xmlns="" xmlns:a16="http://schemas.microsoft.com/office/drawing/2014/main" val="3519463683"/>
                    </a:ext>
                  </a:extLst>
                </a:gridCol>
              </a:tblGrid>
              <a:tr h="432696">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2</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3</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4</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baseline="0" dirty="0">
                          <a:solidFill>
                            <a:srgbClr val="FF0000"/>
                          </a:solidFill>
                          <a:latin typeface="Times New Roman" panose="02020603050405020304" pitchFamily="18" charset="0"/>
                          <a:cs typeface="Times New Roman" panose="02020603050405020304" pitchFamily="18" charset="0"/>
                        </a:rPr>
                        <a:t> 5</a:t>
                      </a: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 xmlns:a16="http://schemas.microsoft.com/office/drawing/2014/main" val="2800528812"/>
                  </a:ext>
                </a:extLst>
              </a:tr>
              <a:tr h="4125032">
                <a:tc>
                  <a:txBody>
                    <a:bodyPr/>
                    <a:lstStyle/>
                    <a:p>
                      <a:pPr>
                        <a:lnSpc>
                          <a:spcPct val="107000"/>
                        </a:lnSpc>
                        <a:spcAft>
                          <a:spcPts val="0"/>
                        </a:spcAft>
                        <a:tabLst>
                          <a:tab pos="1386840" algn="l"/>
                        </a:tabLst>
                      </a:pPr>
                      <a:r>
                        <a:rPr lang="en-US" sz="2000" b="1" dirty="0" err="1">
                          <a:solidFill>
                            <a:schemeClr val="accent5">
                              <a:lumMod val="50000"/>
                            </a:schemeClr>
                          </a:solidFill>
                          <a:effectLst/>
                          <a:latin typeface="Times New Roman" panose="02020603050405020304" pitchFamily="18" charset="0"/>
                          <a:ea typeface="MS Mincho"/>
                        </a:rPr>
                        <a:t>Thế</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giới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thiên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nhiên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thay</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đổi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như</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thế</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nào</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khi</a:t>
                      </a:r>
                      <a:r>
                        <a:rPr lang="en-US" sz="2000" b="1" baseline="0"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và</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sau</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khi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trẻ</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em</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được</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sinh</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ra</a:t>
                      </a:r>
                      <a:r>
                        <a:rPr lang="en-US" sz="2000" b="1" dirty="0">
                          <a:solidFill>
                            <a:schemeClr val="accent5">
                              <a:lumMod val="50000"/>
                            </a:schemeClr>
                          </a:solidFill>
                          <a:effectLst/>
                          <a:latin typeface="Times New Roman" panose="02020603050405020304" pitchFamily="18" charset="0"/>
                          <a:ea typeface="MS Mincho"/>
                        </a:rPr>
                        <a:t> . </a:t>
                      </a:r>
                      <a:r>
                        <a:rPr lang="en-US" sz="2000" b="1" dirty="0" err="1">
                          <a:solidFill>
                            <a:schemeClr val="accent5">
                              <a:lumMod val="50000"/>
                            </a:schemeClr>
                          </a:solidFill>
                          <a:effectLst/>
                          <a:latin typeface="Times New Roman" panose="02020603050405020304" pitchFamily="18" charset="0"/>
                          <a:ea typeface="MS Mincho"/>
                        </a:rPr>
                        <a:t>Liệt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kê</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những</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sự</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vật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hiện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tượng</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xuất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hiện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trên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trái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đất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lí</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giải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cho</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sự</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xuất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hiện</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của</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những</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sự</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vật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ấy</a:t>
                      </a:r>
                      <a:r>
                        <a:rPr lang="en-US" sz="2000" b="1" dirty="0">
                          <a:solidFill>
                            <a:schemeClr val="accent5">
                              <a:lumMod val="50000"/>
                            </a:schemeClr>
                          </a:solidFill>
                          <a:effectLst/>
                          <a:latin typeface="Times New Roman" panose="02020603050405020304" pitchFamily="18" charset="0"/>
                          <a:ea typeface="MS Mincho"/>
                        </a:rPr>
                        <a:t>?</a:t>
                      </a:r>
                      <a:endParaRPr lang="en-US" sz="2000" b="1" dirty="0">
                        <a:solidFill>
                          <a:schemeClr val="accent5">
                            <a:lumMod val="50000"/>
                          </a:schemeClr>
                        </a:solidFill>
                        <a:effectLst/>
                        <a:latin typeface="Times New Roman" panose="02020603050405020304" pitchFamily="18" charset="0"/>
                        <a:ea typeface="Times New Roman" panose="02020603050405020304" pitchFamily="18" charset="0"/>
                      </a:endParaRPr>
                    </a:p>
                    <a:p>
                      <a:endParaRPr lang="en-US" sz="2000" dirty="0">
                        <a:solidFill>
                          <a:schemeClr val="accent5">
                            <a:lumMod val="50000"/>
                          </a:schemeClr>
                        </a:solidFill>
                      </a:endParaRPr>
                    </a:p>
                  </a:txBody>
                  <a:tcPr>
                    <a:solidFill>
                      <a:schemeClr val="accent2">
                        <a:lumMod val="20000"/>
                        <a:lumOff val="80000"/>
                      </a:schemeClr>
                    </a:solidFill>
                  </a:tcPr>
                </a:tc>
                <a:tc>
                  <a:txBody>
                    <a:bodyPr/>
                    <a:lstStyle/>
                    <a:p>
                      <a:pPr algn="just"/>
                      <a:r>
                        <a:rPr lang="vi-VN" sz="2000" b="1" i="1" dirty="0">
                          <a:solidFill>
                            <a:schemeClr val="accent5">
                              <a:lumMod val="50000"/>
                            </a:schemeClr>
                          </a:solidFill>
                          <a:effectLst/>
                          <a:latin typeface="Times New Roman" panose="02020603050405020304" pitchFamily="18" charset="0"/>
                          <a:ea typeface="Calibri" panose="020F0502020204030204" pitchFamily="34" charset="0"/>
                        </a:rPr>
                        <a:t>Món quà tình cảm nào mà theo nhà thơ, chỉ có người mẹ mới đem đến được cho trẻ?</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Hãy</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liệt</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kê</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các</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ấy</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hiện</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lên</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trong</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lời</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ru</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mẹ</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mỗi</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hình</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ảnh</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giúp</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em</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liên</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tương</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đến</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bài</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ca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dao</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gợi</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nhắc</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ý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nghĩa</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i="1" dirty="0" err="1">
                          <a:solidFill>
                            <a:schemeClr val="accent5">
                              <a:lumMod val="50000"/>
                            </a:schemeClr>
                          </a:solidFill>
                          <a:effectLst/>
                          <a:latin typeface="Times New Roman" panose="02020603050405020304" pitchFamily="18" charset="0"/>
                          <a:ea typeface="Calibri" panose="020F0502020204030204" pitchFamily="34" charset="0"/>
                        </a:rPr>
                        <a:t>gì</a:t>
                      </a:r>
                      <a:r>
                        <a:rPr lang="en-US" sz="2000" b="1" i="1" dirty="0">
                          <a:solidFill>
                            <a:schemeClr val="accent5">
                              <a:lumMod val="50000"/>
                            </a:schemeClr>
                          </a:solidFill>
                          <a:effectLst/>
                          <a:latin typeface="Times New Roman" panose="02020603050405020304" pitchFamily="18" charset="0"/>
                          <a:ea typeface="Calibri" panose="020F0502020204030204" pitchFamily="34" charset="0"/>
                        </a:rPr>
                        <a:t>?)</a:t>
                      </a:r>
                    </a:p>
                  </a:txBody>
                  <a:tcPr>
                    <a:solidFill>
                      <a:schemeClr val="accent1">
                        <a:lumMod val="20000"/>
                        <a:lumOff val="80000"/>
                      </a:schemeClr>
                    </a:solidFill>
                  </a:tcPr>
                </a:tc>
                <a:tc>
                  <a:txBody>
                    <a:bodyPr/>
                    <a:lstStyle/>
                    <a:p>
                      <a:pPr algn="just"/>
                      <a:r>
                        <a:rPr lang="vi-VN" sz="2000" b="1" dirty="0">
                          <a:solidFill>
                            <a:schemeClr val="accent5">
                              <a:lumMod val="50000"/>
                            </a:schemeClr>
                          </a:solidFill>
                          <a:effectLst/>
                          <a:latin typeface="Times New Roman" panose="02020603050405020304" pitchFamily="18" charset="0"/>
                          <a:ea typeface="Calibri" panose="020F0502020204030204" pitchFamily="34" charset="0"/>
                        </a:rPr>
                        <a:t>Bà đã kể cho trẻ nghe những câu chuyện gì? Hãy nêu nh</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ữ</a:t>
                      </a:r>
                      <a:r>
                        <a:rPr lang="vi-VN" sz="2000" b="1" dirty="0">
                          <a:solidFill>
                            <a:schemeClr val="accent5">
                              <a:lumMod val="50000"/>
                            </a:schemeClr>
                          </a:solidFill>
                          <a:effectLst/>
                          <a:latin typeface="Times New Roman" panose="02020603050405020304" pitchFamily="18" charset="0"/>
                          <a:ea typeface="Calibri" panose="020F0502020204030204" pitchFamily="34" charset="0"/>
                        </a:rPr>
                        <a:t>ng điều mà bà muốn gửi gắm trong những câu chuyện đó.</a:t>
                      </a:r>
                      <a:endParaRPr lang="en-US" sz="2000" b="1"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b="1" dirty="0">
                        <a:solidFill>
                          <a:schemeClr val="accent5">
                            <a:lumMod val="50000"/>
                          </a:schemeClr>
                        </a:solidFill>
                      </a:endParaRPr>
                    </a:p>
                  </a:txBody>
                  <a:tcPr>
                    <a:solidFill>
                      <a:schemeClr val="accent6">
                        <a:lumMod val="40000"/>
                        <a:lumOff val="60000"/>
                      </a:schemeClr>
                    </a:solidFill>
                  </a:tcPr>
                </a:tc>
                <a:tc>
                  <a:txBody>
                    <a:bodyPr/>
                    <a:lstStyle/>
                    <a:p>
                      <a:pPr algn="just"/>
                      <a:r>
                        <a:rPr lang="en-US" sz="2000" b="1" dirty="0" err="1">
                          <a:solidFill>
                            <a:schemeClr val="accent5">
                              <a:lumMod val="50000"/>
                            </a:schemeClr>
                          </a:solidFill>
                          <a:effectLst/>
                          <a:latin typeface="Times New Roman" panose="02020603050405020304" pitchFamily="18" charset="0"/>
                          <a:ea typeface="MS Mincho"/>
                        </a:rPr>
                        <a:t>Tìm</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những</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từ</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ngữ</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hình</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ảnh</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nói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về</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bố</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Từ</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đó</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tìm</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ra</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nét</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riêng</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giữa</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tình</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cảm</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của</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bố</a:t>
                      </a:r>
                      <a:r>
                        <a:rPr lang="en-US" sz="2000" b="1" dirty="0">
                          <a:solidFill>
                            <a:schemeClr val="accent5">
                              <a:lumMod val="50000"/>
                            </a:schemeClr>
                          </a:solidFill>
                          <a:effectLst/>
                          <a:latin typeface="Times New Roman" panose="02020603050405020304" pitchFamily="18" charset="0"/>
                          <a:ea typeface="MS Mincho"/>
                        </a:rPr>
                        <a:t> so </a:t>
                      </a:r>
                      <a:r>
                        <a:rPr lang="en-US" sz="2000" b="1" dirty="0" err="1">
                          <a:solidFill>
                            <a:schemeClr val="accent5">
                              <a:lumMod val="50000"/>
                            </a:schemeClr>
                          </a:solidFill>
                          <a:effectLst/>
                          <a:latin typeface="Times New Roman" panose="02020603050405020304" pitchFamily="18" charset="0"/>
                          <a:ea typeface="MS Mincho"/>
                        </a:rPr>
                        <a:t>với</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bà</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và</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mẹ</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dành</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cho</a:t>
                      </a:r>
                      <a:r>
                        <a:rPr lang="en-US" sz="2000" b="1" dirty="0">
                          <a:solidFill>
                            <a:schemeClr val="accent5">
                              <a:lumMod val="50000"/>
                            </a:schemeClr>
                          </a:solidFill>
                          <a:effectLst/>
                          <a:latin typeface="Times New Roman" panose="02020603050405020304" pitchFamily="18" charset="0"/>
                          <a:ea typeface="MS Mincho"/>
                        </a:rPr>
                        <a:t> </a:t>
                      </a:r>
                      <a:r>
                        <a:rPr lang="en-US" sz="2000" b="1" dirty="0" err="1">
                          <a:solidFill>
                            <a:schemeClr val="accent5">
                              <a:lumMod val="50000"/>
                            </a:schemeClr>
                          </a:solidFill>
                          <a:effectLst/>
                          <a:latin typeface="Times New Roman" panose="02020603050405020304" pitchFamily="18" charset="0"/>
                          <a:ea typeface="MS Mincho"/>
                        </a:rPr>
                        <a:t>trẻ</a:t>
                      </a:r>
                      <a:r>
                        <a:rPr lang="en-US" sz="2000" b="1" dirty="0">
                          <a:solidFill>
                            <a:schemeClr val="accent5">
                              <a:lumMod val="50000"/>
                            </a:schemeClr>
                          </a:solidFill>
                          <a:effectLst/>
                          <a:latin typeface="Times New Roman" panose="02020603050405020304" pitchFamily="18" charset="0"/>
                          <a:ea typeface="MS Mincho"/>
                        </a:rPr>
                        <a:t>?</a:t>
                      </a:r>
                      <a:endParaRPr lang="en-US" sz="2000" b="1" dirty="0">
                        <a:solidFill>
                          <a:schemeClr val="accent5">
                            <a:lumMod val="50000"/>
                          </a:schemeClr>
                        </a:solidFill>
                        <a:effectLst/>
                        <a:latin typeface="Times New Roman" panose="02020603050405020304" pitchFamily="18" charset="0"/>
                        <a:ea typeface="Calibri" panose="020F0502020204030204" pitchFamily="34" charset="0"/>
                      </a:endParaRPr>
                    </a:p>
                    <a:p>
                      <a:endParaRPr lang="en-US" sz="2000" b="1" dirty="0">
                        <a:solidFill>
                          <a:schemeClr val="accent5">
                            <a:lumMod val="50000"/>
                          </a:schemeClr>
                        </a:solidFill>
                      </a:endParaRPr>
                    </a:p>
                  </a:txBody>
                  <a:tcPr>
                    <a:solidFill>
                      <a:schemeClr val="bg1">
                        <a:lumMod val="95000"/>
                      </a:schemeClr>
                    </a:solidFill>
                  </a:tcPr>
                </a:tc>
                <a:tc>
                  <a:txBody>
                    <a:bodyPr/>
                    <a:lstStyle/>
                    <a:p>
                      <a:pPr algn="just"/>
                      <a:r>
                        <a:rPr lang="vi-VN" sz="2000" b="1" dirty="0">
                          <a:solidFill>
                            <a:schemeClr val="accent5">
                              <a:lumMod val="50000"/>
                            </a:schemeClr>
                          </a:solidFill>
                          <a:effectLst/>
                          <a:latin typeface="Times New Roman" panose="02020603050405020304" pitchFamily="18" charset="0"/>
                          <a:ea typeface="Calibri" panose="020F0502020204030204" pitchFamily="34" charset="0"/>
                        </a:rPr>
                        <a:t>Trong khổ thơ cuối, em thấy hình ảnh trường lớp và thầy giáo hiện lên như thế nào</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Người</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thầy</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có</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vai</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trò</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như</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thế</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nào</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cho</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sự</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trưởng</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thành</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của</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trẻ</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2000" b="1" dirty="0" err="1">
                          <a:solidFill>
                            <a:schemeClr val="accent5">
                              <a:lumMod val="50000"/>
                            </a:schemeClr>
                          </a:solidFill>
                          <a:effectLst/>
                          <a:latin typeface="Times New Roman" panose="02020603050405020304" pitchFamily="18" charset="0"/>
                          <a:ea typeface="Calibri" panose="020F0502020204030204" pitchFamily="34" charset="0"/>
                        </a:rPr>
                        <a:t>thơ</a:t>
                      </a:r>
                      <a:r>
                        <a:rPr lang="en-US" sz="2000" b="1" dirty="0">
                          <a:solidFill>
                            <a:schemeClr val="accent5">
                              <a:lumMod val="50000"/>
                            </a:schemeClr>
                          </a:solidFill>
                          <a:effectLst/>
                          <a:latin typeface="Times New Roman" panose="02020603050405020304" pitchFamily="18" charset="0"/>
                          <a:ea typeface="Calibri" panose="020F0502020204030204" pitchFamily="34" charset="0"/>
                        </a:rPr>
                        <a:t>?</a:t>
                      </a:r>
                    </a:p>
                    <a:p>
                      <a:endParaRPr lang="en-US" sz="2000" dirty="0">
                        <a:solidFill>
                          <a:schemeClr val="accent5">
                            <a:lumMod val="50000"/>
                          </a:schemeClr>
                        </a:solidFill>
                      </a:endParaRPr>
                    </a:p>
                  </a:txBody>
                  <a:tcPr>
                    <a:solidFill>
                      <a:schemeClr val="accent5">
                        <a:lumMod val="40000"/>
                        <a:lumOff val="60000"/>
                      </a:schemeClr>
                    </a:solidFill>
                  </a:tcPr>
                </a:tc>
                <a:extLst>
                  <a:ext uri="{0D108BD9-81ED-4DB2-BD59-A6C34878D82A}">
                    <a16:rowId xmlns="" xmlns:a16="http://schemas.microsoft.com/office/drawing/2014/main" val="115188114"/>
                  </a:ext>
                </a:extLst>
              </a:tr>
            </a:tbl>
          </a:graphicData>
        </a:graphic>
      </p:graphicFrame>
      <p:sp>
        <p:nvSpPr>
          <p:cNvPr id="6" name="Rectangle 5"/>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14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412805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565903"/>
            <a:ext cx="5092997" cy="954107"/>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ra </a:t>
            </a:r>
            <a:r>
              <a:rPr lang="en-US" sz="2800" b="1" dirty="0" err="1">
                <a:latin typeface="Times New Roman" panose="02020603050405020304" pitchFamily="18" charset="0"/>
                <a:ea typeface="MS Mincho"/>
              </a:rPr>
              <a:t>đời</a:t>
            </a:r>
            <a:endParaRPr lang="en-US" sz="2800" b="1" dirty="0">
              <a:latin typeface="Times New Roman" panose="02020603050405020304" pitchFamily="18" charset="0"/>
              <a:ea typeface="MS Mincho"/>
            </a:endParaRPr>
          </a:p>
          <a:p>
            <a:pPr>
              <a:spcAft>
                <a:spcPts val="0"/>
              </a:spcAft>
              <a:tabLst>
                <a:tab pos="1386840" algn="l"/>
              </a:tabLst>
            </a:pPr>
            <a:r>
              <a:rPr lang="en-US" sz="2800" b="1" dirty="0">
                <a:effectLst/>
                <a:latin typeface="Times New Roman" panose="02020603050405020304" pitchFamily="18" charset="0"/>
                <a:ea typeface="MS Mincho"/>
              </a:rPr>
              <a:t>a. </a:t>
            </a:r>
            <a:r>
              <a:rPr lang="en-US" sz="2800" b="1" dirty="0" err="1">
                <a:effectLst/>
                <a:latin typeface="Times New Roman" panose="02020603050405020304" pitchFamily="18" charset="0"/>
                <a:ea typeface="MS Mincho"/>
              </a:rPr>
              <a:t>Sự</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biến</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đổi</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của</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thiên</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nhiên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8">
            <a:extLst>
              <a:ext uri="{FF2B5EF4-FFF2-40B4-BE49-F238E27FC236}">
                <a16:creationId xmlns="" xmlns:a16="http://schemas.microsoft.com/office/drawing/2014/main" id="{82019D01-6014-4F2D-A2F0-22A33B016CBD}"/>
              </a:ext>
            </a:extLst>
          </p:cNvPr>
          <p:cNvGraphicFramePr>
            <a:graphicFrameLocks noGrp="1"/>
          </p:cNvGraphicFramePr>
          <p:nvPr>
            <p:extLst>
              <p:ext uri="{D42A27DB-BD31-4B8C-83A1-F6EECF244321}">
                <p14:modId xmlns:p14="http://schemas.microsoft.com/office/powerpoint/2010/main" val="1901799770"/>
              </p:ext>
            </p:extLst>
          </p:nvPr>
        </p:nvGraphicFramePr>
        <p:xfrm>
          <a:off x="1376363" y="2134095"/>
          <a:ext cx="8408987" cy="4621212"/>
        </p:xfrm>
        <a:graphic>
          <a:graphicData uri="http://schemas.openxmlformats.org/drawingml/2006/table">
            <a:tbl>
              <a:tblPr firstRow="1" bandRow="1">
                <a:tableStyleId>{5C22544A-7EE6-4342-B048-85BDC9FD1C3A}</a:tableStyleId>
              </a:tblPr>
              <a:tblGrid>
                <a:gridCol w="1979855">
                  <a:extLst>
                    <a:ext uri="{9D8B030D-6E8A-4147-A177-3AD203B41FA5}">
                      <a16:colId xmlns="" xmlns:a16="http://schemas.microsoft.com/office/drawing/2014/main" val="20000"/>
                    </a:ext>
                  </a:extLst>
                </a:gridCol>
                <a:gridCol w="3136091">
                  <a:extLst>
                    <a:ext uri="{9D8B030D-6E8A-4147-A177-3AD203B41FA5}">
                      <a16:colId xmlns="" xmlns:a16="http://schemas.microsoft.com/office/drawing/2014/main" val="20001"/>
                    </a:ext>
                  </a:extLst>
                </a:gridCol>
                <a:gridCol w="3293041">
                  <a:extLst>
                    <a:ext uri="{9D8B030D-6E8A-4147-A177-3AD203B41FA5}">
                      <a16:colId xmlns="" xmlns:a16="http://schemas.microsoft.com/office/drawing/2014/main" val="20002"/>
                    </a:ext>
                  </a:extLst>
                </a:gridCol>
              </a:tblGrid>
              <a:tr h="1711018">
                <a:tc>
                  <a:txBody>
                    <a:bodyPr/>
                    <a:lstStyle/>
                    <a:p>
                      <a:endParaRPr lang="en-US" sz="1800" dirty="0"/>
                    </a:p>
                  </a:txBody>
                  <a:tcPr marL="91438" marR="91438" marT="45727" marB="45727">
                    <a:solidFill>
                      <a:schemeClr val="accent2">
                        <a:lumMod val="60000"/>
                        <a:lumOff val="40000"/>
                      </a:schemeClr>
                    </a:solidFill>
                  </a:tcPr>
                </a:tc>
                <a:tc>
                  <a:txBody>
                    <a:bodyPr/>
                    <a:lstStyle/>
                    <a:p>
                      <a:pPr algn="ctr"/>
                      <a:endParaRPr lang="en-US" sz="18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400"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giới</a:t>
                      </a:r>
                      <a:r>
                        <a:rPr lang="x-none"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x-none" sz="2400" dirty="0">
                          <a:solidFill>
                            <a:schemeClr val="accent6">
                              <a:lumMod val="75000"/>
                            </a:schemeClr>
                          </a:solidFill>
                          <a:latin typeface="Times New Roman" panose="02020603050405020304" pitchFamily="18" charset="0"/>
                          <a:cs typeface="Times New Roman" panose="02020603050405020304" pitchFamily="18" charset="0"/>
                        </a:rPr>
                        <a:t>khi </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x-none" sz="2400" dirty="0">
                          <a:solidFill>
                            <a:schemeClr val="accent6">
                              <a:lumMod val="75000"/>
                            </a:schemeClr>
                          </a:solidFill>
                          <a:latin typeface="Times New Roman" panose="02020603050405020304" pitchFamily="18" charset="0"/>
                          <a:cs typeface="Times New Roman" panose="02020603050405020304" pitchFamily="18" charset="0"/>
                        </a:rPr>
                        <a:t>trẻ </a:t>
                      </a:r>
                      <a:r>
                        <a:rPr lang="en-US" sz="2400" dirty="0">
                          <a:solidFill>
                            <a:schemeClr val="accent6">
                              <a:lumMod val="75000"/>
                            </a:schemeClr>
                          </a:solidFill>
                          <a:latin typeface="Times New Roman" panose="02020603050405020304" pitchFamily="18" charset="0"/>
                          <a:cs typeface="Times New Roman" panose="02020603050405020304" pitchFamily="18" charset="0"/>
                        </a:rPr>
                        <a:t>con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mới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sinh</a:t>
                      </a:r>
                      <a:r>
                        <a:rPr lang="x-none" sz="2400" dirty="0">
                          <a:solidFill>
                            <a:schemeClr val="accent6">
                              <a:lumMod val="75000"/>
                            </a:schemeClr>
                          </a:solidFill>
                          <a:latin typeface="Times New Roman" panose="02020603050405020304" pitchFamily="18" charset="0"/>
                          <a:cs typeface="Times New Roman" panose="02020603050405020304" pitchFamily="18" charset="0"/>
                        </a:rPr>
                        <a:t> ra </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endParaRPr lang="en-US" sz="1800" dirty="0"/>
                    </a:p>
                  </a:txBody>
                  <a:tcPr marL="91438" marR="91438" marT="45727" marB="45727">
                    <a:solidFill>
                      <a:schemeClr val="accent2">
                        <a:lumMod val="60000"/>
                        <a:lumOff val="40000"/>
                      </a:schemeClr>
                    </a:solidFill>
                  </a:tcPr>
                </a:tc>
                <a:tc>
                  <a:txBody>
                    <a:bodyPr/>
                    <a:lstStyle/>
                    <a:p>
                      <a:pPr algn="ctr"/>
                      <a:endParaRPr lang="en-US" sz="18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Thế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giới</a:t>
                      </a:r>
                      <a:r>
                        <a:rPr lang="x-none"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x-none" sz="2400" dirty="0">
                          <a:solidFill>
                            <a:schemeClr val="accent5">
                              <a:lumMod val="50000"/>
                            </a:schemeClr>
                          </a:solidFill>
                          <a:latin typeface="Times New Roman" panose="02020603050405020304" pitchFamily="18" charset="0"/>
                          <a:cs typeface="Times New Roman" panose="02020603050405020304" pitchFamily="18" charset="0"/>
                        </a:rPr>
                        <a:t>khi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pPr algn="ctr"/>
                      <a:r>
                        <a:rPr lang="x-none" sz="2400" dirty="0">
                          <a:solidFill>
                            <a:schemeClr val="accent5">
                              <a:lumMod val="50000"/>
                            </a:schemeClr>
                          </a:solidFill>
                          <a:latin typeface="Times New Roman" panose="02020603050405020304" pitchFamily="18" charset="0"/>
                          <a:cs typeface="Times New Roman" panose="02020603050405020304" pitchFamily="18" charset="0"/>
                        </a:rPr>
                        <a:t>trẻ </a:t>
                      </a:r>
                      <a:r>
                        <a:rPr lang="en-US" sz="2400" dirty="0">
                          <a:solidFill>
                            <a:schemeClr val="accent5">
                              <a:lumMod val="50000"/>
                            </a:schemeClr>
                          </a:solidFill>
                          <a:latin typeface="Times New Roman" panose="02020603050405020304" pitchFamily="18" charset="0"/>
                          <a:cs typeface="Times New Roman" panose="02020603050405020304" pitchFamily="18" charset="0"/>
                        </a:rPr>
                        <a:t>con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sinh</a:t>
                      </a:r>
                      <a:r>
                        <a:rPr lang="x-none" sz="2400" dirty="0">
                          <a:solidFill>
                            <a:schemeClr val="accent5">
                              <a:lumMod val="50000"/>
                            </a:schemeClr>
                          </a:solidFill>
                          <a:latin typeface="Times New Roman" panose="02020603050405020304" pitchFamily="18" charset="0"/>
                          <a:cs typeface="Times New Roman" panose="02020603050405020304" pitchFamily="18" charset="0"/>
                        </a:rPr>
                        <a:t> ra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endParaRPr lang="en-US" sz="1800" dirty="0"/>
                    </a:p>
                  </a:txBody>
                  <a:tcPr marL="91438" marR="91438" marT="45727" marB="45727">
                    <a:solidFill>
                      <a:schemeClr val="accent2">
                        <a:lumMod val="60000"/>
                        <a:lumOff val="40000"/>
                      </a:schemeClr>
                    </a:solidFill>
                  </a:tcPr>
                </a:tc>
                <a:extLst>
                  <a:ext uri="{0D108BD9-81ED-4DB2-BD59-A6C34878D82A}">
                    <a16:rowId xmlns="" xmlns:a16="http://schemas.microsoft.com/office/drawing/2014/main" val="10000"/>
                  </a:ext>
                </a:extLst>
              </a:tr>
              <a:tr h="533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400" b="1" dirty="0">
                          <a:solidFill>
                            <a:srgbClr val="C00000"/>
                          </a:solidFill>
                          <a:latin typeface="Times New Roman" panose="02020603050405020304" pitchFamily="18" charset="0"/>
                          <a:cs typeface="Times New Roman" panose="02020603050405020304" pitchFamily="18" charset="0"/>
                        </a:rPr>
                        <a:t>Hình ảnh</a:t>
                      </a:r>
                      <a:endParaRPr lang="x-none" sz="2400" b="1" i="1" dirty="0">
                        <a:solidFill>
                          <a:srgbClr val="C00000"/>
                        </a:solidFill>
                        <a:latin typeface="Times New Roman" panose="02020603050405020304" pitchFamily="18" charset="0"/>
                        <a:cs typeface="Times New Roman" panose="02020603050405020304" pitchFamily="18" charset="0"/>
                      </a:endParaRPr>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tc>
                  <a:txBody>
                    <a:bodyPr/>
                    <a:lstStyle/>
                    <a:p>
                      <a:endParaRPr lang="en-US" sz="1800"/>
                    </a:p>
                  </a:txBody>
                  <a:tcPr marL="91438" marR="91438" marT="45727" marB="45727">
                    <a:solidFill>
                      <a:schemeClr val="accent2">
                        <a:lumMod val="60000"/>
                        <a:lumOff val="40000"/>
                      </a:schemeClr>
                    </a:solidFill>
                  </a:tcPr>
                </a:tc>
                <a:extLst>
                  <a:ext uri="{0D108BD9-81ED-4DB2-BD59-A6C34878D82A}">
                    <a16:rowId xmlns="" xmlns:a16="http://schemas.microsoft.com/office/drawing/2014/main" val="10001"/>
                  </a:ext>
                </a:extLst>
              </a:tr>
              <a:tr h="533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400" b="1" dirty="0">
                          <a:solidFill>
                            <a:srgbClr val="C00000"/>
                          </a:solidFill>
                          <a:latin typeface="Times New Roman" panose="02020603050405020304" pitchFamily="18" charset="0"/>
                          <a:cs typeface="Times New Roman" panose="02020603050405020304" pitchFamily="18" charset="0"/>
                        </a:rPr>
                        <a:t>Màu sắc</a:t>
                      </a:r>
                      <a:endParaRPr lang="x-none" sz="2400" b="1" i="1" dirty="0">
                        <a:solidFill>
                          <a:srgbClr val="C00000"/>
                        </a:solidFill>
                        <a:latin typeface="Times New Roman" panose="02020603050405020304" pitchFamily="18" charset="0"/>
                        <a:cs typeface="Times New Roman" panose="02020603050405020304" pitchFamily="18" charset="0"/>
                      </a:endParaRPr>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extLst>
                  <a:ext uri="{0D108BD9-81ED-4DB2-BD59-A6C34878D82A}">
                    <a16:rowId xmlns="" xmlns:a16="http://schemas.microsoft.com/office/drawing/2014/main" val="10002"/>
                  </a:ext>
                </a:extLst>
              </a:tr>
              <a:tr h="9213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400" b="1" dirty="0">
                          <a:solidFill>
                            <a:srgbClr val="C00000"/>
                          </a:solidFill>
                          <a:latin typeface="Times New Roman" panose="02020603050405020304" pitchFamily="18" charset="0"/>
                          <a:cs typeface="Times New Roman" panose="02020603050405020304" pitchFamily="18" charset="0"/>
                        </a:rPr>
                        <a:t>Âm thanh</a:t>
                      </a:r>
                      <a:endParaRPr lang="x-none" sz="2400" b="1" i="1" dirty="0">
                        <a:solidFill>
                          <a:srgbClr val="C00000"/>
                        </a:solidFill>
                        <a:latin typeface="Times New Roman" panose="02020603050405020304" pitchFamily="18" charset="0"/>
                        <a:cs typeface="Times New Roman" panose="02020603050405020304" pitchFamily="18" charset="0"/>
                      </a:endParaRPr>
                    </a:p>
                    <a:p>
                      <a:endParaRPr lang="en-US" sz="1800" dirty="0"/>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extLst>
                  <a:ext uri="{0D108BD9-81ED-4DB2-BD59-A6C34878D82A}">
                    <a16:rowId xmlns="" xmlns:a16="http://schemas.microsoft.com/office/drawing/2014/main" val="10003"/>
                  </a:ext>
                </a:extLst>
              </a:tr>
              <a:tr h="9213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400" b="1" dirty="0">
                          <a:solidFill>
                            <a:srgbClr val="C00000"/>
                          </a:solidFill>
                          <a:latin typeface="Times New Roman" panose="02020603050405020304" pitchFamily="18" charset="0"/>
                          <a:cs typeface="Times New Roman" panose="02020603050405020304" pitchFamily="18" charset="0"/>
                        </a:rPr>
                        <a:t>Ánh sáng</a:t>
                      </a:r>
                      <a:endParaRPr lang="x-none" sz="2400" b="1" i="1" dirty="0">
                        <a:solidFill>
                          <a:srgbClr val="C00000"/>
                        </a:solidFill>
                        <a:latin typeface="Times New Roman" panose="02020603050405020304" pitchFamily="18" charset="0"/>
                        <a:cs typeface="Times New Roman" panose="02020603050405020304" pitchFamily="18" charset="0"/>
                      </a:endParaRPr>
                    </a:p>
                    <a:p>
                      <a:endParaRPr lang="en-US" sz="1800" dirty="0"/>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tc>
                  <a:txBody>
                    <a:bodyPr/>
                    <a:lstStyle/>
                    <a:p>
                      <a:endParaRPr lang="en-US" sz="1800" dirty="0"/>
                    </a:p>
                  </a:txBody>
                  <a:tcPr marL="91438" marR="91438" marT="45727" marB="45727">
                    <a:solidFill>
                      <a:schemeClr val="accent2">
                        <a:lumMod val="60000"/>
                        <a:lumOff val="40000"/>
                      </a:schemeClr>
                    </a:solidFill>
                  </a:tcPr>
                </a:tc>
                <a:extLst>
                  <a:ext uri="{0D108BD9-81ED-4DB2-BD59-A6C34878D82A}">
                    <a16:rowId xmlns="" xmlns:a16="http://schemas.microsoft.com/office/drawing/2014/main" val="10004"/>
                  </a:ext>
                </a:extLst>
              </a:tr>
            </a:tbl>
          </a:graphicData>
        </a:graphic>
      </p:graphicFrame>
      <p:sp>
        <p:nvSpPr>
          <p:cNvPr id="8" name="TextBox 7">
            <a:extLst>
              <a:ext uri="{FF2B5EF4-FFF2-40B4-BE49-F238E27FC236}">
                <a16:creationId xmlns="" xmlns:a16="http://schemas.microsoft.com/office/drawing/2014/main" id="{659A7097-6CE9-4BCD-B00B-79450E8B6360}"/>
              </a:ext>
            </a:extLst>
          </p:cNvPr>
          <p:cNvSpPr txBox="1"/>
          <p:nvPr/>
        </p:nvSpPr>
        <p:spPr>
          <a:xfrm>
            <a:off x="3686745" y="1520010"/>
            <a:ext cx="247138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PHIẾU BÀI TẬP</a:t>
            </a:r>
          </a:p>
        </p:txBody>
      </p:sp>
    </p:spTree>
    <p:extLst>
      <p:ext uri="{BB962C8B-B14F-4D97-AF65-F5344CB8AC3E}">
        <p14:creationId xmlns:p14="http://schemas.microsoft.com/office/powerpoint/2010/main" val="101920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a:extLst>
              <a:ext uri="{FF2B5EF4-FFF2-40B4-BE49-F238E27FC236}">
                <a16:creationId xmlns="" xmlns:a16="http://schemas.microsoft.com/office/drawing/2014/main" id="{B2AD68B9-4773-409A-9531-A8EA6C03CDB7}"/>
              </a:ext>
            </a:extLst>
          </p:cNvPr>
          <p:cNvGraphicFramePr>
            <a:graphicFrameLocks noGrp="1"/>
          </p:cNvGraphicFramePr>
          <p:nvPr/>
        </p:nvGraphicFramePr>
        <p:xfrm>
          <a:off x="2116138" y="719138"/>
          <a:ext cx="9705975" cy="5092702"/>
        </p:xfrm>
        <a:graphic>
          <a:graphicData uri="http://schemas.openxmlformats.org/drawingml/2006/table">
            <a:tbl>
              <a:tblPr firstRow="1" bandRow="1">
                <a:tableStyleId>{C4B1156A-380E-4F78-BDF5-A606A8083BF9}</a:tableStyleId>
              </a:tblPr>
              <a:tblGrid>
                <a:gridCol w="1974728">
                  <a:extLst>
                    <a:ext uri="{9D8B030D-6E8A-4147-A177-3AD203B41FA5}">
                      <a16:colId xmlns="" xmlns:a16="http://schemas.microsoft.com/office/drawing/2014/main" val="20000"/>
                    </a:ext>
                  </a:extLst>
                </a:gridCol>
                <a:gridCol w="3038650">
                  <a:extLst>
                    <a:ext uri="{9D8B030D-6E8A-4147-A177-3AD203B41FA5}">
                      <a16:colId xmlns="" xmlns:a16="http://schemas.microsoft.com/office/drawing/2014/main" val="20001"/>
                    </a:ext>
                  </a:extLst>
                </a:gridCol>
                <a:gridCol w="4692597">
                  <a:extLst>
                    <a:ext uri="{9D8B030D-6E8A-4147-A177-3AD203B41FA5}">
                      <a16:colId xmlns="" xmlns:a16="http://schemas.microsoft.com/office/drawing/2014/main" val="20002"/>
                    </a:ext>
                  </a:extLst>
                </a:gridCol>
              </a:tblGrid>
              <a:tr h="904191">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r>
                        <a:rPr lang="en-US" sz="2500" dirty="0" err="1">
                          <a:solidFill>
                            <a:schemeClr val="accent4">
                              <a:lumMod val="50000"/>
                            </a:schemeClr>
                          </a:solidFill>
                          <a:latin typeface="Times New Roman" panose="02020603050405020304" pitchFamily="18" charset="0"/>
                          <a:cs typeface="Times New Roman" panose="02020603050405020304" pitchFamily="18" charset="0"/>
                        </a:rPr>
                        <a:t>Thế</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giới</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khi</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trẻ</a:t>
                      </a:r>
                      <a:r>
                        <a:rPr lang="en-US" sz="2500" dirty="0">
                          <a:solidFill>
                            <a:schemeClr val="accent4">
                              <a:lumMod val="50000"/>
                            </a:schemeClr>
                          </a:solidFill>
                          <a:latin typeface="Times New Roman" panose="02020603050405020304" pitchFamily="18" charset="0"/>
                          <a:cs typeface="Times New Roman" panose="02020603050405020304" pitchFamily="18" charset="0"/>
                        </a:rPr>
                        <a:t> con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mới</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sinh</a:t>
                      </a:r>
                      <a:r>
                        <a:rPr lang="en-US" sz="2500" dirty="0">
                          <a:solidFill>
                            <a:schemeClr val="accent4">
                              <a:lumMod val="50000"/>
                            </a:schemeClr>
                          </a:solidFill>
                          <a:latin typeface="Times New Roman" panose="02020603050405020304" pitchFamily="18" charset="0"/>
                          <a:cs typeface="Times New Roman" panose="02020603050405020304" pitchFamily="18" charset="0"/>
                        </a:rPr>
                        <a:t> ra</a:t>
                      </a:r>
                      <a:endParaRPr lang="x-none" sz="2500" dirty="0">
                        <a:solidFill>
                          <a:schemeClr val="accent4">
                            <a:lumMod val="50000"/>
                          </a:schemeClr>
                        </a:solidFill>
                        <a:latin typeface="Times New Roman" panose="02020603050405020304" pitchFamily="18" charset="0"/>
                        <a:cs typeface="Times New Roman" panose="02020603050405020304" pitchFamily="18" charset="0"/>
                      </a:endParaRPr>
                    </a:p>
                  </a:txBody>
                  <a:tcPr marL="66179" marR="66179" marT="33087" marB="33087" anchor="ctr">
                    <a:solidFill>
                      <a:schemeClr val="accent2">
                        <a:lumMod val="40000"/>
                        <a:lumOff val="60000"/>
                      </a:schemeClr>
                    </a:solidFill>
                  </a:tcPr>
                </a:tc>
                <a:tc>
                  <a:txBody>
                    <a:bodyPr/>
                    <a:lstStyle/>
                    <a:p>
                      <a:pPr algn="ctr"/>
                      <a:r>
                        <a:rPr lang="en-US" sz="2500" dirty="0" err="1">
                          <a:solidFill>
                            <a:schemeClr val="accent4">
                              <a:lumMod val="50000"/>
                            </a:schemeClr>
                          </a:solidFill>
                          <a:latin typeface="Times New Roman" panose="02020603050405020304" pitchFamily="18" charset="0"/>
                          <a:cs typeface="Times New Roman" panose="02020603050405020304" pitchFamily="18" charset="0"/>
                        </a:rPr>
                        <a:t>Thế</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giới</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sau</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khi</a:t>
                      </a:r>
                      <a:r>
                        <a:rPr lang="en-US" sz="2500" dirty="0">
                          <a:solidFill>
                            <a:schemeClr val="accent4">
                              <a:lumMod val="50000"/>
                            </a:schemeClr>
                          </a:solidFill>
                          <a:latin typeface="Times New Roman" panose="02020603050405020304" pitchFamily="18" charset="0"/>
                          <a:cs typeface="Times New Roman" panose="02020603050405020304" pitchFamily="18" charset="0"/>
                        </a:rPr>
                        <a:t>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trẻ</a:t>
                      </a:r>
                      <a:r>
                        <a:rPr lang="en-US" sz="2500" dirty="0">
                          <a:solidFill>
                            <a:schemeClr val="accent4">
                              <a:lumMod val="50000"/>
                            </a:schemeClr>
                          </a:solidFill>
                          <a:latin typeface="Times New Roman" panose="02020603050405020304" pitchFamily="18" charset="0"/>
                          <a:cs typeface="Times New Roman" panose="02020603050405020304" pitchFamily="18" charset="0"/>
                        </a:rPr>
                        <a:t> con </a:t>
                      </a:r>
                      <a:r>
                        <a:rPr lang="en-US" sz="2500" dirty="0" err="1">
                          <a:solidFill>
                            <a:schemeClr val="accent4">
                              <a:lumMod val="50000"/>
                            </a:schemeClr>
                          </a:solidFill>
                          <a:latin typeface="Times New Roman" panose="02020603050405020304" pitchFamily="18" charset="0"/>
                          <a:cs typeface="Times New Roman" panose="02020603050405020304" pitchFamily="18" charset="0"/>
                        </a:rPr>
                        <a:t>sinh</a:t>
                      </a:r>
                      <a:r>
                        <a:rPr lang="en-US" sz="2500" dirty="0">
                          <a:solidFill>
                            <a:schemeClr val="accent4">
                              <a:lumMod val="50000"/>
                            </a:schemeClr>
                          </a:solidFill>
                          <a:latin typeface="Times New Roman" panose="02020603050405020304" pitchFamily="18" charset="0"/>
                          <a:cs typeface="Times New Roman" panose="02020603050405020304" pitchFamily="18" charset="0"/>
                        </a:rPr>
                        <a:t> ra</a:t>
                      </a:r>
                      <a:endParaRPr lang="x-none" sz="2500" dirty="0">
                        <a:solidFill>
                          <a:schemeClr val="accent4">
                            <a:lumMod val="50000"/>
                          </a:schemeClr>
                        </a:solidFill>
                        <a:latin typeface="Times New Roman" panose="02020603050405020304" pitchFamily="18" charset="0"/>
                        <a:cs typeface="Times New Roman" panose="02020603050405020304" pitchFamily="18" charset="0"/>
                      </a:endParaRPr>
                    </a:p>
                  </a:txBody>
                  <a:tcPr marL="66179" marR="66179" marT="33087" marB="33087" anchor="ctr">
                    <a:solidFill>
                      <a:schemeClr val="accent2">
                        <a:lumMod val="40000"/>
                        <a:lumOff val="60000"/>
                      </a:schemeClr>
                    </a:solidFill>
                  </a:tcPr>
                </a:tc>
                <a:extLst>
                  <a:ext uri="{0D108BD9-81ED-4DB2-BD59-A6C34878D82A}">
                    <a16:rowId xmlns="" xmlns:a16="http://schemas.microsoft.com/office/drawing/2014/main" val="10000"/>
                  </a:ext>
                </a:extLst>
              </a:tr>
              <a:tr h="2649500">
                <a:tc>
                  <a:txBody>
                    <a:bodyPr/>
                    <a:lstStyle/>
                    <a:p>
                      <a:pPr algn="ctr"/>
                      <a:r>
                        <a:rPr lang="x-none" sz="2500" b="1" dirty="0">
                          <a:solidFill>
                            <a:srgbClr val="004EEA"/>
                          </a:solidFill>
                          <a:latin typeface="Times New Roman" panose="02020603050405020304" pitchFamily="18" charset="0"/>
                          <a:cs typeface="Times New Roman" panose="02020603050405020304" pitchFamily="18" charset="0"/>
                        </a:rPr>
                        <a:t>Hình ảnh</a:t>
                      </a:r>
                      <a:endParaRPr lang="x-none" sz="2500" b="1" i="1" dirty="0">
                        <a:solidFill>
                          <a:srgbClr val="004EEA"/>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extLst>
                  <a:ext uri="{0D108BD9-81ED-4DB2-BD59-A6C34878D82A}">
                    <a16:rowId xmlns="" xmlns:a16="http://schemas.microsoft.com/office/drawing/2014/main" val="10001"/>
                  </a:ext>
                </a:extLst>
              </a:tr>
              <a:tr h="542502">
                <a:tc>
                  <a:txBody>
                    <a:bodyPr/>
                    <a:lstStyle/>
                    <a:p>
                      <a:pPr algn="ctr"/>
                      <a:r>
                        <a:rPr lang="x-none" sz="2500" b="1" dirty="0">
                          <a:solidFill>
                            <a:srgbClr val="004EEA"/>
                          </a:solidFill>
                          <a:latin typeface="Times New Roman" panose="02020603050405020304" pitchFamily="18" charset="0"/>
                          <a:cs typeface="Times New Roman" panose="02020603050405020304" pitchFamily="18" charset="0"/>
                        </a:rPr>
                        <a:t>Màu sắc</a:t>
                      </a:r>
                      <a:endParaRPr lang="x-none" sz="2500" b="1" i="1" dirty="0">
                        <a:solidFill>
                          <a:srgbClr val="004EEA"/>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extLst>
                  <a:ext uri="{0D108BD9-81ED-4DB2-BD59-A6C34878D82A}">
                    <a16:rowId xmlns="" xmlns:a16="http://schemas.microsoft.com/office/drawing/2014/main" val="10002"/>
                  </a:ext>
                </a:extLst>
              </a:tr>
              <a:tr h="549335">
                <a:tc>
                  <a:txBody>
                    <a:bodyPr/>
                    <a:lstStyle/>
                    <a:p>
                      <a:pPr algn="ctr"/>
                      <a:r>
                        <a:rPr lang="x-none" sz="2500" b="1" dirty="0">
                          <a:solidFill>
                            <a:srgbClr val="004EEA"/>
                          </a:solidFill>
                          <a:latin typeface="Times New Roman" panose="02020603050405020304" pitchFamily="18" charset="0"/>
                          <a:cs typeface="Times New Roman" panose="02020603050405020304" pitchFamily="18" charset="0"/>
                        </a:rPr>
                        <a:t>Âm thanh</a:t>
                      </a:r>
                      <a:endParaRPr lang="x-none" sz="2500" b="1" i="1" dirty="0">
                        <a:solidFill>
                          <a:srgbClr val="004EEA"/>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extLst>
                  <a:ext uri="{0D108BD9-81ED-4DB2-BD59-A6C34878D82A}">
                    <a16:rowId xmlns="" xmlns:a16="http://schemas.microsoft.com/office/drawing/2014/main" val="10003"/>
                  </a:ext>
                </a:extLst>
              </a:tr>
              <a:tr h="447172">
                <a:tc>
                  <a:txBody>
                    <a:bodyPr/>
                    <a:lstStyle/>
                    <a:p>
                      <a:pPr algn="ctr"/>
                      <a:r>
                        <a:rPr lang="x-none" sz="2500" b="1" dirty="0">
                          <a:solidFill>
                            <a:srgbClr val="004EEA"/>
                          </a:solidFill>
                          <a:latin typeface="Times New Roman" panose="02020603050405020304" pitchFamily="18" charset="0"/>
                          <a:cs typeface="Times New Roman" panose="02020603050405020304" pitchFamily="18" charset="0"/>
                        </a:rPr>
                        <a:t>Ánh sáng</a:t>
                      </a:r>
                      <a:endParaRPr lang="x-none" sz="2500" b="1" i="1" dirty="0">
                        <a:solidFill>
                          <a:srgbClr val="004EEA"/>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tc>
                  <a:txBody>
                    <a:bodyPr/>
                    <a:lstStyle/>
                    <a:p>
                      <a:pPr algn="ctr"/>
                      <a:endParaRPr lang="x-none" sz="2500" dirty="0">
                        <a:solidFill>
                          <a:schemeClr val="tx1"/>
                        </a:solidFill>
                        <a:latin typeface="Times New Roman" panose="02020603050405020304" pitchFamily="18" charset="0"/>
                        <a:cs typeface="Times New Roman" panose="02020603050405020304" pitchFamily="18" charset="0"/>
                      </a:endParaRPr>
                    </a:p>
                  </a:txBody>
                  <a:tcPr marL="66179" marR="66179" marT="33087" marB="33087" anchor="ctr"/>
                </a:tc>
                <a:extLst>
                  <a:ext uri="{0D108BD9-81ED-4DB2-BD59-A6C34878D82A}">
                    <a16:rowId xmlns="" xmlns:a16="http://schemas.microsoft.com/office/drawing/2014/main" val="10004"/>
                  </a:ext>
                </a:extLst>
              </a:tr>
            </a:tbl>
          </a:graphicData>
        </a:graphic>
      </p:graphicFrame>
      <p:sp>
        <p:nvSpPr>
          <p:cNvPr id="6" name="TextBox 5">
            <a:extLst>
              <a:ext uri="{FF2B5EF4-FFF2-40B4-BE49-F238E27FC236}">
                <a16:creationId xmlns="" xmlns:a16="http://schemas.microsoft.com/office/drawing/2014/main" id="{EA187218-5ACB-43AB-BCF2-67E9F8262A76}"/>
              </a:ext>
            </a:extLst>
          </p:cNvPr>
          <p:cNvSpPr txBox="1">
            <a:spLocks noChangeArrowheads="1"/>
          </p:cNvSpPr>
          <p:nvPr/>
        </p:nvSpPr>
        <p:spPr bwMode="auto">
          <a:xfrm>
            <a:off x="7207250" y="1630363"/>
            <a:ext cx="436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solidFill>
                  <a:srgbClr val="0070C0"/>
                </a:solidFill>
                <a:latin typeface="Times New Roman" panose="02020603050405020304" pitchFamily="18" charset="0"/>
                <a:cs typeface="Times New Roman" panose="02020603050405020304" pitchFamily="18" charset="0"/>
              </a:rPr>
              <a:t>- </a:t>
            </a:r>
            <a:r>
              <a:rPr lang="x-none" altLang="en-US" sz="2400" dirty="0">
                <a:solidFill>
                  <a:srgbClr val="0070C0"/>
                </a:solidFill>
                <a:latin typeface="Times New Roman" panose="02020603050405020304" pitchFamily="18" charset="0"/>
                <a:cs typeface="Times New Roman" panose="02020603050405020304" pitchFamily="18" charset="0"/>
              </a:rPr>
              <a:t>Mặt trời</a:t>
            </a:r>
            <a:r>
              <a:rPr lang="en-US" altLang="en-US" sz="2400"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CD0E1183-6DE2-4DFF-83EF-883EEADD6F3C}"/>
              </a:ext>
            </a:extLst>
          </p:cNvPr>
          <p:cNvSpPr txBox="1">
            <a:spLocks noChangeArrowheads="1"/>
          </p:cNvSpPr>
          <p:nvPr/>
        </p:nvSpPr>
        <p:spPr bwMode="auto">
          <a:xfrm>
            <a:off x="4559300" y="2371725"/>
            <a:ext cx="2571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x-none" altLang="en-US" sz="2400" dirty="0">
                <a:latin typeface="Times New Roman" panose="02020603050405020304" pitchFamily="18" charset="0"/>
                <a:cs typeface="Times New Roman" panose="02020603050405020304" pitchFamily="18" charset="0"/>
              </a:rPr>
              <a:t>Trái đất trụi trần, chưa có mặt trời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cỏ</a:t>
            </a:r>
            <a:endParaRPr lang="x-none" alt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8215B032-CA42-4D13-A5F4-F12ACF838BB7}"/>
              </a:ext>
            </a:extLst>
          </p:cNvPr>
          <p:cNvSpPr txBox="1">
            <a:spLocks noChangeArrowheads="1"/>
          </p:cNvSpPr>
          <p:nvPr/>
        </p:nvSpPr>
        <p:spPr bwMode="auto">
          <a:xfrm>
            <a:off x="7288213" y="4284663"/>
            <a:ext cx="383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x-none" altLang="en-US" sz="2400" dirty="0">
                <a:solidFill>
                  <a:srgbClr val="002060"/>
                </a:solidFill>
                <a:latin typeface="Times New Roman" panose="02020603050405020304" pitchFamily="18" charset="0"/>
                <a:cs typeface="Times New Roman" panose="02020603050405020304" pitchFamily="18" charset="0"/>
              </a:rPr>
              <a:t>Màu xanh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màu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đỏ</a:t>
            </a:r>
            <a:endParaRPr lang="x-none" altLang="en-US" sz="2400"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BE445E7-9A1D-4B86-92AB-873F5737149B}"/>
              </a:ext>
            </a:extLst>
          </p:cNvPr>
          <p:cNvSpPr txBox="1">
            <a:spLocks noChangeArrowheads="1"/>
          </p:cNvSpPr>
          <p:nvPr/>
        </p:nvSpPr>
        <p:spPr bwMode="auto">
          <a:xfrm>
            <a:off x="4556125" y="4327525"/>
            <a:ext cx="219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x-none" altLang="en-US" sz="2400" dirty="0">
                <a:latin typeface="Times New Roman" panose="02020603050405020304" pitchFamily="18" charset="0"/>
                <a:cs typeface="Times New Roman" panose="02020603050405020304" pitchFamily="18" charset="0"/>
              </a:rPr>
              <a:t>Màu đen</a:t>
            </a:r>
          </a:p>
        </p:txBody>
      </p:sp>
      <p:sp>
        <p:nvSpPr>
          <p:cNvPr id="10" name="TextBox 9">
            <a:extLst>
              <a:ext uri="{FF2B5EF4-FFF2-40B4-BE49-F238E27FC236}">
                <a16:creationId xmlns="" xmlns:a16="http://schemas.microsoft.com/office/drawing/2014/main" id="{D1532F1C-E9DE-41FA-8AE3-E150D046EF95}"/>
              </a:ext>
            </a:extLst>
          </p:cNvPr>
          <p:cNvSpPr txBox="1"/>
          <p:nvPr/>
        </p:nvSpPr>
        <p:spPr>
          <a:xfrm>
            <a:off x="7321550" y="5307013"/>
            <a:ext cx="3529013" cy="460375"/>
          </a:xfrm>
          <a:prstGeom prst="rect">
            <a:avLst/>
          </a:prstGeom>
          <a:noFill/>
        </p:spPr>
        <p:txBody>
          <a:bodyPr>
            <a:spAutoFit/>
          </a:bodyPr>
          <a:lstStyle/>
          <a:p>
            <a:pPr algn="just" eaLnBrk="1" fontAlgn="auto" hangingPunct="1">
              <a:spcBef>
                <a:spcPts val="0"/>
              </a:spcBef>
              <a:spcAft>
                <a:spcPts val="0"/>
              </a:spcAft>
              <a:defRPr/>
            </a:pPr>
            <a:r>
              <a:rPr lang="x-none" sz="2400" dirty="0">
                <a:solidFill>
                  <a:schemeClr val="accent6">
                    <a:lumMod val="50000"/>
                  </a:schemeClr>
                </a:solidFill>
                <a:latin typeface="Times New Roman" panose="02020603050405020304" pitchFamily="18" charset="0"/>
                <a:cs typeface="Times New Roman" panose="02020603050405020304" pitchFamily="18" charset="0"/>
              </a:rPr>
              <a:t>Mặt trời chiếu sáng</a:t>
            </a:r>
          </a:p>
        </p:txBody>
      </p:sp>
      <p:sp>
        <p:nvSpPr>
          <p:cNvPr id="11" name="TextBox 10">
            <a:extLst>
              <a:ext uri="{FF2B5EF4-FFF2-40B4-BE49-F238E27FC236}">
                <a16:creationId xmlns="" xmlns:a16="http://schemas.microsoft.com/office/drawing/2014/main" id="{584A1B82-BB3C-42DF-AFB0-EC2933345B14}"/>
              </a:ext>
            </a:extLst>
          </p:cNvPr>
          <p:cNvSpPr txBox="1">
            <a:spLocks noChangeArrowheads="1"/>
          </p:cNvSpPr>
          <p:nvPr/>
        </p:nvSpPr>
        <p:spPr bwMode="auto">
          <a:xfrm>
            <a:off x="4244975" y="5397500"/>
            <a:ext cx="296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x-none" altLang="en-US" sz="2400" dirty="0">
                <a:latin typeface="Times New Roman" panose="02020603050405020304" pitchFamily="18" charset="0"/>
                <a:cs typeface="Times New Roman" panose="02020603050405020304" pitchFamily="18" charset="0"/>
              </a:rPr>
              <a:t>“chỉ toàn bóng đêm”</a:t>
            </a:r>
          </a:p>
        </p:txBody>
      </p:sp>
      <p:sp>
        <p:nvSpPr>
          <p:cNvPr id="2" name="TextBox 1">
            <a:extLst>
              <a:ext uri="{FF2B5EF4-FFF2-40B4-BE49-F238E27FC236}">
                <a16:creationId xmlns="" xmlns:a16="http://schemas.microsoft.com/office/drawing/2014/main" id="{8F5C336B-9A57-45D8-A4FA-19B474ECBF8C}"/>
              </a:ext>
            </a:extLst>
          </p:cNvPr>
          <p:cNvSpPr txBox="1">
            <a:spLocks noChangeArrowheads="1"/>
          </p:cNvSpPr>
          <p:nvPr/>
        </p:nvSpPr>
        <p:spPr bwMode="auto">
          <a:xfrm>
            <a:off x="8983663" y="1614488"/>
            <a:ext cx="3259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70C0"/>
                </a:solidFill>
                <a:latin typeface="Times New Roman" panose="02020603050405020304" pitchFamily="18" charset="0"/>
                <a:cs typeface="Times New Roman" panose="02020603050405020304" pitchFamily="18" charset="0"/>
              </a:rPr>
              <a:t>-&gt; cho trẻ nhìn rõ</a:t>
            </a:r>
          </a:p>
        </p:txBody>
      </p:sp>
      <p:sp>
        <p:nvSpPr>
          <p:cNvPr id="13" name="TextBox 12">
            <a:extLst>
              <a:ext uri="{FF2B5EF4-FFF2-40B4-BE49-F238E27FC236}">
                <a16:creationId xmlns="" xmlns:a16="http://schemas.microsoft.com/office/drawing/2014/main" id="{3A7733B1-C332-49BA-91AE-42392A3C16C0}"/>
              </a:ext>
            </a:extLst>
          </p:cNvPr>
          <p:cNvSpPr txBox="1">
            <a:spLocks noChangeArrowheads="1"/>
          </p:cNvSpPr>
          <p:nvPr/>
        </p:nvSpPr>
        <p:spPr bwMode="auto">
          <a:xfrm>
            <a:off x="7227888" y="1958975"/>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 C</a:t>
            </a:r>
            <a:r>
              <a:rPr lang="x-none" altLang="en-US" sz="2400" dirty="0">
                <a:latin typeface="Times New Roman" panose="02020603050405020304" pitchFamily="18" charset="0"/>
                <a:cs typeface="Times New Roman" panose="02020603050405020304" pitchFamily="18" charset="0"/>
              </a:rPr>
              <a:t>ây </a:t>
            </a:r>
            <a:r>
              <a:rPr lang="en-US" altLang="en-US" sz="2400" dirty="0" err="1">
                <a:latin typeface="Times New Roman" panose="02020603050405020304" pitchFamily="18" charset="0"/>
                <a:cs typeface="Times New Roman" panose="02020603050405020304" pitchFamily="18" charset="0"/>
              </a:rPr>
              <a:t>cỏ</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lá</a:t>
            </a:r>
            <a:endParaRPr lang="en-US" alt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6F96FE5-6910-41E0-BCCD-D476FE72CA58}"/>
              </a:ext>
            </a:extLst>
          </p:cNvPr>
          <p:cNvSpPr txBox="1">
            <a:spLocks noChangeArrowheads="1"/>
          </p:cNvSpPr>
          <p:nvPr/>
        </p:nvSpPr>
        <p:spPr bwMode="auto">
          <a:xfrm>
            <a:off x="7200900" y="2317750"/>
            <a:ext cx="2005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solidFill>
                  <a:srgbClr val="00B050"/>
                </a:solidFill>
                <a:latin typeface="Times New Roman" panose="02020603050405020304" pitchFamily="18" charset="0"/>
                <a:cs typeface="Times New Roman" panose="02020603050405020304" pitchFamily="18" charset="0"/>
              </a:rPr>
              <a:t>- L</a:t>
            </a:r>
            <a:r>
              <a:rPr lang="x-none" altLang="en-US" sz="2400" dirty="0">
                <a:solidFill>
                  <a:srgbClr val="00B050"/>
                </a:solidFill>
                <a:latin typeface="Times New Roman" panose="02020603050405020304" pitchFamily="18" charset="0"/>
                <a:cs typeface="Times New Roman" panose="02020603050405020304" pitchFamily="18" charset="0"/>
              </a:rPr>
              <a:t>àn gió</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C94419FF-458C-4EC9-8A8C-E988AE2E801B}"/>
              </a:ext>
            </a:extLst>
          </p:cNvPr>
          <p:cNvSpPr txBox="1"/>
          <p:nvPr/>
        </p:nvSpPr>
        <p:spPr>
          <a:xfrm>
            <a:off x="7200900" y="2679700"/>
            <a:ext cx="1598613" cy="461963"/>
          </a:xfrm>
          <a:prstGeom prst="rect">
            <a:avLst/>
          </a:prstGeom>
          <a:noFill/>
        </p:spPr>
        <p:txBody>
          <a:bodyPr>
            <a:spAutoFit/>
          </a:bodyPr>
          <a:lstStyle/>
          <a:p>
            <a:pPr algn="just" eaLnBrk="1" fontAlgn="auto" hangingPunct="1">
              <a:spcBef>
                <a:spcPts val="0"/>
              </a:spcBef>
              <a:spcAft>
                <a:spcPts val="0"/>
              </a:spcAft>
              <a:defRPr/>
            </a:pPr>
            <a:r>
              <a:rPr lang="en-US" sz="2400" dirty="0">
                <a:solidFill>
                  <a:schemeClr val="accent1">
                    <a:lumMod val="50000"/>
                  </a:schemeClr>
                </a:solidFill>
                <a:latin typeface="Times New Roman" panose="02020603050405020304" pitchFamily="18" charset="0"/>
                <a:cs typeface="Times New Roman" panose="02020603050405020304" pitchFamily="18" charset="0"/>
              </a:rPr>
              <a:t>- S</a:t>
            </a:r>
            <a:r>
              <a:rPr lang="x-none" sz="2400" dirty="0">
                <a:solidFill>
                  <a:schemeClr val="accent1">
                    <a:lumMod val="50000"/>
                  </a:schemeClr>
                </a:solidFill>
                <a:latin typeface="Times New Roman" panose="02020603050405020304" pitchFamily="18" charset="0"/>
                <a:cs typeface="Times New Roman" panose="02020603050405020304" pitchFamily="18" charset="0"/>
              </a:rPr>
              <a:t>ông</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280FBCE-9BA0-4B03-9081-AB4A9D24A88B}"/>
              </a:ext>
            </a:extLst>
          </p:cNvPr>
          <p:cNvSpPr txBox="1">
            <a:spLocks noChangeArrowheads="1"/>
          </p:cNvSpPr>
          <p:nvPr/>
        </p:nvSpPr>
        <p:spPr bwMode="auto">
          <a:xfrm>
            <a:off x="7240588" y="3073400"/>
            <a:ext cx="6169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solidFill>
                  <a:srgbClr val="7030A0"/>
                </a:solidFill>
                <a:latin typeface="Times New Roman" panose="02020603050405020304" pitchFamily="18" charset="0"/>
                <a:cs typeface="Times New Roman" panose="02020603050405020304" pitchFamily="18" charset="0"/>
              </a:rPr>
              <a:t>- B</a:t>
            </a:r>
            <a:r>
              <a:rPr lang="x-none" altLang="en-US" sz="2400" dirty="0">
                <a:solidFill>
                  <a:srgbClr val="7030A0"/>
                </a:solidFill>
                <a:latin typeface="Times New Roman" panose="02020603050405020304" pitchFamily="18" charset="0"/>
                <a:cs typeface="Times New Roman" panose="02020603050405020304" pitchFamily="18" charset="0"/>
              </a:rPr>
              <a:t>iển</a:t>
            </a:r>
            <a:endParaRPr lang="en-US" altLang="en-US" sz="2400" dirty="0">
              <a:solidFill>
                <a:srgbClr val="7030A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DE332FB-FAC5-497E-AA38-05DF53C6F2F6}"/>
              </a:ext>
            </a:extLst>
          </p:cNvPr>
          <p:cNvSpPr txBox="1">
            <a:spLocks noChangeArrowheads="1"/>
          </p:cNvSpPr>
          <p:nvPr/>
        </p:nvSpPr>
        <p:spPr bwMode="auto">
          <a:xfrm>
            <a:off x="7169150" y="3486150"/>
            <a:ext cx="1763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solidFill>
                  <a:srgbClr val="002060"/>
                </a:solidFill>
                <a:latin typeface="Times New Roman" panose="02020603050405020304" pitchFamily="18" charset="0"/>
                <a:cs typeface="Times New Roman" panose="02020603050405020304" pitchFamily="18" charset="0"/>
              </a:rPr>
              <a:t>- Đ</a:t>
            </a:r>
            <a:r>
              <a:rPr lang="x-none" altLang="en-US" sz="2400" dirty="0">
                <a:solidFill>
                  <a:srgbClr val="002060"/>
                </a:solidFill>
                <a:latin typeface="Times New Roman" panose="02020603050405020304" pitchFamily="18" charset="0"/>
                <a:cs typeface="Times New Roman" panose="02020603050405020304" pitchFamily="18" charset="0"/>
              </a:rPr>
              <a:t>ám mây</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8EAC4256-A97A-4A23-9452-F2FD799D0F3D}"/>
              </a:ext>
            </a:extLst>
          </p:cNvPr>
          <p:cNvSpPr txBox="1"/>
          <p:nvPr/>
        </p:nvSpPr>
        <p:spPr>
          <a:xfrm>
            <a:off x="7181850" y="3878263"/>
            <a:ext cx="3143250" cy="461962"/>
          </a:xfrm>
          <a:prstGeom prst="rect">
            <a:avLst/>
          </a:prstGeom>
          <a:noFill/>
        </p:spPr>
        <p:txBody>
          <a:bodyPr>
            <a:spAutoFit/>
          </a:bodyPr>
          <a:lstStyle/>
          <a:p>
            <a:pPr algn="just" eaLnBrk="1" fontAlgn="auto" hangingPunct="1">
              <a:spcBef>
                <a:spcPts val="0"/>
              </a:spcBef>
              <a:spcAft>
                <a:spcPts val="0"/>
              </a:spcAft>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C</a:t>
            </a:r>
            <a:r>
              <a:rPr lang="x-none" sz="2400" dirty="0">
                <a:solidFill>
                  <a:schemeClr val="tx1">
                    <a:lumMod val="65000"/>
                    <a:lumOff val="35000"/>
                  </a:schemeClr>
                </a:solidFill>
                <a:latin typeface="Times New Roman" panose="02020603050405020304" pitchFamily="18" charset="0"/>
                <a:cs typeface="Times New Roman" panose="02020603050405020304" pitchFamily="18" charset="0"/>
              </a:rPr>
              <a:t>on đường</a:t>
            </a:r>
          </a:p>
        </p:txBody>
      </p:sp>
      <p:sp>
        <p:nvSpPr>
          <p:cNvPr id="25" name="TextBox 24">
            <a:extLst>
              <a:ext uri="{FF2B5EF4-FFF2-40B4-BE49-F238E27FC236}">
                <a16:creationId xmlns="" xmlns:a16="http://schemas.microsoft.com/office/drawing/2014/main" id="{532C7CC2-AF73-41D9-A437-D0F35D8256A6}"/>
              </a:ext>
            </a:extLst>
          </p:cNvPr>
          <p:cNvSpPr txBox="1">
            <a:spLocks noChangeArrowheads="1"/>
          </p:cNvSpPr>
          <p:nvPr/>
        </p:nvSpPr>
        <p:spPr bwMode="auto">
          <a:xfrm>
            <a:off x="9072563" y="2260600"/>
            <a:ext cx="3328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00B050"/>
                </a:solidFill>
                <a:latin typeface="Times New Roman" panose="02020603050405020304" pitchFamily="18" charset="0"/>
                <a:cs typeface="Times New Roman" panose="02020603050405020304" pitchFamily="18" charset="0"/>
              </a:rPr>
              <a:t>-&gt; </a:t>
            </a:r>
            <a:r>
              <a:rPr lang="en-US" altLang="en-US" sz="2400" dirty="0" err="1">
                <a:solidFill>
                  <a:srgbClr val="00B050"/>
                </a:solidFill>
                <a:latin typeface="Times New Roman" panose="02020603050405020304" pitchFamily="18" charset="0"/>
                <a:cs typeface="Times New Roman" panose="02020603050405020304" pitchFamily="18" charset="0"/>
              </a:rPr>
              <a:t>truyền</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âm</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thanh</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BF932CE7-6AF4-4250-8B99-6625056421FD}"/>
              </a:ext>
            </a:extLst>
          </p:cNvPr>
          <p:cNvSpPr txBox="1"/>
          <p:nvPr/>
        </p:nvSpPr>
        <p:spPr>
          <a:xfrm>
            <a:off x="9043988" y="2606675"/>
            <a:ext cx="2535237" cy="461963"/>
          </a:xfrm>
          <a:prstGeom prst="rect">
            <a:avLst/>
          </a:prstGeom>
          <a:noFill/>
        </p:spPr>
        <p:txBody>
          <a:bodyPr>
            <a:spAutoFit/>
          </a:bodyPr>
          <a:lstStyle/>
          <a:p>
            <a:pPr eaLnBrk="1" fontAlgn="auto" hangingPunct="1">
              <a:spcBef>
                <a:spcPts val="0"/>
              </a:spcBef>
              <a:spcAft>
                <a:spcPts val="0"/>
              </a:spcAft>
              <a:defRPr/>
            </a:pPr>
            <a:r>
              <a:rPr lang="en-US" sz="2400" dirty="0">
                <a:solidFill>
                  <a:schemeClr val="accent1">
                    <a:lumMod val="50000"/>
                  </a:schemeClr>
                </a:solidFill>
                <a:latin typeface="Times New Roman" panose="02020603050405020304" pitchFamily="18" charset="0"/>
                <a:cs typeface="Times New Roman" panose="02020603050405020304" pitchFamily="18" charset="0"/>
              </a:rPr>
              <a:t>-&gt;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tắm</a:t>
            </a:r>
            <a:r>
              <a:rPr lang="en-US" sz="2400" dirty="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1">
                    <a:lumMod val="50000"/>
                  </a:schemeClr>
                </a:solidFill>
                <a:latin typeface="Times New Roman" panose="02020603050405020304" pitchFamily="18" charset="0"/>
                <a:cs typeface="Times New Roman" panose="02020603050405020304" pitchFamily="18" charset="0"/>
              </a:rPr>
              <a:t>mát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234B9C43-0BAC-4C10-B2E1-827E950BF141}"/>
              </a:ext>
            </a:extLst>
          </p:cNvPr>
          <p:cNvSpPr txBox="1">
            <a:spLocks noChangeArrowheads="1"/>
          </p:cNvSpPr>
          <p:nvPr/>
        </p:nvSpPr>
        <p:spPr bwMode="auto">
          <a:xfrm>
            <a:off x="9067800" y="2987675"/>
            <a:ext cx="318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7030A0"/>
                </a:solidFill>
                <a:latin typeface="Times New Roman" panose="02020603050405020304" pitchFamily="18" charset="0"/>
                <a:cs typeface="Times New Roman" panose="02020603050405020304" pitchFamily="18" charset="0"/>
              </a:rPr>
              <a:t>-&gt; </a:t>
            </a:r>
            <a:r>
              <a:rPr lang="en-US" altLang="en-US" sz="2400" dirty="0" err="1">
                <a:solidFill>
                  <a:srgbClr val="7030A0"/>
                </a:solidFill>
                <a:latin typeface="Times New Roman" panose="02020603050405020304" pitchFamily="18" charset="0"/>
                <a:cs typeface="Times New Roman" panose="02020603050405020304" pitchFamily="18" charset="0"/>
              </a:rPr>
              <a:t>cho</a:t>
            </a:r>
            <a:r>
              <a:rPr lang="en-US" altLang="en-US" sz="2400" dirty="0">
                <a:solidFill>
                  <a:srgbClr val="7030A0"/>
                </a:solidFill>
                <a:latin typeface="Times New Roman" panose="02020603050405020304" pitchFamily="18" charset="0"/>
                <a:cs typeface="Times New Roman" panose="02020603050405020304" pitchFamily="18" charset="0"/>
              </a:rPr>
              <a:t> ý </a:t>
            </a:r>
            <a:r>
              <a:rPr lang="en-US" altLang="en-US" sz="2400" dirty="0" err="1">
                <a:solidFill>
                  <a:srgbClr val="7030A0"/>
                </a:solidFill>
                <a:latin typeface="Times New Roman" panose="02020603050405020304" pitchFamily="18" charset="0"/>
                <a:cs typeface="Times New Roman" panose="02020603050405020304" pitchFamily="18" charset="0"/>
              </a:rPr>
              <a:t>nghĩ</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cá</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tôm</a:t>
            </a:r>
            <a:endParaRPr lang="en-US" altLang="en-US" sz="2400" dirty="0">
              <a:solidFill>
                <a:srgbClr val="7030A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F5F01087-F508-4093-BE43-1C6544CAEB17}"/>
              </a:ext>
            </a:extLst>
          </p:cNvPr>
          <p:cNvSpPr txBox="1">
            <a:spLocks noChangeArrowheads="1"/>
          </p:cNvSpPr>
          <p:nvPr/>
        </p:nvSpPr>
        <p:spPr bwMode="auto">
          <a:xfrm>
            <a:off x="9040813" y="3433763"/>
            <a:ext cx="2767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002060"/>
                </a:solidFill>
                <a:latin typeface="Times New Roman" panose="02020603050405020304" pitchFamily="18" charset="0"/>
                <a:cs typeface="Times New Roman" panose="02020603050405020304" pitchFamily="18" charset="0"/>
              </a:rPr>
              <a:t>-&gt; </a:t>
            </a:r>
            <a:r>
              <a:rPr lang="en-US" altLang="en-US" sz="2400" dirty="0" err="1">
                <a:solidFill>
                  <a:srgbClr val="002060"/>
                </a:solidFill>
                <a:latin typeface="Times New Roman" panose="02020603050405020304" pitchFamily="18" charset="0"/>
                <a:cs typeface="Times New Roman" panose="02020603050405020304" pitchFamily="18" charset="0"/>
              </a:rPr>
              <a:t>cho</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bóng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rợp</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 xmlns:a16="http://schemas.microsoft.com/office/drawing/2014/main" id="{6E2F7E1D-0B2A-4FEA-A6A8-110C7DBD5EA4}"/>
              </a:ext>
            </a:extLst>
          </p:cNvPr>
          <p:cNvSpPr txBox="1"/>
          <p:nvPr/>
        </p:nvSpPr>
        <p:spPr>
          <a:xfrm>
            <a:off x="9067800" y="3819525"/>
            <a:ext cx="2565400" cy="461963"/>
          </a:xfrm>
          <a:prstGeom prst="rect">
            <a:avLst/>
          </a:prstGeom>
          <a:noFill/>
        </p:spPr>
        <p:txBody>
          <a:bodyPr>
            <a:spAutoFit/>
          </a:bodyPr>
          <a:lstStyle/>
          <a:p>
            <a:pPr eaLnBrk="1" fontAlgn="auto" hangingPunct="1">
              <a:spcBef>
                <a:spcPts val="0"/>
              </a:spcBef>
              <a:spcAft>
                <a:spcPts val="0"/>
              </a:spcAft>
              <a:defRPr/>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-&gt; </a:t>
            </a:r>
            <a:r>
              <a:rPr lang="en-US" sz="2400" dirty="0" err="1">
                <a:solidFill>
                  <a:schemeClr val="tx1">
                    <a:lumMod val="65000"/>
                    <a:lumOff val="35000"/>
                  </a:schemeClr>
                </a:solidFill>
                <a:latin typeface="Times New Roman" panose="02020603050405020304" pitchFamily="18" charset="0"/>
                <a:cs typeface="Times New Roman" panose="02020603050405020304" pitchFamily="18" charset="0"/>
              </a:rPr>
              <a:t>cho</a:t>
            </a: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a:solidFill>
                  <a:schemeClr val="tx1">
                    <a:lumMod val="65000"/>
                    <a:lumOff val="35000"/>
                  </a:schemeClr>
                </a:solidFill>
                <a:latin typeface="Times New Roman" panose="02020603050405020304" pitchFamily="18" charset="0"/>
                <a:cs typeface="Times New Roman" panose="02020603050405020304" pitchFamily="18" charset="0"/>
              </a:rPr>
              <a:t>trẻ</a:t>
            </a: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a:solidFill>
                  <a:schemeClr val="tx1">
                    <a:lumMod val="65000"/>
                    <a:lumOff val="35000"/>
                  </a:schemeClr>
                </a:solidFill>
                <a:latin typeface="Times New Roman" panose="02020603050405020304" pitchFamily="18" charset="0"/>
                <a:cs typeface="Times New Roman" panose="02020603050405020304" pitchFamily="18" charset="0"/>
              </a:rPr>
              <a:t>tập</a:t>
            </a: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a:solidFill>
                  <a:schemeClr val="tx1">
                    <a:lumMod val="65000"/>
                    <a:lumOff val="35000"/>
                  </a:schemeClr>
                </a:solidFill>
                <a:latin typeface="Times New Roman" panose="02020603050405020304" pitchFamily="18" charset="0"/>
                <a:cs typeface="Times New Roman" panose="02020603050405020304" pitchFamily="18" charset="0"/>
              </a:rPr>
              <a:t>đi</a:t>
            </a:r>
            <a:endParaRPr lang="x-none"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4F489C33-F2B4-48B9-883D-970539302A80}"/>
              </a:ext>
            </a:extLst>
          </p:cNvPr>
          <p:cNvSpPr txBox="1"/>
          <p:nvPr/>
        </p:nvSpPr>
        <p:spPr>
          <a:xfrm>
            <a:off x="7350125" y="4802188"/>
            <a:ext cx="4457700" cy="461665"/>
          </a:xfrm>
          <a:prstGeom prst="rect">
            <a:avLst/>
          </a:prstGeom>
          <a:noFill/>
        </p:spPr>
        <p:txBody>
          <a:bodyPr wrap="square">
            <a:spAutoFit/>
          </a:bodyPr>
          <a:lstStyle/>
          <a:p>
            <a:pPr eaLnBrk="1" fontAlgn="auto" hangingPunct="1">
              <a:spcBef>
                <a:spcPts val="0"/>
              </a:spcBef>
              <a:spcAft>
                <a:spcPts val="0"/>
              </a:spcAft>
              <a:defRPr/>
            </a:pP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Tiếng</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chim</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-&gt; </a:t>
            </a:r>
            <a:r>
              <a:rPr lang="en-US" sz="2400" dirty="0" err="1">
                <a:solidFill>
                  <a:schemeClr val="accent2">
                    <a:lumMod val="75000"/>
                  </a:schemeClr>
                </a:solidFill>
                <a:latin typeface="Times New Roman" panose="02020603050405020304" pitchFamily="18" charset="0"/>
                <a:cs typeface="Times New Roman" panose="02020603050405020304" pitchFamily="18" charset="0"/>
              </a:rPr>
              <a:t>nghe</a:t>
            </a:r>
            <a:r>
              <a:rPr lang="en-US" sz="2400" dirty="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2">
                    <a:lumMod val="75000"/>
                  </a:schemeClr>
                </a:solidFill>
                <a:latin typeface="Times New Roman" panose="02020603050405020304" pitchFamily="18" charset="0"/>
                <a:cs typeface="Times New Roman" panose="02020603050405020304" pitchFamily="18" charset="0"/>
              </a:rPr>
              <a:t>tiếng</a:t>
            </a:r>
            <a:r>
              <a:rPr lang="en-US" sz="2400" dirty="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2">
                    <a:lumMod val="75000"/>
                  </a:schemeClr>
                </a:solidFill>
                <a:latin typeface="Times New Roman" panose="02020603050405020304" pitchFamily="18" charset="0"/>
                <a:cs typeface="Times New Roman" panose="02020603050405020304" pitchFamily="18" charset="0"/>
              </a:rPr>
              <a:t>hót</a:t>
            </a:r>
            <a:endParaRPr lang="x-none" sz="24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8720" name="Picture 2">
            <a:extLst>
              <a:ext uri="{FF2B5EF4-FFF2-40B4-BE49-F238E27FC236}">
                <a16:creationId xmlns="" xmlns:a16="http://schemas.microsoft.com/office/drawing/2014/main" id="{71832025-B7FE-4AF6-8B58-E61BCE572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855663"/>
            <a:ext cx="6318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fade">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Effect transition="in" filter="fade">
                                      <p:cBhvr>
                                        <p:cTn id="47" dur="500"/>
                                        <p:tgtEl>
                                          <p:spTgt spid="2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xEl>
                                              <p:pRg st="0" end="0"/>
                                            </p:txEl>
                                          </p:spTgt>
                                        </p:tgtEl>
                                        <p:attrNameLst>
                                          <p:attrName>style.visibility</p:attrName>
                                        </p:attrNameLst>
                                      </p:cBhvr>
                                      <p:to>
                                        <p:strVal val="visible"/>
                                      </p:to>
                                    </p:set>
                                    <p:animEffect transition="in" filter="fade">
                                      <p:cBhvr>
                                        <p:cTn id="57" dur="500"/>
                                        <p:tgtEl>
                                          <p:spTgt spid="2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fade">
                                      <p:cBhvr>
                                        <p:cTn id="62" dur="500"/>
                                        <p:tgtEl>
                                          <p:spTgt spid="2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animEffect transition="in" filter="fade">
                                      <p:cBhvr>
                                        <p:cTn id="67" dur="500"/>
                                        <p:tgtEl>
                                          <p:spTgt spid="3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xEl>
                                              <p:pRg st="0" end="0"/>
                                            </p:txEl>
                                          </p:spTgt>
                                        </p:tgtEl>
                                        <p:attrNameLst>
                                          <p:attrName>style.visibility</p:attrName>
                                        </p:attrNameLst>
                                      </p:cBhvr>
                                      <p:to>
                                        <p:strVal val="visible"/>
                                      </p:to>
                                    </p:set>
                                    <p:animEffect transition="in" filter="fade">
                                      <p:cBhvr>
                                        <p:cTn id="72" dur="500"/>
                                        <p:tgtEl>
                                          <p:spTgt spid="2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Effect transition="in" filter="fade">
                                      <p:cBhvr>
                                        <p:cTn id="82" dur="500"/>
                                        <p:tgtEl>
                                          <p:spTgt spid="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
                                            <p:txEl>
                                              <p:pRg st="0" end="0"/>
                                            </p:txEl>
                                          </p:spTgt>
                                        </p:tgtEl>
                                        <p:attrNameLst>
                                          <p:attrName>style.visibility</p:attrName>
                                        </p:attrNameLst>
                                      </p:cBhvr>
                                      <p:to>
                                        <p:strVal val="visible"/>
                                      </p:to>
                                    </p:set>
                                    <p:animEffect transition="in" filter="fade">
                                      <p:cBhvr>
                                        <p:cTn id="9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a:extLst>
              <a:ext uri="{FF2B5EF4-FFF2-40B4-BE49-F238E27FC236}">
                <a16:creationId xmlns="" xmlns:a16="http://schemas.microsoft.com/office/drawing/2014/main" id="{059F4BDC-0085-41E7-AFB0-2A6A8E0D0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766763"/>
            <a:ext cx="8066088" cy="875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图片 31750" descr="1-16">
            <a:extLst>
              <a:ext uri="{FF2B5EF4-FFF2-40B4-BE49-F238E27FC236}">
                <a16:creationId xmlns="" xmlns:a16="http://schemas.microsoft.com/office/drawing/2014/main" id="{FDEA330D-E5B2-4FCC-A59C-313961ADF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300" y="823913"/>
            <a:ext cx="14128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2">
            <a:extLst>
              <a:ext uri="{FF2B5EF4-FFF2-40B4-BE49-F238E27FC236}">
                <a16:creationId xmlns="" xmlns:a16="http://schemas.microsoft.com/office/drawing/2014/main" id="{4E4D8940-E858-4010-9EDA-DAAC0626823E}"/>
              </a:ext>
            </a:extLst>
          </p:cNvPr>
          <p:cNvGraphicFramePr>
            <a:graphicFrameLocks noGrp="1"/>
          </p:cNvGraphicFramePr>
          <p:nvPr/>
        </p:nvGraphicFramePr>
        <p:xfrm>
          <a:off x="3330575" y="222250"/>
          <a:ext cx="8664575" cy="6496050"/>
        </p:xfrm>
        <a:graphic>
          <a:graphicData uri="http://schemas.openxmlformats.org/drawingml/2006/table">
            <a:tbl>
              <a:tblPr firstRow="1" bandRow="1">
                <a:tableStyleId>{C4B1156A-380E-4F78-BDF5-A606A8083BF9}</a:tableStyleId>
              </a:tblPr>
              <a:tblGrid>
                <a:gridCol w="1618544">
                  <a:extLst>
                    <a:ext uri="{9D8B030D-6E8A-4147-A177-3AD203B41FA5}">
                      <a16:colId xmlns="" xmlns:a16="http://schemas.microsoft.com/office/drawing/2014/main" val="20000"/>
                    </a:ext>
                  </a:extLst>
                </a:gridCol>
                <a:gridCol w="2836029">
                  <a:extLst>
                    <a:ext uri="{9D8B030D-6E8A-4147-A177-3AD203B41FA5}">
                      <a16:colId xmlns="" xmlns:a16="http://schemas.microsoft.com/office/drawing/2014/main" val="20001"/>
                    </a:ext>
                  </a:extLst>
                </a:gridCol>
                <a:gridCol w="4210002">
                  <a:extLst>
                    <a:ext uri="{9D8B030D-6E8A-4147-A177-3AD203B41FA5}">
                      <a16:colId xmlns="" xmlns:a16="http://schemas.microsoft.com/office/drawing/2014/main" val="20002"/>
                    </a:ext>
                  </a:extLst>
                </a:gridCol>
              </a:tblGrid>
              <a:tr h="921029">
                <a:tc>
                  <a:txBody>
                    <a:bodyPr/>
                    <a:lstStyle/>
                    <a:p>
                      <a:pPr algn="ct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ctr"/>
                      <a:r>
                        <a:rPr lang="x-none" sz="2000" dirty="0">
                          <a:solidFill>
                            <a:schemeClr val="accent2">
                              <a:lumMod val="75000"/>
                            </a:schemeClr>
                          </a:solidFill>
                          <a:latin typeface="Times New Roman" panose="02020603050405020304" pitchFamily="18" charset="0"/>
                          <a:cs typeface="Times New Roman" panose="02020603050405020304" pitchFamily="18" charset="0"/>
                        </a:rPr>
                        <a:t>Thế giới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khi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trẻ</a:t>
                      </a:r>
                      <a:r>
                        <a:rPr lang="en-US" sz="2000" dirty="0">
                          <a:solidFill>
                            <a:schemeClr val="accent2">
                              <a:lumMod val="75000"/>
                            </a:schemeClr>
                          </a:solidFill>
                          <a:latin typeface="Times New Roman" panose="02020603050405020304" pitchFamily="18" charset="0"/>
                          <a:cs typeface="Times New Roman" panose="02020603050405020304" pitchFamily="18" charset="0"/>
                        </a:rPr>
                        <a:t> con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mới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sinh</a:t>
                      </a:r>
                      <a:r>
                        <a:rPr lang="en-US" sz="2000" dirty="0">
                          <a:solidFill>
                            <a:schemeClr val="accent2">
                              <a:lumMod val="75000"/>
                            </a:schemeClr>
                          </a:solidFill>
                          <a:latin typeface="Times New Roman" panose="02020603050405020304" pitchFamily="18" charset="0"/>
                          <a:cs typeface="Times New Roman" panose="02020603050405020304" pitchFamily="18" charset="0"/>
                        </a:rPr>
                        <a:t> ra</a:t>
                      </a:r>
                      <a:endParaRPr lang="x-none" sz="2000" dirty="0">
                        <a:solidFill>
                          <a:schemeClr val="accent2">
                            <a:lumMod val="75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6">
                        <a:lumMod val="40000"/>
                        <a:lumOff val="60000"/>
                      </a:schemeClr>
                    </a:solidFill>
                  </a:tcPr>
                </a:tc>
                <a:tc>
                  <a:txBody>
                    <a:bodyPr/>
                    <a:lstStyle/>
                    <a:p>
                      <a:pPr algn="ctr"/>
                      <a:r>
                        <a:rPr lang="en-US" sz="20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000" dirty="0">
                          <a:solidFill>
                            <a:schemeClr val="accent6">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trẻ</a:t>
                      </a:r>
                      <a:r>
                        <a:rPr lang="en-US" sz="2000" dirty="0">
                          <a:solidFill>
                            <a:schemeClr val="accent6">
                              <a:lumMod val="50000"/>
                            </a:schemeClr>
                          </a:solidFill>
                          <a:latin typeface="Times New Roman" panose="02020603050405020304" pitchFamily="18" charset="0"/>
                          <a:cs typeface="Times New Roman" panose="02020603050405020304" pitchFamily="18" charset="0"/>
                        </a:rPr>
                        <a:t> con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000" dirty="0">
                          <a:solidFill>
                            <a:schemeClr val="accent6">
                              <a:lumMod val="50000"/>
                            </a:schemeClr>
                          </a:solidFill>
                          <a:latin typeface="Times New Roman" panose="02020603050405020304" pitchFamily="18" charset="0"/>
                          <a:cs typeface="Times New Roman" panose="02020603050405020304" pitchFamily="18" charset="0"/>
                        </a:rPr>
                        <a:t> ra</a:t>
                      </a:r>
                      <a:endParaRPr lang="x-none" sz="2000" dirty="0">
                        <a:solidFill>
                          <a:schemeClr val="accent6">
                            <a:lumMod val="50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2">
                        <a:lumMod val="40000"/>
                        <a:lumOff val="60000"/>
                      </a:schemeClr>
                    </a:solidFill>
                  </a:tcPr>
                </a:tc>
                <a:extLst>
                  <a:ext uri="{0D108BD9-81ED-4DB2-BD59-A6C34878D82A}">
                    <a16:rowId xmlns="" xmlns:a16="http://schemas.microsoft.com/office/drawing/2014/main" val="10000"/>
                  </a:ext>
                </a:extLst>
              </a:tr>
              <a:tr h="1623345">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Hình ảnh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Trái đất trụi trần, chưa có mặt trời</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1"/>
                  </a:ext>
                </a:extLst>
              </a:tr>
              <a:tr h="8450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Màu sắc</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Màu đen</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Màu xanh của cỏ, cây, màu đỏ của hoa</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2"/>
                  </a:ext>
                </a:extLst>
              </a:tr>
              <a:tr h="55284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Âm thanh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Tiếng chim hót</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3"/>
                  </a:ext>
                </a:extLst>
              </a:tr>
              <a:tr h="5606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Ánh sáng</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“chỉ toàn bóng đêm”</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Mặt trời chiếu sáng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4"/>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Nghệ</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thuật</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miêu</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tả</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gridSpan="2">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hMerge="1">
                  <a:txBody>
                    <a:bodyPr/>
                    <a:lstStyle/>
                    <a:p>
                      <a:endParaRPr lang="en-US"/>
                    </a:p>
                  </a:txBody>
                  <a:tcPr/>
                </a:tc>
                <a:extLst>
                  <a:ext uri="{0D108BD9-81ED-4DB2-BD59-A6C34878D82A}">
                    <a16:rowId xmlns="" xmlns:a16="http://schemas.microsoft.com/office/drawing/2014/main" val="10005"/>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Cảm</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nhận</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chung</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6"/>
                  </a:ext>
                </a:extLst>
              </a:tr>
            </a:tbl>
          </a:graphicData>
        </a:graphic>
      </p:graphicFrame>
      <p:sp>
        <p:nvSpPr>
          <p:cNvPr id="5" name="Cloud Callout 4">
            <a:extLst>
              <a:ext uri="{FF2B5EF4-FFF2-40B4-BE49-F238E27FC236}">
                <a16:creationId xmlns="" xmlns:a16="http://schemas.microsoft.com/office/drawing/2014/main" id="{3279602C-E600-4076-A123-DF8EBD1B5CE2}"/>
              </a:ext>
            </a:extLst>
          </p:cNvPr>
          <p:cNvSpPr/>
          <p:nvPr/>
        </p:nvSpPr>
        <p:spPr>
          <a:xfrm flipH="1">
            <a:off x="0" y="222250"/>
            <a:ext cx="5165725" cy="3248025"/>
          </a:xfrm>
          <a:prstGeom prst="cloudCallout">
            <a:avLst>
              <a:gd name="adj1" fmla="val -95624"/>
              <a:gd name="adj2" fmla="val 69664"/>
            </a:avLst>
          </a:prstGeom>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trẻ</a:t>
            </a:r>
            <a:r>
              <a:rPr lang="en-US" sz="2800" dirty="0">
                <a:solidFill>
                  <a:schemeClr val="accent6">
                    <a:lumMod val="50000"/>
                  </a:schemeClr>
                </a:solidFill>
                <a:latin typeface="Times New Roman" panose="02020603050405020304" pitchFamily="18" charset="0"/>
                <a:cs typeface="Times New Roman" panose="02020603050405020304" pitchFamily="18" charset="0"/>
              </a:rPr>
              <a:t> con ra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bức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tranh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trẻ</a:t>
            </a:r>
            <a:r>
              <a:rPr lang="en-US" sz="2800" dirty="0">
                <a:solidFill>
                  <a:schemeClr val="accent6">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800" dirty="0">
                <a:solidFill>
                  <a:schemeClr val="accent6">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379C0584-A5A4-4A1F-9CB1-89FCD629BA20}"/>
              </a:ext>
            </a:extLst>
          </p:cNvPr>
          <p:cNvSpPr txBox="1"/>
          <p:nvPr/>
        </p:nvSpPr>
        <p:spPr>
          <a:xfrm>
            <a:off x="5024438" y="5888038"/>
            <a:ext cx="3419475" cy="809625"/>
          </a:xfrm>
          <a:prstGeom prst="rect">
            <a:avLst/>
          </a:prstGeom>
          <a:noFill/>
        </p:spPr>
        <p:txBody>
          <a:bodyPr>
            <a:spAutoFit/>
          </a:bodyPr>
          <a:lstStyle/>
          <a:p>
            <a:pPr eaLnBrk="1" fontAlgn="auto" hangingPunct="1">
              <a:spcBef>
                <a:spcPts val="0"/>
              </a:spcBef>
              <a:spcAft>
                <a:spcPts val="0"/>
              </a:spcAft>
              <a:defRPr/>
            </a:pPr>
            <a:r>
              <a:rPr lang="en-US" sz="2000" b="1" dirty="0">
                <a:solidFill>
                  <a:srgbClr val="C00000"/>
                </a:solidFill>
                <a:latin typeface="Times New Roman" panose="02020603050405020304" pitchFamily="18" charset="0"/>
                <a:cs typeface="Times New Roman" panose="02020603050405020304" pitchFamily="18" charset="0"/>
              </a:rPr>
              <a:t>=&gt; </a:t>
            </a:r>
            <a:r>
              <a:rPr lang="en-US" sz="2000" b="1" dirty="0" err="1">
                <a:solidFill>
                  <a:srgbClr val="C00000"/>
                </a:solidFill>
                <a:latin typeface="Times New Roman" panose="02020603050405020304" pitchFamily="18" charset="0"/>
                <a:cs typeface="Times New Roman" panose="02020603050405020304" pitchFamily="18" charset="0"/>
              </a:rPr>
              <a:t>Tăm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tối</a:t>
            </a:r>
            <a:r>
              <a:rPr lang="x-none" sz="2000" b="1" dirty="0">
                <a:solidFill>
                  <a:srgbClr val="C00000"/>
                </a:solidFill>
                <a:latin typeface="Times New Roman" panose="02020603050405020304" pitchFamily="18" charset="0"/>
                <a:cs typeface="Times New Roman" panose="02020603050405020304" pitchFamily="18" charset="0"/>
              </a:rPr>
              <a:t>, hoang sơ</a:t>
            </a:r>
          </a:p>
          <a:p>
            <a:pPr eaLnBrk="1" fontAlgn="auto" hangingPunct="1">
              <a:spcBef>
                <a:spcPts val="0"/>
              </a:spcBef>
              <a:spcAft>
                <a:spcPts val="0"/>
              </a:spcAft>
              <a:defRPr/>
            </a:pP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37EB9B7F-D4C0-4FC2-9629-1357B7827234}"/>
              </a:ext>
            </a:extLst>
          </p:cNvPr>
          <p:cNvSpPr txBox="1"/>
          <p:nvPr/>
        </p:nvSpPr>
        <p:spPr>
          <a:xfrm>
            <a:off x="7902575" y="5740400"/>
            <a:ext cx="4092575" cy="1117600"/>
          </a:xfrm>
          <a:prstGeom prst="rect">
            <a:avLst/>
          </a:prstGeom>
          <a:noFill/>
        </p:spPr>
        <p:txBody>
          <a:bodyPr>
            <a:spAutoFit/>
          </a:bodyPr>
          <a:lstStyle/>
          <a:p>
            <a:pPr eaLnBrk="1" fontAlgn="auto" hangingPunct="1">
              <a:spcBef>
                <a:spcPts val="0"/>
              </a:spcBef>
              <a:spcAft>
                <a:spcPts val="0"/>
              </a:spcAft>
              <a:defRPr/>
            </a:pPr>
            <a:r>
              <a:rPr lang="en-US" sz="2000" b="1" dirty="0">
                <a:solidFill>
                  <a:srgbClr val="C00000"/>
                </a:solidFill>
                <a:latin typeface="Times New Roman" panose="02020603050405020304" pitchFamily="18" charset="0"/>
                <a:cs typeface="Times New Roman" panose="02020603050405020304" pitchFamily="18" charset="0"/>
              </a:rPr>
              <a:t>=&gt; </a:t>
            </a:r>
            <a:r>
              <a:rPr lang="x-none" sz="2000" b="1" dirty="0">
                <a:solidFill>
                  <a:srgbClr val="C00000"/>
                </a:solidFill>
                <a:latin typeface="Times New Roman" panose="02020603050405020304" pitchFamily="18" charset="0"/>
                <a:cs typeface="Times New Roman" panose="02020603050405020304" pitchFamily="18" charset="0"/>
              </a:rPr>
              <a:t>Rực rỡ, </a:t>
            </a:r>
            <a:r>
              <a:rPr lang="en-US" sz="2000" b="1" dirty="0" err="1">
                <a:solidFill>
                  <a:srgbClr val="C00000"/>
                </a:solidFill>
                <a:latin typeface="Times New Roman" panose="02020603050405020304" pitchFamily="18" charset="0"/>
                <a:cs typeface="Times New Roman" panose="02020603050405020304" pitchFamily="18" charset="0"/>
              </a:rPr>
              <a:t>tươi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sáng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tràn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đầy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sức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endParaRPr lang="x-none" sz="2000" b="1"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2667"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a:extLst>
              <a:ext uri="{FF2B5EF4-FFF2-40B4-BE49-F238E27FC236}">
                <a16:creationId xmlns="" xmlns:a16="http://schemas.microsoft.com/office/drawing/2014/main" id="{18B2F4A7-C62A-4109-84E8-CE6E2F37F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766763"/>
            <a:ext cx="8066088" cy="875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图片 31750" descr="1-16">
            <a:extLst>
              <a:ext uri="{FF2B5EF4-FFF2-40B4-BE49-F238E27FC236}">
                <a16:creationId xmlns="" xmlns:a16="http://schemas.microsoft.com/office/drawing/2014/main" id="{EB2210B3-3399-42DA-82D9-0AA5814D8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300" y="823913"/>
            <a:ext cx="14128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2">
            <a:extLst>
              <a:ext uri="{FF2B5EF4-FFF2-40B4-BE49-F238E27FC236}">
                <a16:creationId xmlns="" xmlns:a16="http://schemas.microsoft.com/office/drawing/2014/main" id="{368FED6A-4508-41F8-9F2F-B77FF3AD4870}"/>
              </a:ext>
            </a:extLst>
          </p:cNvPr>
          <p:cNvGraphicFramePr>
            <a:graphicFrameLocks noGrp="1"/>
          </p:cNvGraphicFramePr>
          <p:nvPr/>
        </p:nvGraphicFramePr>
        <p:xfrm>
          <a:off x="3324225" y="247650"/>
          <a:ext cx="8664575" cy="6496050"/>
        </p:xfrm>
        <a:graphic>
          <a:graphicData uri="http://schemas.openxmlformats.org/drawingml/2006/table">
            <a:tbl>
              <a:tblPr firstRow="1" bandRow="1">
                <a:tableStyleId>{C4B1156A-380E-4F78-BDF5-A606A8083BF9}</a:tableStyleId>
              </a:tblPr>
              <a:tblGrid>
                <a:gridCol w="1618544">
                  <a:extLst>
                    <a:ext uri="{9D8B030D-6E8A-4147-A177-3AD203B41FA5}">
                      <a16:colId xmlns="" xmlns:a16="http://schemas.microsoft.com/office/drawing/2014/main" val="20000"/>
                    </a:ext>
                  </a:extLst>
                </a:gridCol>
                <a:gridCol w="2582391">
                  <a:extLst>
                    <a:ext uri="{9D8B030D-6E8A-4147-A177-3AD203B41FA5}">
                      <a16:colId xmlns="" xmlns:a16="http://schemas.microsoft.com/office/drawing/2014/main" val="20001"/>
                    </a:ext>
                  </a:extLst>
                </a:gridCol>
                <a:gridCol w="4463640">
                  <a:extLst>
                    <a:ext uri="{9D8B030D-6E8A-4147-A177-3AD203B41FA5}">
                      <a16:colId xmlns="" xmlns:a16="http://schemas.microsoft.com/office/drawing/2014/main" val="20002"/>
                    </a:ext>
                  </a:extLst>
                </a:gridCol>
              </a:tblGrid>
              <a:tr h="921029">
                <a:tc>
                  <a:txBody>
                    <a:bodyPr/>
                    <a:lstStyle/>
                    <a:p>
                      <a:pPr algn="ct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ctr"/>
                      <a:r>
                        <a:rPr lang="x-none" sz="2000" dirty="0">
                          <a:solidFill>
                            <a:schemeClr val="accent2">
                              <a:lumMod val="75000"/>
                            </a:schemeClr>
                          </a:solidFill>
                          <a:latin typeface="Times New Roman" panose="02020603050405020304" pitchFamily="18" charset="0"/>
                          <a:cs typeface="Times New Roman" panose="02020603050405020304" pitchFamily="18" charset="0"/>
                        </a:rPr>
                        <a:t>Thế giới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khi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trẻ</a:t>
                      </a:r>
                      <a:r>
                        <a:rPr lang="en-US" sz="2000" dirty="0">
                          <a:solidFill>
                            <a:schemeClr val="accent2">
                              <a:lumMod val="75000"/>
                            </a:schemeClr>
                          </a:solidFill>
                          <a:latin typeface="Times New Roman" panose="02020603050405020304" pitchFamily="18" charset="0"/>
                          <a:cs typeface="Times New Roman" panose="02020603050405020304" pitchFamily="18" charset="0"/>
                        </a:rPr>
                        <a:t> con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mới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sinh</a:t>
                      </a:r>
                      <a:r>
                        <a:rPr lang="en-US" sz="2000" dirty="0">
                          <a:solidFill>
                            <a:schemeClr val="accent2">
                              <a:lumMod val="75000"/>
                            </a:schemeClr>
                          </a:solidFill>
                          <a:latin typeface="Times New Roman" panose="02020603050405020304" pitchFamily="18" charset="0"/>
                          <a:cs typeface="Times New Roman" panose="02020603050405020304" pitchFamily="18" charset="0"/>
                        </a:rPr>
                        <a:t> ra</a:t>
                      </a:r>
                      <a:endParaRPr lang="x-none" sz="2000" dirty="0">
                        <a:solidFill>
                          <a:schemeClr val="accent2">
                            <a:lumMod val="75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6">
                        <a:lumMod val="40000"/>
                        <a:lumOff val="60000"/>
                      </a:schemeClr>
                    </a:solidFill>
                  </a:tcPr>
                </a:tc>
                <a:tc>
                  <a:txBody>
                    <a:bodyPr/>
                    <a:lstStyle/>
                    <a:p>
                      <a:pPr algn="ctr"/>
                      <a:r>
                        <a:rPr lang="en-US" sz="2000">
                          <a:solidFill>
                            <a:schemeClr val="accent6">
                              <a:lumMod val="50000"/>
                            </a:schemeClr>
                          </a:solidFill>
                          <a:latin typeface="Times New Roman" panose="02020603050405020304" pitchFamily="18" charset="0"/>
                          <a:cs typeface="Times New Roman" panose="02020603050405020304" pitchFamily="18" charset="0"/>
                        </a:rPr>
                        <a:t>Thế giới sau khi trẻ con sinh ra</a:t>
                      </a:r>
                      <a:endParaRPr lang="x-none" sz="2000" dirty="0">
                        <a:solidFill>
                          <a:schemeClr val="accent2">
                            <a:lumMod val="75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2">
                        <a:lumMod val="40000"/>
                        <a:lumOff val="60000"/>
                      </a:schemeClr>
                    </a:solidFill>
                  </a:tcPr>
                </a:tc>
                <a:extLst>
                  <a:ext uri="{0D108BD9-81ED-4DB2-BD59-A6C34878D82A}">
                    <a16:rowId xmlns="" xmlns:a16="http://schemas.microsoft.com/office/drawing/2014/main" val="10000"/>
                  </a:ext>
                </a:extLst>
              </a:tr>
              <a:tr h="1623345">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Hình ảnh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Trái đất trụi trần, chưa có mặt trời</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1"/>
                  </a:ext>
                </a:extLst>
              </a:tr>
              <a:tr h="8450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Màu sắc</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Màu đen</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a:latin typeface="Times New Roman" panose="02020603050405020304" pitchFamily="18" charset="0"/>
                          <a:cs typeface="Times New Roman" panose="02020603050405020304" pitchFamily="18" charset="0"/>
                        </a:rPr>
                        <a:t>Màu xanh của cỏ, cây, màu đỏ của hoa</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2"/>
                  </a:ext>
                </a:extLst>
              </a:tr>
              <a:tr h="55284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Âm thanh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a:latin typeface="Times New Roman" panose="02020603050405020304" pitchFamily="18" charset="0"/>
                          <a:cs typeface="Times New Roman" panose="02020603050405020304" pitchFamily="18" charset="0"/>
                        </a:rPr>
                        <a:t>Tiếng chim hót</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3"/>
                  </a:ext>
                </a:extLst>
              </a:tr>
              <a:tr h="5606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Ánh sáng</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“chỉ toàn bóng đêm”</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Mặt trời chiếu sáng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4"/>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Nghệ</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thuật</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miêu</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tả</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gridSpan="2">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hMerge="1">
                  <a:txBody>
                    <a:bodyPr/>
                    <a:lstStyle/>
                    <a:p>
                      <a:endParaRPr lang="en-US"/>
                    </a:p>
                  </a:txBody>
                  <a:tcPr/>
                </a:tc>
                <a:extLst>
                  <a:ext uri="{0D108BD9-81ED-4DB2-BD59-A6C34878D82A}">
                    <a16:rowId xmlns="" xmlns:a16="http://schemas.microsoft.com/office/drawing/2014/main" val="10005"/>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Cảm</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nhận</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chung</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6"/>
                  </a:ext>
                </a:extLst>
              </a:tr>
            </a:tbl>
          </a:graphicData>
        </a:graphic>
      </p:graphicFrame>
      <p:sp>
        <p:nvSpPr>
          <p:cNvPr id="8" name="TextBox 7">
            <a:extLst>
              <a:ext uri="{FF2B5EF4-FFF2-40B4-BE49-F238E27FC236}">
                <a16:creationId xmlns="" xmlns:a16="http://schemas.microsoft.com/office/drawing/2014/main" id="{43BF8274-FE7D-4F39-BB14-A6449043B725}"/>
              </a:ext>
            </a:extLst>
          </p:cNvPr>
          <p:cNvSpPr txBox="1"/>
          <p:nvPr/>
        </p:nvSpPr>
        <p:spPr>
          <a:xfrm>
            <a:off x="5024438" y="5888038"/>
            <a:ext cx="2506662" cy="809625"/>
          </a:xfrm>
          <a:prstGeom prst="rect">
            <a:avLst/>
          </a:prstGeom>
          <a:noFill/>
        </p:spPr>
        <p:txBody>
          <a:bodyPr>
            <a:spAutoFit/>
          </a:bodyPr>
          <a:lstStyle/>
          <a:p>
            <a:pPr eaLnBrk="1" fontAlgn="auto" hangingPunct="1">
              <a:spcBef>
                <a:spcPts val="0"/>
              </a:spcBef>
              <a:spcAft>
                <a:spcPts val="0"/>
              </a:spcAft>
              <a:defRPr/>
            </a:pPr>
            <a:r>
              <a:rPr lang="en-US" sz="2000" b="1" dirty="0">
                <a:solidFill>
                  <a:srgbClr val="C00000"/>
                </a:solidFill>
                <a:latin typeface="Times New Roman" panose="02020603050405020304" pitchFamily="18" charset="0"/>
                <a:cs typeface="Times New Roman" panose="02020603050405020304" pitchFamily="18" charset="0"/>
              </a:rPr>
              <a:t>=&gt; </a:t>
            </a:r>
            <a:r>
              <a:rPr lang="en-US" sz="2000" b="1" dirty="0" err="1">
                <a:solidFill>
                  <a:srgbClr val="C00000"/>
                </a:solidFill>
                <a:latin typeface="Times New Roman" panose="02020603050405020304" pitchFamily="18" charset="0"/>
                <a:cs typeface="Times New Roman" panose="02020603050405020304" pitchFamily="18" charset="0"/>
              </a:rPr>
              <a:t>Tăm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tối</a:t>
            </a:r>
            <a:r>
              <a:rPr lang="x-none" sz="2000" b="1" dirty="0">
                <a:solidFill>
                  <a:srgbClr val="C00000"/>
                </a:solidFill>
                <a:latin typeface="Times New Roman" panose="02020603050405020304" pitchFamily="18" charset="0"/>
                <a:cs typeface="Times New Roman" panose="02020603050405020304" pitchFamily="18" charset="0"/>
              </a:rPr>
              <a:t>, hoang sơ</a:t>
            </a:r>
          </a:p>
          <a:p>
            <a:pPr eaLnBrk="1" fontAlgn="auto" hangingPunct="1">
              <a:spcBef>
                <a:spcPts val="0"/>
              </a:spcBef>
              <a:spcAft>
                <a:spcPts val="0"/>
              </a:spcAft>
              <a:defRPr/>
            </a:pP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32807" name="TextBox 8">
            <a:extLst>
              <a:ext uri="{FF2B5EF4-FFF2-40B4-BE49-F238E27FC236}">
                <a16:creationId xmlns="" xmlns:a16="http://schemas.microsoft.com/office/drawing/2014/main" id="{23FFD84E-BAFA-487F-8095-4044AEF7C888}"/>
              </a:ext>
            </a:extLst>
          </p:cNvPr>
          <p:cNvSpPr txBox="1">
            <a:spLocks noChangeArrowheads="1"/>
          </p:cNvSpPr>
          <p:nvPr/>
        </p:nvSpPr>
        <p:spPr bwMode="auto">
          <a:xfrm>
            <a:off x="7494588" y="5799138"/>
            <a:ext cx="469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solidFill>
                  <a:srgbClr val="C00000"/>
                </a:solidFill>
                <a:latin typeface="Times New Roman" panose="02020603050405020304" pitchFamily="18" charset="0"/>
                <a:cs typeface="Times New Roman" panose="02020603050405020304" pitchFamily="18" charset="0"/>
              </a:rPr>
              <a:t>=&gt; </a:t>
            </a:r>
            <a:r>
              <a:rPr lang="x-none" altLang="en-US" sz="2000" b="1">
                <a:solidFill>
                  <a:srgbClr val="C00000"/>
                </a:solidFill>
                <a:latin typeface="Times New Roman" panose="02020603050405020304" pitchFamily="18" charset="0"/>
                <a:cs typeface="Times New Roman" panose="02020603050405020304" pitchFamily="18" charset="0"/>
              </a:rPr>
              <a:t>Rực rỡ, </a:t>
            </a:r>
            <a:r>
              <a:rPr lang="en-US" altLang="en-US" sz="2000" b="1">
                <a:solidFill>
                  <a:srgbClr val="C00000"/>
                </a:solidFill>
                <a:latin typeface="Times New Roman" panose="02020603050405020304" pitchFamily="18" charset="0"/>
                <a:cs typeface="Times New Roman" panose="02020603050405020304" pitchFamily="18" charset="0"/>
              </a:rPr>
              <a:t>tươi sáng, tràn đầy sức sống </a:t>
            </a:r>
            <a:endParaRPr lang="x-none" altLang="en-US" sz="2000" b="1">
              <a:solidFill>
                <a:srgbClr val="C00000"/>
              </a:solidFill>
              <a:latin typeface="Times New Roman" panose="02020603050405020304" pitchFamily="18" charset="0"/>
              <a:cs typeface="Times New Roman" panose="02020603050405020304" pitchFamily="18" charset="0"/>
            </a:endParaRPr>
          </a:p>
        </p:txBody>
      </p:sp>
      <p:sp>
        <p:nvSpPr>
          <p:cNvPr id="11" name="Cloud Callout 4">
            <a:extLst>
              <a:ext uri="{FF2B5EF4-FFF2-40B4-BE49-F238E27FC236}">
                <a16:creationId xmlns="" xmlns:a16="http://schemas.microsoft.com/office/drawing/2014/main" id="{54E1B3EE-0C2D-4572-9F58-95CD30B847FE}"/>
              </a:ext>
            </a:extLst>
          </p:cNvPr>
          <p:cNvSpPr/>
          <p:nvPr/>
        </p:nvSpPr>
        <p:spPr>
          <a:xfrm flipH="1">
            <a:off x="0" y="298450"/>
            <a:ext cx="5165725" cy="3248025"/>
          </a:xfrm>
          <a:prstGeom prst="cloudCallout">
            <a:avLst>
              <a:gd name="adj1" fmla="val -95624"/>
              <a:gd name="adj2" fmla="val 69664"/>
            </a:avLst>
          </a:prstGeom>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800" dirty="0">
                <a:solidFill>
                  <a:schemeClr val="accent6">
                    <a:lumMod val="50000"/>
                  </a:schemeClr>
                </a:solidFill>
                <a:latin typeface="Times New Roman" panose="02020603050405020304" pitchFamily="18" charset="0"/>
                <a:cs typeface="Times New Roman" panose="02020603050405020304" pitchFamily="18" charset="0"/>
              </a:rPr>
              <a:t>Theo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trẻ</a:t>
            </a:r>
            <a:r>
              <a:rPr lang="en-US" sz="2800" dirty="0">
                <a:solidFill>
                  <a:schemeClr val="accent6">
                    <a:lumMod val="50000"/>
                  </a:schemeClr>
                </a:solidFill>
                <a:latin typeface="Times New Roman" panose="02020603050405020304" pitchFamily="18" charset="0"/>
                <a:cs typeface="Times New Roman" panose="02020603050405020304" pitchFamily="18" charset="0"/>
              </a:rPr>
              <a:t> con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800" dirty="0">
                <a:solidFill>
                  <a:schemeClr val="accent6">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vì</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6F72D261-CCCA-416F-8599-F33D892C8EDA}"/>
              </a:ext>
            </a:extLst>
          </p:cNvPr>
          <p:cNvSpPr txBox="1">
            <a:spLocks noChangeArrowheads="1"/>
          </p:cNvSpPr>
          <p:nvPr/>
        </p:nvSpPr>
        <p:spPr bwMode="auto">
          <a:xfrm>
            <a:off x="7531100" y="6219825"/>
            <a:ext cx="469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b="1">
                <a:solidFill>
                  <a:srgbClr val="C00000"/>
                </a:solidFill>
                <a:latin typeface="Times New Roman" panose="02020603050405020304" pitchFamily="18" charset="0"/>
                <a:cs typeface="Times New Roman" panose="02020603050405020304" pitchFamily="18" charset="0"/>
              </a:rPr>
              <a:t>để nâng đỡ, nuôi dưỡng trẻ em</a:t>
            </a:r>
            <a:endParaRPr lang="en-US" altLang="en-US" sz="2000"/>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thiết kế giáo án điện tử Powerpoint Background image presentation  | Wallpaper powerpoint, Background powerpoint, Cool powerpoint backgrounds">
            <a:extLst>
              <a:ext uri="{FF2B5EF4-FFF2-40B4-BE49-F238E27FC236}">
                <a16:creationId xmlns="" xmlns:a16="http://schemas.microsoft.com/office/drawing/2014/main" id="{BD83DDD9-F623-4362-8942-28E0A91CC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350750" cy="85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2D412440-ECBE-49CE-8A04-82A448F96605}"/>
              </a:ext>
            </a:extLst>
          </p:cNvPr>
          <p:cNvSpPr txBox="1"/>
          <p:nvPr/>
        </p:nvSpPr>
        <p:spPr>
          <a:xfrm>
            <a:off x="814388" y="636588"/>
            <a:ext cx="3606800" cy="6370637"/>
          </a:xfrm>
          <a:prstGeom prst="rect">
            <a:avLst/>
          </a:prstGeom>
          <a:noFill/>
        </p:spPr>
        <p:txBody>
          <a:bodyPr>
            <a:spAutoFit/>
          </a:bodyPr>
          <a:lstStyle/>
          <a:p>
            <a:pPr eaLnBrk="1" fontAlgn="auto" hangingPunct="1">
              <a:spcBef>
                <a:spcPts val="0"/>
              </a:spcBef>
              <a:spcAft>
                <a:spcPts val="0"/>
              </a:spcAft>
              <a:defRPr/>
            </a:pPr>
            <a:r>
              <a:rPr lang="vi-VN" sz="2400" b="1" i="1" dirty="0">
                <a:solidFill>
                  <a:schemeClr val="accent2">
                    <a:lumMod val="75000"/>
                  </a:schemeClr>
                </a:solidFill>
                <a:latin typeface="+mj-lt"/>
              </a:rPr>
              <a:t>Mắt trẻ con sáng lắm</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Nhưng chưa thấy gì đâu</a:t>
            </a:r>
            <a:r>
              <a:rPr lang="en-US" sz="2400" b="1" i="1" dirty="0">
                <a:solidFill>
                  <a:schemeClr val="accent2">
                    <a:lumMod val="75000"/>
                  </a:schemeClr>
                </a:solidFill>
                <a:latin typeface="+mj-lt"/>
              </a:rPr>
              <a:t>!</a:t>
            </a:r>
            <a:r>
              <a:rPr lang="vi-VN" sz="2400" b="1" i="1" dirty="0">
                <a:solidFill>
                  <a:schemeClr val="accent2">
                    <a:lumMod val="75000"/>
                  </a:schemeClr>
                </a:solidFill>
                <a:latin typeface="+mj-lt"/>
              </a:rPr>
              <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Mặt trời mới nhô cao</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Cho trẻ con nhìn rõ</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Màu xanh bắt đầu cỏ</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Màu xanh bắt đầu cây</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Cây cao bằng gang tay</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Lá cỏ bằng sợi tóc</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Cái hoa bằng cái cúc</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Màu đỏ làm ra hoa</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Chim bấy giờ sinh ra</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Cho trẻ nghe tiếng hót</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Tiếng hót trong bằng nước</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Tiếng hót cao bằng mây</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Những làn gió thơ ngây</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Truyền âm thanh đi khắp</a:t>
            </a:r>
            <a:br>
              <a:rPr lang="vi-VN" sz="2400" b="1" i="1" dirty="0">
                <a:solidFill>
                  <a:schemeClr val="accent2">
                    <a:lumMod val="75000"/>
                  </a:schemeClr>
                </a:solidFill>
                <a:latin typeface="+mj-lt"/>
              </a:rPr>
            </a:br>
            <a:endParaRPr lang="en-US" sz="2400" b="1" i="1" dirty="0">
              <a:solidFill>
                <a:schemeClr val="accent2">
                  <a:lumMod val="75000"/>
                </a:schemeClr>
              </a:solidFill>
              <a:latin typeface="+mj-lt"/>
            </a:endParaRPr>
          </a:p>
        </p:txBody>
      </p:sp>
      <p:sp>
        <p:nvSpPr>
          <p:cNvPr id="6" name="TextBox 5">
            <a:extLst>
              <a:ext uri="{FF2B5EF4-FFF2-40B4-BE49-F238E27FC236}">
                <a16:creationId xmlns="" xmlns:a16="http://schemas.microsoft.com/office/drawing/2014/main" id="{D3D1B565-DC7E-4146-9B06-832F0635A486}"/>
              </a:ext>
            </a:extLst>
          </p:cNvPr>
          <p:cNvSpPr txBox="1"/>
          <p:nvPr/>
        </p:nvSpPr>
        <p:spPr>
          <a:xfrm>
            <a:off x="6289675" y="2147888"/>
            <a:ext cx="4041775" cy="4524375"/>
          </a:xfrm>
          <a:prstGeom prst="rect">
            <a:avLst/>
          </a:prstGeom>
          <a:noFill/>
        </p:spPr>
        <p:txBody>
          <a:bodyPr>
            <a:spAutoFit/>
          </a:bodyPr>
          <a:lstStyle/>
          <a:p>
            <a:pPr eaLnBrk="1" fontAlgn="auto" hangingPunct="1">
              <a:spcBef>
                <a:spcPts val="0"/>
              </a:spcBef>
              <a:spcAft>
                <a:spcPts val="0"/>
              </a:spcAft>
              <a:defRPr/>
            </a:pPr>
            <a:r>
              <a:rPr lang="vi-VN" sz="2400" b="1" i="1" dirty="0">
                <a:solidFill>
                  <a:schemeClr val="accent2">
                    <a:lumMod val="75000"/>
                  </a:schemeClr>
                </a:solidFill>
                <a:latin typeface="+mj-lt"/>
              </a:rPr>
              <a:t>Muốn trẻ con được tắm</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S</a:t>
            </a:r>
            <a:r>
              <a:rPr lang="en-US" sz="2400" b="1" i="1" dirty="0">
                <a:solidFill>
                  <a:schemeClr val="accent2">
                    <a:lumMod val="75000"/>
                  </a:schemeClr>
                </a:solidFill>
                <a:latin typeface="+mj-lt"/>
              </a:rPr>
              <a:t>ô</a:t>
            </a:r>
            <a:r>
              <a:rPr lang="vi-VN" sz="2400" b="1" i="1" dirty="0">
                <a:solidFill>
                  <a:schemeClr val="accent2">
                    <a:lumMod val="75000"/>
                  </a:schemeClr>
                </a:solidFill>
                <a:latin typeface="+mj-lt"/>
              </a:rPr>
              <a:t>ng bắt đầu làm sông</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Sông cần đến mênh mông</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Biển có từ thuở đó</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Biển thì </a:t>
            </a:r>
            <a:r>
              <a:rPr lang="en-US" sz="2400" b="1" i="1" dirty="0" err="1">
                <a:solidFill>
                  <a:schemeClr val="accent2">
                    <a:lumMod val="75000"/>
                  </a:schemeClr>
                </a:solidFill>
                <a:latin typeface="Times New Roman" panose="02020603050405020304" pitchFamily="18" charset="0"/>
                <a:cs typeface="Times New Roman" panose="02020603050405020304" pitchFamily="18" charset="0"/>
              </a:rPr>
              <a:t>sinh</a:t>
            </a:r>
            <a:r>
              <a:rPr lang="vi-VN" sz="2400" b="1" i="1" dirty="0">
                <a:solidFill>
                  <a:schemeClr val="accent2">
                    <a:lumMod val="75000"/>
                  </a:schemeClr>
                </a:solidFill>
                <a:latin typeface="+mj-lt"/>
              </a:rPr>
              <a:t> ý nghĩ</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Biển sinh cá sinh tôm</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Biển sinh những cánh buồm</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Cho trẻ con đi khắp</a:t>
            </a:r>
          </a:p>
          <a:p>
            <a:pPr eaLnBrk="1" fontAlgn="auto" hangingPunct="1">
              <a:spcBef>
                <a:spcPts val="0"/>
              </a:spcBef>
              <a:spcAft>
                <a:spcPts val="0"/>
              </a:spcAft>
              <a:defRPr/>
            </a:pPr>
            <a:r>
              <a:rPr lang="vi-VN" sz="2400" b="1" i="1" dirty="0">
                <a:solidFill>
                  <a:schemeClr val="accent2">
                    <a:lumMod val="75000"/>
                  </a:schemeClr>
                </a:solidFill>
                <a:latin typeface="+mj-lt"/>
              </a:rPr>
              <a:t>Đám mây cho bóng rợp</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Trời nắng mây theo che</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Khi trẻ con tập đi</a:t>
            </a:r>
            <a:br>
              <a:rPr lang="vi-VN" sz="2400" b="1" i="1" dirty="0">
                <a:solidFill>
                  <a:schemeClr val="accent2">
                    <a:lumMod val="75000"/>
                  </a:schemeClr>
                </a:solidFill>
                <a:latin typeface="+mj-lt"/>
              </a:rPr>
            </a:br>
            <a:r>
              <a:rPr lang="vi-VN" sz="2400" b="1" i="1" dirty="0">
                <a:solidFill>
                  <a:schemeClr val="accent2">
                    <a:lumMod val="75000"/>
                  </a:schemeClr>
                </a:solidFill>
                <a:latin typeface="+mj-lt"/>
              </a:rPr>
              <a:t>Đường có từ ngày đó</a:t>
            </a:r>
          </a:p>
        </p:txBody>
      </p:sp>
      <p:sp>
        <p:nvSpPr>
          <p:cNvPr id="7" name="TextBox 6">
            <a:extLst>
              <a:ext uri="{FF2B5EF4-FFF2-40B4-BE49-F238E27FC236}">
                <a16:creationId xmlns="" xmlns:a16="http://schemas.microsoft.com/office/drawing/2014/main" id="{7776F4E3-9A75-4F47-A0AB-26805C9121C0}"/>
              </a:ext>
            </a:extLst>
          </p:cNvPr>
          <p:cNvSpPr txBox="1">
            <a:spLocks noChangeArrowheads="1"/>
          </p:cNvSpPr>
          <p:nvPr/>
        </p:nvSpPr>
        <p:spPr bwMode="auto">
          <a:xfrm>
            <a:off x="4564063" y="5224463"/>
            <a:ext cx="2195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Phép so sánh</a:t>
            </a:r>
            <a:endParaRPr lang="x-none" altLang="en-US" sz="24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DFD86E6-B437-44E9-8BB2-2A93AD78A8C6}"/>
              </a:ext>
            </a:extLst>
          </p:cNvPr>
          <p:cNvSpPr txBox="1">
            <a:spLocks noChangeArrowheads="1"/>
          </p:cNvSpPr>
          <p:nvPr/>
        </p:nvSpPr>
        <p:spPr bwMode="auto">
          <a:xfrm>
            <a:off x="4248150" y="5797550"/>
            <a:ext cx="219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Phép nhân hoá</a:t>
            </a:r>
            <a:endParaRPr lang="x-none" altLang="en-US" sz="24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A189FCC-CAE4-421C-BD8D-63ECD2132525}"/>
              </a:ext>
            </a:extLst>
          </p:cNvPr>
          <p:cNvSpPr txBox="1"/>
          <p:nvPr/>
        </p:nvSpPr>
        <p:spPr>
          <a:xfrm>
            <a:off x="815975" y="5016500"/>
            <a:ext cx="3605213" cy="830263"/>
          </a:xfrm>
          <a:prstGeom prst="rect">
            <a:avLst/>
          </a:prstGeom>
          <a:noFill/>
        </p:spPr>
        <p:txBody>
          <a:bodyPr>
            <a:spAutoFit/>
          </a:bodyPr>
          <a:lstStyle/>
          <a:p>
            <a:pPr eaLnBrk="1" fontAlgn="auto" hangingPunct="1">
              <a:spcBef>
                <a:spcPts val="0"/>
              </a:spcBef>
              <a:spcAft>
                <a:spcPts val="0"/>
              </a:spcAft>
              <a:defRPr/>
            </a:pPr>
            <a:r>
              <a:rPr lang="vi-VN" sz="2400" b="1" i="1" dirty="0">
                <a:solidFill>
                  <a:srgbClr val="0070C0"/>
                </a:solidFill>
                <a:latin typeface="+mj-lt"/>
              </a:rPr>
              <a:t>Tiếng hót trong bằng nước</a:t>
            </a:r>
            <a:br>
              <a:rPr lang="vi-VN" sz="2400" b="1" i="1" dirty="0">
                <a:solidFill>
                  <a:srgbClr val="0070C0"/>
                </a:solidFill>
                <a:latin typeface="+mj-lt"/>
              </a:rPr>
            </a:br>
            <a:r>
              <a:rPr lang="vi-VN" sz="2400" b="1" i="1" dirty="0">
                <a:solidFill>
                  <a:srgbClr val="0070C0"/>
                </a:solidFill>
                <a:latin typeface="+mj-lt"/>
              </a:rPr>
              <a:t>Tiếng hót cao bằng mây</a:t>
            </a:r>
            <a:endParaRPr lang="en-US" sz="2400" b="1" i="1" dirty="0">
              <a:solidFill>
                <a:srgbClr val="0070C0"/>
              </a:solidFill>
              <a:latin typeface="+mj-lt"/>
            </a:endParaRPr>
          </a:p>
        </p:txBody>
      </p:sp>
      <p:sp>
        <p:nvSpPr>
          <p:cNvPr id="11" name="TextBox 10">
            <a:extLst>
              <a:ext uri="{FF2B5EF4-FFF2-40B4-BE49-F238E27FC236}">
                <a16:creationId xmlns="" xmlns:a16="http://schemas.microsoft.com/office/drawing/2014/main" id="{71ADFAD2-1EE2-43FC-AC07-C1A58B59BBE2}"/>
              </a:ext>
            </a:extLst>
          </p:cNvPr>
          <p:cNvSpPr txBox="1">
            <a:spLocks noChangeArrowheads="1"/>
          </p:cNvSpPr>
          <p:nvPr/>
        </p:nvSpPr>
        <p:spPr bwMode="auto">
          <a:xfrm>
            <a:off x="815975" y="2828925"/>
            <a:ext cx="3054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i="1">
                <a:solidFill>
                  <a:srgbClr val="0070C0"/>
                </a:solidFill>
                <a:latin typeface="Times New Roman" panose="02020603050405020304" pitchFamily="18" charset="0"/>
                <a:cs typeface="Times New Roman" panose="02020603050405020304" pitchFamily="18" charset="0"/>
              </a:rPr>
              <a:t>Cây cao bằng gang tay</a:t>
            </a:r>
            <a:br>
              <a:rPr lang="en-US" altLang="en-US" sz="2400" b="1" i="1">
                <a:solidFill>
                  <a:srgbClr val="0070C0"/>
                </a:solidFill>
                <a:latin typeface="Times New Roman" panose="02020603050405020304" pitchFamily="18" charset="0"/>
                <a:cs typeface="Times New Roman" panose="02020603050405020304" pitchFamily="18" charset="0"/>
              </a:rPr>
            </a:br>
            <a:r>
              <a:rPr lang="en-US" altLang="en-US" sz="2400" b="1" i="1">
                <a:solidFill>
                  <a:srgbClr val="0070C0"/>
                </a:solidFill>
                <a:latin typeface="Times New Roman" panose="02020603050405020304" pitchFamily="18" charset="0"/>
                <a:cs typeface="Times New Roman" panose="02020603050405020304" pitchFamily="18" charset="0"/>
              </a:rPr>
              <a:t>Lá cỏ bằng sợi tóc</a:t>
            </a:r>
          </a:p>
        </p:txBody>
      </p:sp>
      <p:sp>
        <p:nvSpPr>
          <p:cNvPr id="13" name="TextBox 12">
            <a:extLst>
              <a:ext uri="{FF2B5EF4-FFF2-40B4-BE49-F238E27FC236}">
                <a16:creationId xmlns="" xmlns:a16="http://schemas.microsoft.com/office/drawing/2014/main" id="{B85E0DC6-F2FE-429A-BEDA-C9D8DEEF1EDB}"/>
              </a:ext>
            </a:extLst>
          </p:cNvPr>
          <p:cNvSpPr txBox="1">
            <a:spLocks noChangeArrowheads="1"/>
          </p:cNvSpPr>
          <p:nvPr/>
        </p:nvSpPr>
        <p:spPr bwMode="auto">
          <a:xfrm>
            <a:off x="3890963" y="2981325"/>
            <a:ext cx="2195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Phép so sánh</a:t>
            </a:r>
            <a:endParaRPr lang="x-none" altLang="en-US" sz="2400">
              <a:solidFill>
                <a:srgbClr val="FF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 xmlns:a16="http://schemas.microsoft.com/office/drawing/2014/main" id="{AE92BD20-923F-4B9D-8449-AC34FEE9C0E5}"/>
              </a:ext>
            </a:extLst>
          </p:cNvPr>
          <p:cNvCxnSpPr>
            <a:cxnSpLocks/>
          </p:cNvCxnSpPr>
          <p:nvPr/>
        </p:nvCxnSpPr>
        <p:spPr>
          <a:xfrm>
            <a:off x="1828800" y="6146800"/>
            <a:ext cx="20193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8DDC47C-23B7-4DB8-A230-DC45ED96C0EC}"/>
              </a:ext>
            </a:extLst>
          </p:cNvPr>
          <p:cNvCxnSpPr>
            <a:cxnSpLocks/>
          </p:cNvCxnSpPr>
          <p:nvPr/>
        </p:nvCxnSpPr>
        <p:spPr>
          <a:xfrm>
            <a:off x="7429500" y="3978275"/>
            <a:ext cx="140176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81CEEB8-B075-4ED7-9011-3A15F36BD0A6}"/>
              </a:ext>
            </a:extLst>
          </p:cNvPr>
          <p:cNvCxnSpPr>
            <a:cxnSpLocks/>
          </p:cNvCxnSpPr>
          <p:nvPr/>
        </p:nvCxnSpPr>
        <p:spPr>
          <a:xfrm>
            <a:off x="7069138" y="4354513"/>
            <a:ext cx="197326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ADC5371-D916-4987-9ACB-12DE8BD4C5B2}"/>
              </a:ext>
            </a:extLst>
          </p:cNvPr>
          <p:cNvCxnSpPr>
            <a:cxnSpLocks/>
          </p:cNvCxnSpPr>
          <p:nvPr/>
        </p:nvCxnSpPr>
        <p:spPr>
          <a:xfrm>
            <a:off x="7005638" y="4756150"/>
            <a:ext cx="295275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478B5AE5-C91C-4490-99E8-4AF65E0B3EDA}"/>
              </a:ext>
            </a:extLst>
          </p:cNvPr>
          <p:cNvCxnSpPr>
            <a:cxnSpLocks/>
          </p:cNvCxnSpPr>
          <p:nvPr/>
        </p:nvCxnSpPr>
        <p:spPr>
          <a:xfrm>
            <a:off x="6332538" y="3287713"/>
            <a:ext cx="6731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2D38D8E-806D-4423-88F5-F5FB8A538E04}"/>
              </a:ext>
            </a:extLst>
          </p:cNvPr>
          <p:cNvCxnSpPr>
            <a:cxnSpLocks/>
          </p:cNvCxnSpPr>
          <p:nvPr/>
        </p:nvCxnSpPr>
        <p:spPr>
          <a:xfrm>
            <a:off x="6319838" y="3978275"/>
            <a:ext cx="6731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95453157-1B9E-486C-93BA-4A2BEB0B4D72}"/>
              </a:ext>
            </a:extLst>
          </p:cNvPr>
          <p:cNvCxnSpPr>
            <a:cxnSpLocks/>
          </p:cNvCxnSpPr>
          <p:nvPr/>
        </p:nvCxnSpPr>
        <p:spPr>
          <a:xfrm>
            <a:off x="6357938" y="5478463"/>
            <a:ext cx="104775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F4938EB-9449-4B49-83D6-5A4D3ADE4551}"/>
              </a:ext>
            </a:extLst>
          </p:cNvPr>
          <p:cNvCxnSpPr>
            <a:cxnSpLocks/>
          </p:cNvCxnSpPr>
          <p:nvPr/>
        </p:nvCxnSpPr>
        <p:spPr>
          <a:xfrm>
            <a:off x="6332538" y="6559550"/>
            <a:ext cx="784225"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004EDC4A-87DA-4444-A979-C18C3030D3D9}"/>
              </a:ext>
            </a:extLst>
          </p:cNvPr>
          <p:cNvSpPr txBox="1">
            <a:spLocks noChangeArrowheads="1"/>
          </p:cNvSpPr>
          <p:nvPr/>
        </p:nvSpPr>
        <p:spPr bwMode="auto">
          <a:xfrm>
            <a:off x="10072688" y="3821113"/>
            <a:ext cx="1663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Điệp ngữ,</a:t>
            </a:r>
          </a:p>
          <a:p>
            <a:pPr algn="just" eaLnBrk="1" hangingPunct="1">
              <a:lnSpc>
                <a:spcPct val="100000"/>
              </a:lnSpc>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nhân hoá</a:t>
            </a:r>
            <a:endParaRPr lang="x-none" altLang="en-US" sz="2400">
              <a:solidFill>
                <a:srgbClr val="FF0000"/>
              </a:solidFill>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 xmlns:a16="http://schemas.microsoft.com/office/drawing/2014/main" id="{5C7D7410-D062-4046-8AF6-15D0C37E9A97}"/>
              </a:ext>
            </a:extLst>
          </p:cNvPr>
          <p:cNvCxnSpPr>
            <a:cxnSpLocks/>
          </p:cNvCxnSpPr>
          <p:nvPr/>
        </p:nvCxnSpPr>
        <p:spPr>
          <a:xfrm>
            <a:off x="814388" y="1751013"/>
            <a:ext cx="101441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694AF66A-597E-433E-AE85-30508A8EB9F6}"/>
              </a:ext>
            </a:extLst>
          </p:cNvPr>
          <p:cNvCxnSpPr>
            <a:cxnSpLocks/>
          </p:cNvCxnSpPr>
          <p:nvPr/>
        </p:nvCxnSpPr>
        <p:spPr>
          <a:xfrm>
            <a:off x="814388" y="2479675"/>
            <a:ext cx="13017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25EF414-3748-4285-9B31-8395B7CD71DA}"/>
              </a:ext>
            </a:extLst>
          </p:cNvPr>
          <p:cNvCxnSpPr>
            <a:cxnSpLocks/>
          </p:cNvCxnSpPr>
          <p:nvPr/>
        </p:nvCxnSpPr>
        <p:spPr>
          <a:xfrm>
            <a:off x="3235325" y="2479675"/>
            <a:ext cx="371475"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ADBBEC59-2069-412E-9B2C-F34F4A4CBF50}"/>
              </a:ext>
            </a:extLst>
          </p:cNvPr>
          <p:cNvCxnSpPr>
            <a:cxnSpLocks/>
          </p:cNvCxnSpPr>
          <p:nvPr/>
        </p:nvCxnSpPr>
        <p:spPr>
          <a:xfrm>
            <a:off x="3282950" y="2828925"/>
            <a:ext cx="3238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E368EFBF-E141-4987-8214-923EC64E3E73}"/>
              </a:ext>
            </a:extLst>
          </p:cNvPr>
          <p:cNvCxnSpPr>
            <a:cxnSpLocks/>
          </p:cNvCxnSpPr>
          <p:nvPr/>
        </p:nvCxnSpPr>
        <p:spPr>
          <a:xfrm>
            <a:off x="933450" y="4667250"/>
            <a:ext cx="644525" cy="476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DD42103F-F7F1-44CE-9F17-3FFE8E863490}"/>
              </a:ext>
            </a:extLst>
          </p:cNvPr>
          <p:cNvCxnSpPr>
            <a:cxnSpLocks/>
          </p:cNvCxnSpPr>
          <p:nvPr/>
        </p:nvCxnSpPr>
        <p:spPr>
          <a:xfrm>
            <a:off x="922338" y="3944938"/>
            <a:ext cx="1012825"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34898CA2-E79D-42BE-9935-2AE300695C97}"/>
              </a:ext>
            </a:extLst>
          </p:cNvPr>
          <p:cNvCxnSpPr>
            <a:cxnSpLocks/>
          </p:cNvCxnSpPr>
          <p:nvPr/>
        </p:nvCxnSpPr>
        <p:spPr>
          <a:xfrm>
            <a:off x="884238" y="4283075"/>
            <a:ext cx="94456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9" name="Cloud Callout 4">
            <a:extLst>
              <a:ext uri="{FF2B5EF4-FFF2-40B4-BE49-F238E27FC236}">
                <a16:creationId xmlns="" xmlns:a16="http://schemas.microsoft.com/office/drawing/2014/main" id="{56237B0B-66A5-4439-A652-BEBA115FF19D}"/>
              </a:ext>
            </a:extLst>
          </p:cNvPr>
          <p:cNvSpPr/>
          <p:nvPr/>
        </p:nvSpPr>
        <p:spPr>
          <a:xfrm flipH="1">
            <a:off x="8324850" y="-87313"/>
            <a:ext cx="4041775" cy="2355851"/>
          </a:xfrm>
          <a:prstGeom prst="cloudCallout">
            <a:avLst>
              <a:gd name="adj1" fmla="val 126919"/>
              <a:gd name="adj2" fmla="val 147261"/>
            </a:avLst>
          </a:prstGeom>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400"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pháp</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thuật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tái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bức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tranh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endParaRPr lang="vi-VN" sz="2400" dirty="0">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31" name="Straight Connector 30">
            <a:extLst>
              <a:ext uri="{FF2B5EF4-FFF2-40B4-BE49-F238E27FC236}">
                <a16:creationId xmlns="" xmlns:a16="http://schemas.microsoft.com/office/drawing/2014/main" id="{F997C324-30A4-4053-9A93-2A6BE75F7F16}"/>
              </a:ext>
            </a:extLst>
          </p:cNvPr>
          <p:cNvCxnSpPr>
            <a:cxnSpLocks/>
          </p:cNvCxnSpPr>
          <p:nvPr/>
        </p:nvCxnSpPr>
        <p:spPr>
          <a:xfrm>
            <a:off x="2592388" y="1751013"/>
            <a:ext cx="49371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par>
                                <p:cTn id="47" presetID="2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par>
                                <p:cTn id="50" presetID="22" presetClass="entr" presetSubtype="4"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par>
                                <p:cTn id="53" presetID="22" presetClass="entr" presetSubtype="4"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00"/>
                                        <p:tgtEl>
                                          <p:spTgt spid="47"/>
                                        </p:tgtEl>
                                      </p:cBhvr>
                                    </p:animEffect>
                                  </p:childTnLst>
                                </p:cTn>
                              </p:par>
                              <p:par>
                                <p:cTn id="56" presetID="22" presetClass="entr" presetSubtype="4"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par>
                                <p:cTn id="62" presetID="22" presetClass="entr" presetSubtype="4"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00"/>
                                        <p:tgtEl>
                                          <p:spTgt spid="27"/>
                                        </p:tgtEl>
                                      </p:cBhvr>
                                    </p:animEffect>
                                  </p:childTnLst>
                                </p:cTn>
                              </p:par>
                              <p:par>
                                <p:cTn id="68" presetID="22" presetClass="entr" presetSubtype="4"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par>
                                <p:cTn id="71" presetID="22" presetClass="entr" presetSubtype="4"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down)">
                                      <p:cBhvr>
                                        <p:cTn id="73" dur="500"/>
                                        <p:tgtEl>
                                          <p:spTgt spid="30"/>
                                        </p:tgtEl>
                                      </p:cBhvr>
                                    </p:animEffect>
                                  </p:childTnLst>
                                </p:cTn>
                              </p:par>
                              <p:par>
                                <p:cTn id="74" presetID="22" presetClass="entr" presetSubtype="4"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down)">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a:extLst>
              <a:ext uri="{FF2B5EF4-FFF2-40B4-BE49-F238E27FC236}">
                <a16:creationId xmlns="" xmlns:a16="http://schemas.microsoft.com/office/drawing/2014/main" id="{4FF9AA4B-AEEE-4D82-BE3B-64FC25005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75" y="-766763"/>
            <a:ext cx="8066088" cy="875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图片 31750" descr="1-16">
            <a:extLst>
              <a:ext uri="{FF2B5EF4-FFF2-40B4-BE49-F238E27FC236}">
                <a16:creationId xmlns="" xmlns:a16="http://schemas.microsoft.com/office/drawing/2014/main" id="{352904BE-A8DE-4E25-8416-9AC8B66BA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300" y="823913"/>
            <a:ext cx="14128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2">
            <a:extLst>
              <a:ext uri="{FF2B5EF4-FFF2-40B4-BE49-F238E27FC236}">
                <a16:creationId xmlns="" xmlns:a16="http://schemas.microsoft.com/office/drawing/2014/main" id="{806150E7-E8E7-4B63-962A-FB58A1BC016E}"/>
              </a:ext>
            </a:extLst>
          </p:cNvPr>
          <p:cNvGraphicFramePr>
            <a:graphicFrameLocks noGrp="1"/>
          </p:cNvGraphicFramePr>
          <p:nvPr/>
        </p:nvGraphicFramePr>
        <p:xfrm>
          <a:off x="3330575" y="222250"/>
          <a:ext cx="8664575" cy="6496050"/>
        </p:xfrm>
        <a:graphic>
          <a:graphicData uri="http://schemas.openxmlformats.org/drawingml/2006/table">
            <a:tbl>
              <a:tblPr firstRow="1" bandRow="1">
                <a:tableStyleId>{C4B1156A-380E-4F78-BDF5-A606A8083BF9}</a:tableStyleId>
              </a:tblPr>
              <a:tblGrid>
                <a:gridCol w="1618544">
                  <a:extLst>
                    <a:ext uri="{9D8B030D-6E8A-4147-A177-3AD203B41FA5}">
                      <a16:colId xmlns="" xmlns:a16="http://schemas.microsoft.com/office/drawing/2014/main" val="20000"/>
                    </a:ext>
                  </a:extLst>
                </a:gridCol>
                <a:gridCol w="2836029">
                  <a:extLst>
                    <a:ext uri="{9D8B030D-6E8A-4147-A177-3AD203B41FA5}">
                      <a16:colId xmlns="" xmlns:a16="http://schemas.microsoft.com/office/drawing/2014/main" val="20001"/>
                    </a:ext>
                  </a:extLst>
                </a:gridCol>
                <a:gridCol w="4210002">
                  <a:extLst>
                    <a:ext uri="{9D8B030D-6E8A-4147-A177-3AD203B41FA5}">
                      <a16:colId xmlns="" xmlns:a16="http://schemas.microsoft.com/office/drawing/2014/main" val="20002"/>
                    </a:ext>
                  </a:extLst>
                </a:gridCol>
              </a:tblGrid>
              <a:tr h="921029">
                <a:tc>
                  <a:txBody>
                    <a:bodyPr/>
                    <a:lstStyle/>
                    <a:p>
                      <a:pPr algn="ct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ctr"/>
                      <a:r>
                        <a:rPr lang="x-none" sz="2000" dirty="0">
                          <a:solidFill>
                            <a:schemeClr val="accent2">
                              <a:lumMod val="75000"/>
                            </a:schemeClr>
                          </a:solidFill>
                          <a:latin typeface="Times New Roman" panose="02020603050405020304" pitchFamily="18" charset="0"/>
                          <a:cs typeface="Times New Roman" panose="02020603050405020304" pitchFamily="18" charset="0"/>
                        </a:rPr>
                        <a:t>Thế giới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khi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trẻ</a:t>
                      </a:r>
                      <a:r>
                        <a:rPr lang="en-US" sz="2000" dirty="0">
                          <a:solidFill>
                            <a:schemeClr val="accent2">
                              <a:lumMod val="75000"/>
                            </a:schemeClr>
                          </a:solidFill>
                          <a:latin typeface="Times New Roman" panose="02020603050405020304" pitchFamily="18" charset="0"/>
                          <a:cs typeface="Times New Roman" panose="02020603050405020304" pitchFamily="18" charset="0"/>
                        </a:rPr>
                        <a:t> con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mới</a:t>
                      </a:r>
                      <a:r>
                        <a:rPr lang="en-US" sz="2000" dirty="0">
                          <a:solidFill>
                            <a:schemeClr val="accent2">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cs typeface="Times New Roman" panose="02020603050405020304" pitchFamily="18" charset="0"/>
                        </a:rPr>
                        <a:t>sinh</a:t>
                      </a:r>
                      <a:r>
                        <a:rPr lang="en-US" sz="2000" dirty="0">
                          <a:solidFill>
                            <a:schemeClr val="accent2">
                              <a:lumMod val="75000"/>
                            </a:schemeClr>
                          </a:solidFill>
                          <a:latin typeface="Times New Roman" panose="02020603050405020304" pitchFamily="18" charset="0"/>
                          <a:cs typeface="Times New Roman" panose="02020603050405020304" pitchFamily="18" charset="0"/>
                        </a:rPr>
                        <a:t> ra</a:t>
                      </a:r>
                      <a:endParaRPr lang="x-none" sz="2000" dirty="0">
                        <a:solidFill>
                          <a:schemeClr val="accent2">
                            <a:lumMod val="75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6">
                        <a:lumMod val="40000"/>
                        <a:lumOff val="60000"/>
                      </a:schemeClr>
                    </a:solidFill>
                  </a:tcPr>
                </a:tc>
                <a:tc>
                  <a:txBody>
                    <a:bodyPr/>
                    <a:lstStyle/>
                    <a:p>
                      <a:pPr algn="ctr"/>
                      <a:r>
                        <a:rPr lang="x-none" sz="2000" dirty="0">
                          <a:solidFill>
                            <a:schemeClr val="accent6">
                              <a:lumMod val="50000"/>
                            </a:schemeClr>
                          </a:solidFill>
                          <a:latin typeface="Times New Roman" panose="02020603050405020304" pitchFamily="18" charset="0"/>
                          <a:cs typeface="Times New Roman" panose="02020603050405020304" pitchFamily="18" charset="0"/>
                        </a:rPr>
                        <a:t>Thế giới sau khi trẻ con </a:t>
                      </a:r>
                      <a:r>
                        <a:rPr lang="en-US" sz="20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000" dirty="0">
                          <a:solidFill>
                            <a:schemeClr val="accent6">
                              <a:lumMod val="50000"/>
                            </a:schemeClr>
                          </a:solidFill>
                          <a:latin typeface="Times New Roman" panose="02020603050405020304" pitchFamily="18" charset="0"/>
                          <a:cs typeface="Times New Roman" panose="02020603050405020304" pitchFamily="18" charset="0"/>
                        </a:rPr>
                        <a:t> ra</a:t>
                      </a:r>
                      <a:endParaRPr lang="x-none" sz="2000" dirty="0">
                        <a:solidFill>
                          <a:schemeClr val="accent6">
                            <a:lumMod val="50000"/>
                          </a:schemeClr>
                        </a:solidFill>
                        <a:latin typeface="Times New Roman" panose="02020603050405020304" pitchFamily="18" charset="0"/>
                        <a:cs typeface="Times New Roman" panose="02020603050405020304" pitchFamily="18" charset="0"/>
                      </a:endParaRPr>
                    </a:p>
                  </a:txBody>
                  <a:tcPr marL="66178" marR="66178" marT="33087" marB="33087" anchor="ctr">
                    <a:solidFill>
                      <a:schemeClr val="accent2">
                        <a:lumMod val="40000"/>
                        <a:lumOff val="60000"/>
                      </a:schemeClr>
                    </a:solidFill>
                  </a:tcPr>
                </a:tc>
                <a:extLst>
                  <a:ext uri="{0D108BD9-81ED-4DB2-BD59-A6C34878D82A}">
                    <a16:rowId xmlns="" xmlns:a16="http://schemas.microsoft.com/office/drawing/2014/main" val="10000"/>
                  </a:ext>
                </a:extLst>
              </a:tr>
              <a:tr h="1623345">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Hình ảnh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Trái đất trụi trần, chưa có mặt trời</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1"/>
                  </a:ext>
                </a:extLst>
              </a:tr>
              <a:tr h="8450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Màu sắc</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Màu đen</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Màu xanh của cỏ, cây, màu đỏ của hoa</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2"/>
                  </a:ext>
                </a:extLst>
              </a:tr>
              <a:tr h="55284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Âm thanh</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Tiếng chim hót</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3"/>
                  </a:ext>
                </a:extLst>
              </a:tr>
              <a:tr h="560626">
                <a:tc>
                  <a:txBody>
                    <a:bodyPr/>
                    <a:lstStyle/>
                    <a:p>
                      <a:pPr algn="ctr"/>
                      <a:r>
                        <a:rPr lang="x-none" sz="2000" b="1" dirty="0">
                          <a:solidFill>
                            <a:srgbClr val="004EEA"/>
                          </a:solidFill>
                          <a:latin typeface="Times New Roman" panose="02020603050405020304" pitchFamily="18" charset="0"/>
                          <a:cs typeface="Times New Roman" panose="02020603050405020304" pitchFamily="18" charset="0"/>
                        </a:rPr>
                        <a:t>Ánh sáng</a:t>
                      </a:r>
                      <a:endParaRPr lang="x-none" sz="2000" b="1" i="1"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“chỉ toàn bóng đêm”</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r>
                        <a:rPr lang="x-none" sz="2000" dirty="0">
                          <a:latin typeface="Times New Roman" panose="02020603050405020304" pitchFamily="18" charset="0"/>
                          <a:cs typeface="Times New Roman" panose="02020603050405020304" pitchFamily="18" charset="0"/>
                        </a:rPr>
                        <a:t>Mặt trời chiếu sáng</a:t>
                      </a:r>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4"/>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Nghệ</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thuật</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miêu</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tả</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gridSpan="2">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hMerge="1">
                  <a:txBody>
                    <a:bodyPr/>
                    <a:lstStyle/>
                    <a:p>
                      <a:endParaRPr lang="en-US"/>
                    </a:p>
                  </a:txBody>
                  <a:tcPr/>
                </a:tc>
                <a:extLst>
                  <a:ext uri="{0D108BD9-81ED-4DB2-BD59-A6C34878D82A}">
                    <a16:rowId xmlns="" xmlns:a16="http://schemas.microsoft.com/office/drawing/2014/main" val="10005"/>
                  </a:ext>
                </a:extLst>
              </a:tr>
              <a:tr h="996589">
                <a:tc>
                  <a:txBody>
                    <a:bodyPr/>
                    <a:lstStyle/>
                    <a:p>
                      <a:pPr algn="ctr"/>
                      <a:r>
                        <a:rPr lang="en-US" sz="2000" b="1" dirty="0" err="1">
                          <a:solidFill>
                            <a:srgbClr val="004EEA"/>
                          </a:solidFill>
                          <a:latin typeface="Times New Roman" panose="02020603050405020304" pitchFamily="18" charset="0"/>
                          <a:cs typeface="Times New Roman" panose="02020603050405020304" pitchFamily="18" charset="0"/>
                        </a:rPr>
                        <a:t>Cảm</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nhận</a:t>
                      </a:r>
                      <a:r>
                        <a:rPr lang="en-US" sz="2000" b="1" dirty="0">
                          <a:solidFill>
                            <a:srgbClr val="004EEA"/>
                          </a:solidFill>
                          <a:latin typeface="Times New Roman" panose="02020603050405020304" pitchFamily="18" charset="0"/>
                          <a:cs typeface="Times New Roman" panose="02020603050405020304" pitchFamily="18" charset="0"/>
                        </a:rPr>
                        <a:t> </a:t>
                      </a:r>
                      <a:r>
                        <a:rPr lang="en-US" sz="2000" b="1" dirty="0" err="1">
                          <a:solidFill>
                            <a:srgbClr val="004EEA"/>
                          </a:solidFill>
                          <a:latin typeface="Times New Roman" panose="02020603050405020304" pitchFamily="18" charset="0"/>
                          <a:cs typeface="Times New Roman" panose="02020603050405020304" pitchFamily="18" charset="0"/>
                        </a:rPr>
                        <a:t>chung</a:t>
                      </a:r>
                      <a:endParaRPr lang="x-none" sz="2000" b="1" i="0" dirty="0">
                        <a:solidFill>
                          <a:srgbClr val="004EEA"/>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tc>
                  <a:txBody>
                    <a:bodyPr/>
                    <a:lstStyle/>
                    <a:p>
                      <a:pPr algn="just"/>
                      <a:endParaRPr lang="x-none" sz="2000" dirty="0">
                        <a:solidFill>
                          <a:schemeClr val="tx1"/>
                        </a:solidFill>
                        <a:latin typeface="Times New Roman" panose="02020603050405020304" pitchFamily="18" charset="0"/>
                        <a:cs typeface="Times New Roman" panose="02020603050405020304" pitchFamily="18" charset="0"/>
                      </a:endParaRPr>
                    </a:p>
                  </a:txBody>
                  <a:tcPr marL="66178" marR="66178" marT="33087" marB="33087" anchor="ctr"/>
                </a:tc>
                <a:extLst>
                  <a:ext uri="{0D108BD9-81ED-4DB2-BD59-A6C34878D82A}">
                    <a16:rowId xmlns="" xmlns:a16="http://schemas.microsoft.com/office/drawing/2014/main" val="10006"/>
                  </a:ext>
                </a:extLst>
              </a:tr>
            </a:tbl>
          </a:graphicData>
        </a:graphic>
      </p:graphicFrame>
      <p:sp>
        <p:nvSpPr>
          <p:cNvPr id="2" name="TextBox 1">
            <a:extLst>
              <a:ext uri="{FF2B5EF4-FFF2-40B4-BE49-F238E27FC236}">
                <a16:creationId xmlns="" xmlns:a16="http://schemas.microsoft.com/office/drawing/2014/main" id="{B4791D84-4CC2-4D97-B6EC-26B083324385}"/>
              </a:ext>
            </a:extLst>
          </p:cNvPr>
          <p:cNvSpPr txBox="1"/>
          <p:nvPr/>
        </p:nvSpPr>
        <p:spPr>
          <a:xfrm>
            <a:off x="5165725" y="4738688"/>
            <a:ext cx="6721475" cy="830262"/>
          </a:xfrm>
          <a:prstGeom prst="rect">
            <a:avLst/>
          </a:prstGeom>
          <a:noFill/>
        </p:spPr>
        <p:txBody>
          <a:bodyPr>
            <a:spAutoFit/>
          </a:bodyPr>
          <a:lstStyle/>
          <a:p>
            <a:pPr eaLnBrk="1" fontAlgn="auto" hangingPunct="1">
              <a:spcBef>
                <a:spcPts val="0"/>
              </a:spcBef>
              <a:spcAft>
                <a:spcPts val="0"/>
              </a:spcAft>
              <a:defRPr/>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Sử</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biện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pháp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so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sánh</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hóa</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điệp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sử</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ảnh</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giàu</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sức</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gợi</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a:t>
            </a:r>
            <a:endParaRPr lang="x-none" sz="2400"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BCB3ED59-6FDF-45B3-96C8-C4849EBAECFE}"/>
              </a:ext>
            </a:extLst>
          </p:cNvPr>
          <p:cNvSpPr txBox="1"/>
          <p:nvPr/>
        </p:nvSpPr>
        <p:spPr>
          <a:xfrm>
            <a:off x="5024438" y="5888038"/>
            <a:ext cx="3419475" cy="809625"/>
          </a:xfrm>
          <a:prstGeom prst="rect">
            <a:avLst/>
          </a:prstGeom>
          <a:noFill/>
        </p:spPr>
        <p:txBody>
          <a:bodyPr>
            <a:spAutoFit/>
          </a:bodyPr>
          <a:lstStyle/>
          <a:p>
            <a:pPr eaLnBrk="1" fontAlgn="auto" hangingPunct="1">
              <a:spcBef>
                <a:spcPts val="0"/>
              </a:spcBef>
              <a:spcAft>
                <a:spcPts val="0"/>
              </a:spcAft>
              <a:defRPr/>
            </a:pPr>
            <a:r>
              <a:rPr lang="en-US" sz="2000" b="1" dirty="0">
                <a:solidFill>
                  <a:srgbClr val="C00000"/>
                </a:solidFill>
                <a:latin typeface="Times New Roman" panose="02020603050405020304" pitchFamily="18" charset="0"/>
                <a:cs typeface="Times New Roman" panose="02020603050405020304" pitchFamily="18" charset="0"/>
              </a:rPr>
              <a:t>=&gt; </a:t>
            </a:r>
            <a:r>
              <a:rPr lang="en-US" sz="2000" b="1" dirty="0" err="1">
                <a:solidFill>
                  <a:srgbClr val="C00000"/>
                </a:solidFill>
                <a:latin typeface="Times New Roman" panose="02020603050405020304" pitchFamily="18" charset="0"/>
                <a:cs typeface="Times New Roman" panose="02020603050405020304" pitchFamily="18" charset="0"/>
              </a:rPr>
              <a:t>Tăm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tối</a:t>
            </a:r>
            <a:r>
              <a:rPr lang="x-none" sz="2000" b="1" dirty="0">
                <a:solidFill>
                  <a:srgbClr val="C00000"/>
                </a:solidFill>
                <a:latin typeface="Times New Roman" panose="02020603050405020304" pitchFamily="18" charset="0"/>
                <a:cs typeface="Times New Roman" panose="02020603050405020304" pitchFamily="18" charset="0"/>
              </a:rPr>
              <a:t>, hoang sơ</a:t>
            </a:r>
          </a:p>
          <a:p>
            <a:pPr eaLnBrk="1" fontAlgn="auto" hangingPunct="1">
              <a:spcBef>
                <a:spcPts val="0"/>
              </a:spcBef>
              <a:spcAft>
                <a:spcPts val="0"/>
              </a:spcAft>
              <a:defRPr/>
            </a:pPr>
            <a:endParaRPr lang="en-US" sz="2667"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59470C3-C5BB-4894-A05E-FBAE4058A8B5}"/>
              </a:ext>
            </a:extLst>
          </p:cNvPr>
          <p:cNvSpPr txBox="1"/>
          <p:nvPr/>
        </p:nvSpPr>
        <p:spPr>
          <a:xfrm>
            <a:off x="7902575" y="5803900"/>
            <a:ext cx="4092575" cy="1117600"/>
          </a:xfrm>
          <a:prstGeom prst="rect">
            <a:avLst/>
          </a:prstGeom>
          <a:noFill/>
        </p:spPr>
        <p:txBody>
          <a:bodyPr>
            <a:spAutoFit/>
          </a:bodyPr>
          <a:lstStyle/>
          <a:p>
            <a:pPr eaLnBrk="1" fontAlgn="auto" hangingPunct="1">
              <a:spcBef>
                <a:spcPts val="0"/>
              </a:spcBef>
              <a:spcAft>
                <a:spcPts val="0"/>
              </a:spcAft>
              <a:defRPr/>
            </a:pPr>
            <a:r>
              <a:rPr lang="en-US" sz="2000" b="1" dirty="0">
                <a:solidFill>
                  <a:srgbClr val="C00000"/>
                </a:solidFill>
                <a:latin typeface="Times New Roman" panose="02020603050405020304" pitchFamily="18" charset="0"/>
                <a:cs typeface="Times New Roman" panose="02020603050405020304" pitchFamily="18" charset="0"/>
              </a:rPr>
              <a:t>=&gt; </a:t>
            </a:r>
            <a:r>
              <a:rPr lang="x-none" sz="2000" b="1" dirty="0">
                <a:solidFill>
                  <a:srgbClr val="C00000"/>
                </a:solidFill>
                <a:latin typeface="Times New Roman" panose="02020603050405020304" pitchFamily="18" charset="0"/>
                <a:cs typeface="Times New Roman" panose="02020603050405020304" pitchFamily="18" charset="0"/>
              </a:rPr>
              <a:t>Rực rỡ, </a:t>
            </a:r>
            <a:r>
              <a:rPr lang="en-US" sz="2000" b="1" dirty="0" err="1">
                <a:solidFill>
                  <a:srgbClr val="C00000"/>
                </a:solidFill>
                <a:latin typeface="Times New Roman" panose="02020603050405020304" pitchFamily="18" charset="0"/>
                <a:cs typeface="Times New Roman" panose="02020603050405020304" pitchFamily="18" charset="0"/>
              </a:rPr>
              <a:t>tươi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sáng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tràn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đầy</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sức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sống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để</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nâng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đỡ</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trẻ</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em</a:t>
            </a:r>
            <a:endParaRPr lang="x-none" sz="2000" b="1"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2667"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4217" y="168109"/>
            <a:ext cx="9548948" cy="1200329"/>
          </a:xfrm>
          <a:prstGeom prst="rect">
            <a:avLst/>
          </a:prstGeom>
        </p:spPr>
        <p:txBody>
          <a:bodyPr wrap="square">
            <a:spAutoFit/>
          </a:bodyPr>
          <a:lstStyle/>
          <a:p>
            <a:pPr marL="0" marR="54864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Chuyện</a:t>
            </a: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cổ</a:t>
            </a: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tích</a:t>
            </a: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về</a:t>
            </a: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loài</a:t>
            </a: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6600"/>
                </a:solidFill>
                <a:effectLst/>
                <a:uLnTx/>
                <a:uFillTx/>
                <a:latin typeface="Times New Roman" panose="02020603050405020304" pitchFamily="18" charset="0"/>
                <a:ea typeface="Times New Roman" panose="02020603050405020304" pitchFamily="18" charset="0"/>
                <a:cs typeface="+mn-cs"/>
              </a:rPr>
              <a:t>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54864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Xuân</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Quỳnh</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Horizontal Scroll 1"/>
          <p:cNvSpPr/>
          <p:nvPr/>
        </p:nvSpPr>
        <p:spPr>
          <a:xfrm>
            <a:off x="1403488" y="1470592"/>
            <a:ext cx="9229677" cy="4622157"/>
          </a:xfrm>
          <a:prstGeom prst="horizontalScroll">
            <a:avLst>
              <a:gd name="adj" fmla="val 11652"/>
            </a:avLst>
          </a:prstGeom>
          <a:solidFill>
            <a:schemeClr val="accent3">
              <a:lumMod val="20000"/>
              <a:lumOff val="80000"/>
            </a:schemeClr>
          </a:solidFill>
          <a:ln>
            <a:solidFill>
              <a:srgbClr val="C0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1928495" algn="l"/>
              </a:tabLst>
            </a:pPr>
            <a:r>
              <a:rPr lang="pt-BR" sz="2400" b="1" dirty="0">
                <a:solidFill>
                  <a:srgbClr val="000000"/>
                </a:solidFill>
                <a:latin typeface="Times New Roman" panose="02020603050405020304" pitchFamily="18" charset="0"/>
                <a:ea typeface="Times New Roman" panose="02020603050405020304" pitchFamily="18" charset="0"/>
              </a:rPr>
              <a:t>Chuyện cổ tích về loài người lí giải về nguồn gốc của con người, nhưng liệu có giống với các câu chuyện dân gian không? Với Xuân Quỳnh, một nhà thơ tiêu biểu của nền thơ ca, nhà thơ đã giải thích nguồn gốc của con người bằng một lối tư duy giàu hình tượng của thơ. Nhà thơ mượn lời tâm tình từ trái tim của người mẹ, để lí giải về nguồn gốc của loài người một cách rất độc đáo, rất thơ! Bài học hôm nay, cô sẽ cùng các em bước vào khám phá bài thơ để hiểu thêm về những giá trị mới nhé!</a:t>
            </a:r>
            <a:endParaRPr lang="en-US" sz="2400" b="1" dirty="0">
              <a:latin typeface="Times New Roman" panose="02020603050405020304" pitchFamily="18" charset="0"/>
              <a:ea typeface="Times New Roman" panose="02020603050405020304" pitchFamily="18" charset="0"/>
            </a:endParaRPr>
          </a:p>
          <a:p>
            <a:pPr indent="228600" algn="ctr">
              <a:spcAft>
                <a:spcPts val="0"/>
              </a:spcAft>
              <a:tabLst>
                <a:tab pos="1386840" algn="l"/>
              </a:tabLst>
            </a:pPr>
            <a:r>
              <a:rPr lang="pt-BR" sz="2400" b="1" dirty="0">
                <a:solidFill>
                  <a:srgbClr val="0000FF"/>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053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0" name="Diagram 9"/>
          <p:cNvGraphicFramePr/>
          <p:nvPr/>
        </p:nvGraphicFramePr>
        <p:xfrm>
          <a:off x="457201" y="2007128"/>
          <a:ext cx="10672354" cy="3773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52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833" y="102693"/>
            <a:ext cx="351891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758" y="104689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p:cNvGraphicFramePr/>
          <p:nvPr/>
        </p:nvGraphicFramePr>
        <p:xfrm>
          <a:off x="577210" y="3984493"/>
          <a:ext cx="10439444" cy="1487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1927289" y="2263053"/>
          <a:ext cx="8128000" cy="1554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67758" y="565903"/>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55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1670" y="470647"/>
            <a:ext cx="10542494" cy="5693866"/>
          </a:xfrm>
          <a:prstGeom prst="rect">
            <a:avLst/>
          </a:prstGeom>
          <a:noFill/>
        </p:spPr>
        <p:txBody>
          <a:bodyPr wrap="square" rtlCol="0">
            <a:spAutoFit/>
          </a:bodyPr>
          <a:lstStyle/>
          <a:p>
            <a:r>
              <a:rPr lang="en-US" sz="2800" b="1" u="sng" dirty="0" smtClean="0">
                <a:latin typeface="Times New Roman" panose="02020603050405020304" pitchFamily="18" charset="0"/>
                <a:cs typeface="Times New Roman" panose="02020603050405020304" pitchFamily="18" charset="0"/>
              </a:rPr>
              <a:t>II. </a:t>
            </a:r>
            <a:r>
              <a:rPr lang="en-US" sz="2800" b="1" u="sng" dirty="0" err="1" smtClean="0">
                <a:latin typeface="Times New Roman" panose="02020603050405020304" pitchFamily="18" charset="0"/>
                <a:cs typeface="Times New Roman" panose="02020603050405020304" pitchFamily="18" charset="0"/>
              </a:rPr>
              <a:t>Đọc</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tìm</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hiểu</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văn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bản</a:t>
            </a:r>
            <a:endParaRPr lang="en-US" sz="2800" b="1" u="sng" dirty="0" smtClean="0">
              <a:latin typeface="Times New Roman" panose="02020603050405020304" pitchFamily="18" charset="0"/>
              <a:cs typeface="Times New Roman" panose="02020603050405020304" pitchFamily="18" charset="0"/>
            </a:endParaRPr>
          </a:p>
          <a:p>
            <a:r>
              <a:rPr lang="en-US" sz="2400" b="1" u="sng" dirty="0" smtClean="0">
                <a:solidFill>
                  <a:srgbClr val="002060"/>
                </a:solidFill>
                <a:latin typeface="Times New Roman" panose="02020603050405020304" pitchFamily="18" charset="0"/>
                <a:cs typeface="Times New Roman" panose="02020603050405020304" pitchFamily="18" charset="0"/>
              </a:rPr>
              <a:t>2. </a:t>
            </a:r>
            <a:r>
              <a:rPr lang="en-US" sz="2400" b="1" u="sng" dirty="0" err="1" smtClean="0">
                <a:solidFill>
                  <a:srgbClr val="002060"/>
                </a:solidFill>
                <a:latin typeface="Times New Roman" panose="02020603050405020304" pitchFamily="18" charset="0"/>
                <a:cs typeface="Times New Roman" panose="02020603050405020304" pitchFamily="18" charset="0"/>
              </a:rPr>
              <a:t>Thế</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giới</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sau</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khi</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trẻ</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thơ</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ra</a:t>
            </a:r>
            <a:r>
              <a:rPr lang="en-US" sz="2400" b="1" u="sng" dirty="0" smtClean="0">
                <a:solidFill>
                  <a:srgbClr val="002060"/>
                </a:solidFill>
                <a:latin typeface="Times New Roman" panose="02020603050405020304" pitchFamily="18" charset="0"/>
                <a:cs typeface="Times New Roman" panose="02020603050405020304" pitchFamily="18" charset="0"/>
              </a:rPr>
              <a:t> </a:t>
            </a:r>
            <a:r>
              <a:rPr lang="en-US" sz="2400" b="1" u="sng" dirty="0" err="1" smtClean="0">
                <a:solidFill>
                  <a:srgbClr val="002060"/>
                </a:solidFill>
                <a:latin typeface="Times New Roman" panose="02020603050405020304" pitchFamily="18" charset="0"/>
                <a:cs typeface="Times New Roman" panose="02020603050405020304" pitchFamily="18" charset="0"/>
              </a:rPr>
              <a:t>đời</a:t>
            </a:r>
            <a:endParaRPr lang="en-US" sz="2400" b="1" u="sng" dirty="0" smtClean="0">
              <a:solidFill>
                <a:srgbClr val="002060"/>
              </a:solidFill>
              <a:latin typeface="Times New Roman" panose="02020603050405020304" pitchFamily="18" charset="0"/>
              <a:cs typeface="Times New Roman" panose="02020603050405020304" pitchFamily="18" charset="0"/>
            </a:endParaRPr>
          </a:p>
          <a:p>
            <a:r>
              <a:rPr lang="en-US" sz="2400" b="1" u="sng" dirty="0" smtClean="0">
                <a:solidFill>
                  <a:srgbClr val="140CB4"/>
                </a:solidFill>
                <a:latin typeface="Times New Roman" panose="02020603050405020304" pitchFamily="18" charset="0"/>
                <a:cs typeface="Times New Roman" panose="02020603050405020304" pitchFamily="18" charset="0"/>
              </a:rPr>
              <a:t>a. </a:t>
            </a:r>
            <a:r>
              <a:rPr lang="en-US" sz="2400" b="1" u="sng" dirty="0" err="1" smtClean="0">
                <a:solidFill>
                  <a:srgbClr val="140CB4"/>
                </a:solidFill>
                <a:latin typeface="Times New Roman" panose="02020603050405020304" pitchFamily="18" charset="0"/>
                <a:cs typeface="Times New Roman" panose="02020603050405020304" pitchFamily="18" charset="0"/>
              </a:rPr>
              <a:t>Sự</a:t>
            </a:r>
            <a:r>
              <a:rPr lang="en-US" sz="2400" b="1" u="sng" dirty="0" smtClean="0">
                <a:solidFill>
                  <a:srgbClr val="140CB4"/>
                </a:solidFill>
                <a:latin typeface="Times New Roman" panose="02020603050405020304" pitchFamily="18" charset="0"/>
                <a:cs typeface="Times New Roman" panose="02020603050405020304" pitchFamily="18" charset="0"/>
              </a:rPr>
              <a:t> </a:t>
            </a:r>
            <a:r>
              <a:rPr lang="en-US" sz="2400" b="1" u="sng" dirty="0" err="1" smtClean="0">
                <a:solidFill>
                  <a:srgbClr val="140CB4"/>
                </a:solidFill>
                <a:latin typeface="Times New Roman" panose="02020603050405020304" pitchFamily="18" charset="0"/>
                <a:cs typeface="Times New Roman" panose="02020603050405020304" pitchFamily="18" charset="0"/>
              </a:rPr>
              <a:t>biến</a:t>
            </a:r>
            <a:r>
              <a:rPr lang="en-US" sz="2400" b="1" u="sng" dirty="0" smtClean="0">
                <a:solidFill>
                  <a:srgbClr val="140CB4"/>
                </a:solidFill>
                <a:latin typeface="Times New Roman" panose="02020603050405020304" pitchFamily="18" charset="0"/>
                <a:cs typeface="Times New Roman" panose="02020603050405020304" pitchFamily="18" charset="0"/>
              </a:rPr>
              <a:t> </a:t>
            </a:r>
            <a:r>
              <a:rPr lang="en-US" sz="2400" b="1" u="sng" dirty="0" err="1" smtClean="0">
                <a:solidFill>
                  <a:srgbClr val="140CB4"/>
                </a:solidFill>
                <a:latin typeface="Times New Roman" panose="02020603050405020304" pitchFamily="18" charset="0"/>
                <a:cs typeface="Times New Roman" panose="02020603050405020304" pitchFamily="18" charset="0"/>
              </a:rPr>
              <a:t>đổi</a:t>
            </a:r>
            <a:r>
              <a:rPr lang="en-US" sz="2400" b="1" u="sng" dirty="0" smtClean="0">
                <a:solidFill>
                  <a:srgbClr val="140CB4"/>
                </a:solidFill>
                <a:latin typeface="Times New Roman" panose="02020603050405020304" pitchFamily="18" charset="0"/>
                <a:cs typeface="Times New Roman" panose="02020603050405020304" pitchFamily="18" charset="0"/>
              </a:rPr>
              <a:t> </a:t>
            </a:r>
            <a:r>
              <a:rPr lang="en-US" sz="2400" b="1" u="sng" dirty="0" err="1" smtClean="0">
                <a:solidFill>
                  <a:srgbClr val="140CB4"/>
                </a:solidFill>
                <a:latin typeface="Times New Roman" panose="02020603050405020304" pitchFamily="18" charset="0"/>
                <a:cs typeface="Times New Roman" panose="02020603050405020304" pitchFamily="18" charset="0"/>
              </a:rPr>
              <a:t>của</a:t>
            </a:r>
            <a:r>
              <a:rPr lang="en-US" sz="2400" b="1" u="sng" dirty="0" smtClean="0">
                <a:solidFill>
                  <a:srgbClr val="140CB4"/>
                </a:solidFill>
                <a:latin typeface="Times New Roman" panose="02020603050405020304" pitchFamily="18" charset="0"/>
                <a:cs typeface="Times New Roman" panose="02020603050405020304" pitchFamily="18" charset="0"/>
              </a:rPr>
              <a:t> </a:t>
            </a:r>
            <a:r>
              <a:rPr lang="en-US" sz="2400" b="1" u="sng" dirty="0" err="1" smtClean="0">
                <a:solidFill>
                  <a:srgbClr val="140CB4"/>
                </a:solidFill>
                <a:latin typeface="Times New Roman" panose="02020603050405020304" pitchFamily="18" charset="0"/>
                <a:cs typeface="Times New Roman" panose="02020603050405020304" pitchFamily="18" charset="0"/>
              </a:rPr>
              <a:t>thiên</a:t>
            </a:r>
            <a:r>
              <a:rPr lang="en-US" sz="2400" b="1" u="sng" dirty="0" smtClean="0">
                <a:solidFill>
                  <a:srgbClr val="140CB4"/>
                </a:solidFill>
                <a:latin typeface="Times New Roman" panose="02020603050405020304" pitchFamily="18" charset="0"/>
                <a:cs typeface="Times New Roman" panose="02020603050405020304" pitchFamily="18" charset="0"/>
              </a:rPr>
              <a:t> </a:t>
            </a:r>
            <a:r>
              <a:rPr lang="en-US" sz="2400" b="1" u="sng" dirty="0" err="1" smtClean="0">
                <a:solidFill>
                  <a:srgbClr val="140CB4"/>
                </a:solidFill>
                <a:latin typeface="Times New Roman" panose="02020603050405020304" pitchFamily="18" charset="0"/>
                <a:cs typeface="Times New Roman" panose="02020603050405020304" pitchFamily="18" charset="0"/>
              </a:rPr>
              <a:t>nhiên</a:t>
            </a:r>
            <a:r>
              <a:rPr lang="en-US" sz="2400" b="1" u="sng" dirty="0" smtClean="0">
                <a:solidFill>
                  <a:srgbClr val="140CB4"/>
                </a:solidFill>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p>
          <a:p>
            <a:pPr marL="342900" indent="-342900">
              <a:buFontTx/>
              <a:buChar char="-"/>
            </a:pP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endParaRPr lang="en-US" sz="2400" dirty="0" smtClean="0">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gang </a:t>
            </a:r>
            <a:r>
              <a:rPr lang="en-US" sz="2400" dirty="0" err="1" smtClean="0">
                <a:latin typeface="Times New Roman" panose="02020603050405020304" pitchFamily="18" charset="0"/>
                <a:cs typeface="Times New Roman" panose="02020603050405020304" pitchFamily="18" charset="0"/>
              </a:rPr>
              <a:t>tay,lá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tóc</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t>
            </a:r>
            <a:r>
              <a:rPr lang="en-US" sz="2400" dirty="0" err="1" smtClean="0">
                <a:latin typeface="Times New Roman" panose="02020603050405020304" pitchFamily="18" charset="0"/>
                <a:cs typeface="Times New Roman" panose="02020603050405020304" pitchFamily="18" charset="0"/>
              </a:rPr>
              <a:t>oa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cúc</a:t>
            </a:r>
            <a:endParaRPr lang="en-US" sz="2400" dirty="0" smtClean="0">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latin typeface="Times New Roman" panose="02020603050405020304" pitchFamily="18" charset="0"/>
                <a:cs typeface="Times New Roman" panose="02020603050405020304" pitchFamily="18" charset="0"/>
              </a:rPr>
              <a:t>Làn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a:t>
            </a: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Màu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sắc</a:t>
            </a:r>
            <a:r>
              <a:rPr lang="en-US" sz="2400" b="1" dirty="0" smtClean="0">
                <a:latin typeface="Times New Roman" panose="02020603050405020304" pitchFamily="18" charset="0"/>
                <a:cs typeface="Times New Roman" panose="02020603050405020304" pitchFamily="18" charset="0"/>
              </a:rPr>
              <a:t> :</a:t>
            </a:r>
          </a:p>
          <a:p>
            <a:pPr marL="342900" indent="-342900">
              <a:buFontTx/>
              <a:buChar char="-"/>
            </a:pP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hoa</a:t>
            </a:r>
            <a:endParaRPr lang="en-US" sz="2400"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hót</a:t>
            </a:r>
            <a:endParaRPr lang="en-US" sz="2400"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Ánh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trời</a:t>
            </a:r>
            <a:endParaRPr lang="en-US" sz="2400" dirty="0" smtClean="0">
              <a:latin typeface="Times New Roman" panose="02020603050405020304" pitchFamily="18" charset="0"/>
              <a:cs typeface="Times New Roman" panose="02020603050405020304" pitchFamily="18" charset="0"/>
            </a:endParaRPr>
          </a:p>
          <a:p>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Biện</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pháp</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tu</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từ</a:t>
            </a:r>
            <a:r>
              <a:rPr lang="en-US" sz="2400" b="1" dirty="0" smtClean="0">
                <a:solidFill>
                  <a:srgbClr val="000099"/>
                </a:solidFill>
                <a:latin typeface="Times New Roman" panose="02020603050405020304" pitchFamily="18" charset="0"/>
                <a:cs typeface="Times New Roman" panose="02020603050405020304" pitchFamily="18" charset="0"/>
              </a:rPr>
              <a:t> so </a:t>
            </a:r>
            <a:r>
              <a:rPr lang="en-US" sz="2400" b="1" dirty="0" err="1" smtClean="0">
                <a:solidFill>
                  <a:srgbClr val="000099"/>
                </a:solidFill>
                <a:latin typeface="Times New Roman" panose="02020603050405020304" pitchFamily="18" charset="0"/>
                <a:cs typeface="Times New Roman" panose="02020603050405020304" pitchFamily="18" charset="0"/>
              </a:rPr>
              <a:t>sánh</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nhân</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hóa</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điệp</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ngữ</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sử</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dụng</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từ</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ngữ,hình</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ảnh</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thơ</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giàu</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sức</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gợi</a:t>
            </a:r>
            <a:r>
              <a:rPr lang="en-US" sz="2400" b="1" dirty="0" smtClean="0">
                <a:solidFill>
                  <a:srgbClr val="000099"/>
                </a:solidFill>
                <a:latin typeface="Times New Roman" panose="02020603050405020304" pitchFamily="18" charset="0"/>
                <a:cs typeface="Times New Roman" panose="02020603050405020304" pitchFamily="18" charset="0"/>
              </a:rPr>
              <a:t>.</a:t>
            </a:r>
          </a:p>
          <a:p>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Thiên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nhiên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rực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rỡ,tươi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sáng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tràn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trề</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sức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sống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để</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nâng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đỡ</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trẻ</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em</a:t>
            </a:r>
            <a:r>
              <a:rPr lang="en-US" sz="2400" b="1" dirty="0" smtClean="0">
                <a:solidFill>
                  <a:srgbClr val="C00000"/>
                </a:solidFill>
                <a:latin typeface="Times New Roman" panose="02020603050405020304" pitchFamily="18" charset="0"/>
                <a:cs typeface="Times New Roman" panose="02020603050405020304" pitchFamily="18" charset="0"/>
              </a:rPr>
              <a:t>.</a:t>
            </a:r>
          </a:p>
          <a:p>
            <a:r>
              <a:rPr lang="en-US" sz="2400" b="1" dirty="0">
                <a:solidFill>
                  <a:srgbClr val="C00000"/>
                </a:solidFill>
                <a:latin typeface="+mj-lt"/>
              </a:rPr>
              <a:t> </a:t>
            </a:r>
            <a:endParaRPr lang="en-US" sz="2400" b="1" dirty="0" smtClean="0">
              <a:solidFill>
                <a:srgbClr val="C00000"/>
              </a:solidFill>
              <a:latin typeface="+mj-lt"/>
            </a:endParaRPr>
          </a:p>
        </p:txBody>
      </p:sp>
    </p:spTree>
    <p:extLst>
      <p:ext uri="{BB962C8B-B14F-4D97-AF65-F5344CB8AC3E}">
        <p14:creationId xmlns:p14="http://schemas.microsoft.com/office/powerpoint/2010/main" val="19386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wipe(down)">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 calcmode="lin" valueType="num">
                                      <p:cBhvr additive="base">
                                        <p:cTn id="5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1000"/>
                                        <p:tgtEl>
                                          <p:spTgt spid="4">
                                            <p:txEl>
                                              <p:pRg st="10" end="10"/>
                                            </p:txEl>
                                          </p:spTgt>
                                        </p:tgtEl>
                                      </p:cBhvr>
                                    </p:animEffect>
                                    <p:anim calcmode="lin" valueType="num">
                                      <p:cBhvr>
                                        <p:cTn id="6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
                                            <p:txEl>
                                              <p:pRg st="11" end="11"/>
                                            </p:txEl>
                                          </p:spTgt>
                                        </p:tgtEl>
                                        <p:attrNameLst>
                                          <p:attrName>style.visibility</p:attrName>
                                        </p:attrNameLst>
                                      </p:cBhvr>
                                      <p:to>
                                        <p:strVal val="visible"/>
                                      </p:to>
                                    </p:set>
                                    <p:animEffect transition="in" filter="wipe(down)">
                                      <p:cBhvr>
                                        <p:cTn id="69" dur="500"/>
                                        <p:tgtEl>
                                          <p:spTgt spid="4">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4">
                                            <p:txEl>
                                              <p:pRg st="12" end="12"/>
                                            </p:txEl>
                                          </p:spTgt>
                                        </p:tgtEl>
                                        <p:attrNameLst>
                                          <p:attrName>style.visibility</p:attrName>
                                        </p:attrNameLst>
                                      </p:cBhvr>
                                      <p:to>
                                        <p:strVal val="visible"/>
                                      </p:to>
                                    </p:set>
                                    <p:animEffect transition="in" filter="circle(in)">
                                      <p:cBhvr>
                                        <p:cTn id="74" dur="2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0" y="0"/>
            <a:ext cx="12192000" cy="6858000"/>
          </a:xfrm>
          <a:prstGeom prst="rect">
            <a:avLst/>
          </a:prstGeom>
        </p:spPr>
      </p:pic>
      <p:sp>
        <p:nvSpPr>
          <p:cNvPr id="9" name="Rectangle 8"/>
          <p:cNvSpPr/>
          <p:nvPr/>
        </p:nvSpPr>
        <p:spPr>
          <a:xfrm>
            <a:off x="93885" y="587573"/>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894115" y="1832973"/>
            <a:ext cx="3669181" cy="3218445"/>
          </a:xfrm>
          <a:prstGeom prst="rect">
            <a:avLst/>
          </a:prstGeom>
        </p:spPr>
        <p:txBody>
          <a:bodyPr wrap="square">
            <a:spAutoFit/>
          </a:bodyPr>
          <a:lstStyle/>
          <a:p>
            <a:pPr>
              <a:lnSpc>
                <a:spcPct val="107000"/>
              </a:lnSpc>
              <a:spcAft>
                <a:spcPts val="0"/>
              </a:spcAft>
              <a:tabLst>
                <a:tab pos="1386840" algn="l"/>
              </a:tabLst>
            </a:pPr>
            <a:r>
              <a:rPr lang="en-US" sz="3200" b="1" dirty="0" err="1">
                <a:solidFill>
                  <a:srgbClr val="000099"/>
                </a:solidFill>
                <a:latin typeface="Times New Roman" panose="02020603050405020304" pitchFamily="18" charset="0"/>
                <a:ea typeface="MS Mincho"/>
              </a:rPr>
              <a:t>Thế</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giới</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thiên</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nhiên</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hiện</a:t>
            </a:r>
            <a:r>
              <a:rPr lang="en-US" sz="3200" b="1" dirty="0">
                <a:solidFill>
                  <a:srgbClr val="000099"/>
                </a:solidFill>
                <a:latin typeface="Times New Roman" panose="02020603050405020304" pitchFamily="18" charset="0"/>
                <a:ea typeface="MS Mincho"/>
              </a:rPr>
              <a:t> ra </a:t>
            </a:r>
            <a:r>
              <a:rPr lang="en-US" sz="3200" b="1" dirty="0" err="1">
                <a:solidFill>
                  <a:srgbClr val="000099"/>
                </a:solidFill>
                <a:latin typeface="Times New Roman" panose="02020603050405020304" pitchFamily="18" charset="0"/>
                <a:ea typeface="MS Mincho"/>
              </a:rPr>
              <a:t>thật</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sinh</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động</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gần</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gũi</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rực</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rỡ</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vui</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tươi</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tràn</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đầy</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sức</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sống</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để</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nâng</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đỡ</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trẻ</a:t>
            </a:r>
            <a:r>
              <a:rPr lang="en-US" sz="3200" b="1" dirty="0">
                <a:solidFill>
                  <a:srgbClr val="000099"/>
                </a:solidFill>
                <a:latin typeface="Times New Roman" panose="02020603050405020304" pitchFamily="18" charset="0"/>
                <a:ea typeface="MS Mincho"/>
              </a:rPr>
              <a:t> </a:t>
            </a:r>
            <a:r>
              <a:rPr lang="en-US" sz="3200" b="1" dirty="0" err="1">
                <a:solidFill>
                  <a:srgbClr val="000099"/>
                </a:solidFill>
                <a:latin typeface="Times New Roman" panose="02020603050405020304" pitchFamily="18" charset="0"/>
                <a:ea typeface="MS Mincho"/>
              </a:rPr>
              <a:t>thơ</a:t>
            </a:r>
            <a:r>
              <a:rPr lang="en-US" sz="3200" b="1" dirty="0">
                <a:solidFill>
                  <a:srgbClr val="000099"/>
                </a:solidFill>
                <a:latin typeface="Times New Roman" panose="02020603050405020304" pitchFamily="18" charset="0"/>
                <a:ea typeface="MS Mincho"/>
              </a:rPr>
              <a:t>.</a:t>
            </a:r>
            <a:endParaRPr lang="en-US" sz="3200" b="1" dirty="0">
              <a:solidFill>
                <a:srgbClr val="000099"/>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592389" y="1471417"/>
            <a:ext cx="4241073" cy="3622274"/>
          </a:xfrm>
          <a:prstGeom prst="rect">
            <a:avLst/>
          </a:prstGeom>
        </p:spPr>
        <p:txBody>
          <a:bodyPr wrap="square">
            <a:spAutoFit/>
          </a:bodyPr>
          <a:lstStyle/>
          <a:p>
            <a:pPr>
              <a:lnSpc>
                <a:spcPct val="107000"/>
              </a:lnSpc>
              <a:spcAft>
                <a:spcPts val="0"/>
              </a:spcAft>
              <a:tabLst>
                <a:tab pos="1386840" algn="l"/>
              </a:tabLst>
            </a:pPr>
            <a:r>
              <a:rPr lang="en-US" sz="2400" b="1" dirty="0" err="1">
                <a:solidFill>
                  <a:srgbClr val="FF0000"/>
                </a:solidFill>
                <a:latin typeface="Times New Roman" panose="02020603050405020304" pitchFamily="18" charset="0"/>
                <a:ea typeface="MS Mincho"/>
              </a:rPr>
              <a:t>Vai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trò</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của</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thiên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nhiên</a:t>
            </a:r>
            <a:r>
              <a:rPr lang="en-US" sz="2400" b="1" dirty="0">
                <a:solidFill>
                  <a:srgbClr val="FF0000"/>
                </a:solidFill>
                <a:latin typeface="Times New Roman" panose="02020603050405020304" pitchFamily="18" charset="0"/>
                <a:ea typeface="MS Mincho"/>
              </a:rPr>
              <a:t>: </a:t>
            </a:r>
            <a:r>
              <a:rPr lang="en-US" sz="2400" b="1" dirty="0" err="1" smtClean="0">
                <a:solidFill>
                  <a:srgbClr val="FF0000"/>
                </a:solidFill>
                <a:latin typeface="Times New Roman" panose="02020603050405020304" pitchFamily="18" charset="0"/>
                <a:ea typeface="MS Mincho"/>
              </a:rPr>
              <a:t>Bằng</a:t>
            </a:r>
            <a:r>
              <a:rPr lang="en-US" sz="2400" b="1" dirty="0" smtClean="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trí</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tưởng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tượng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phong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phú</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của</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nhà</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thơ</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thiên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nhiên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dường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như</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đang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biến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đổi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đem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đến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cho</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trẻ</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em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không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gian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trong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trẻo</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ánh</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sáng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dịu</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dàng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âm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thanh</a:t>
            </a:r>
            <a:r>
              <a:rPr lang="en-US" sz="2400" b="1" dirty="0">
                <a:solidFill>
                  <a:srgbClr val="FF0000"/>
                </a:solidFill>
                <a:latin typeface="Times New Roman" panose="02020603050405020304" pitchFamily="18" charset="0"/>
                <a:ea typeface="MS Mincho"/>
              </a:rPr>
              <a:t> du </a:t>
            </a:r>
            <a:r>
              <a:rPr lang="en-US" sz="2400" b="1" dirty="0" err="1">
                <a:solidFill>
                  <a:srgbClr val="FF0000"/>
                </a:solidFill>
                <a:latin typeface="Times New Roman" panose="02020603050405020304" pitchFamily="18" charset="0"/>
                <a:ea typeface="MS Mincho"/>
              </a:rPr>
              <a:t>dương</a:t>
            </a:r>
            <a:r>
              <a:rPr lang="en-US" sz="2400" b="1" dirty="0">
                <a:solidFill>
                  <a:srgbClr val="FF0000"/>
                </a:solidFill>
                <a:latin typeface="Times New Roman" panose="02020603050405020304" pitchFamily="18" charset="0"/>
                <a:ea typeface="MS Mincho"/>
              </a:rPr>
              <a:t>...</a:t>
            </a:r>
            <a:r>
              <a:rPr lang="en-US" sz="2400" b="1" dirty="0" err="1">
                <a:solidFill>
                  <a:srgbClr val="FF0000"/>
                </a:solidFill>
                <a:latin typeface="Times New Roman" panose="02020603050405020304" pitchFamily="18" charset="0"/>
                <a:ea typeface="MS Mincho"/>
              </a:rPr>
              <a:t>Tất</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cả</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hướng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đến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nuôi</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dưỡng</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chăm</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chút</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cho</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trẻ</a:t>
            </a:r>
            <a:r>
              <a:rPr lang="en-US" sz="2400" b="1" dirty="0">
                <a:solidFill>
                  <a:srgbClr val="FF0000"/>
                </a:solidFill>
                <a:latin typeface="Times New Roman" panose="02020603050405020304" pitchFamily="18" charset="0"/>
                <a:ea typeface="MS Mincho"/>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13" name="Right Arrow 12"/>
          <p:cNvSpPr/>
          <p:nvPr/>
        </p:nvSpPr>
        <p:spPr>
          <a:xfrm>
            <a:off x="1358538" y="1901698"/>
            <a:ext cx="535577" cy="48463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23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758" y="639760"/>
            <a:ext cx="48125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0" y="1046892"/>
            <a:ext cx="10636245" cy="553357"/>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b. </a:t>
            </a:r>
            <a:r>
              <a:rPr lang="en-US" sz="2800" b="1" dirty="0" err="1">
                <a:latin typeface="Times New Roman" panose="02020603050405020304" pitchFamily="18" charset="0"/>
                <a:ea typeface="MS Mincho"/>
              </a:rPr>
              <a:t>Sự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xuất</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những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người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thân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món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quà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mang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đến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cho</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540486" y="1628078"/>
            <a:ext cx="5904180" cy="522259"/>
          </a:xfrm>
          <a:prstGeom prst="rect">
            <a:avLst/>
          </a:prstGeom>
        </p:spPr>
        <p:txBody>
          <a:bodyPr wrap="none">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ảnh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người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mẹ</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những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lời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ru</a:t>
            </a:r>
            <a:endParaRPr lang="en-US" sz="28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4410030" y="2470102"/>
            <a:ext cx="7419703" cy="154672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nSpc>
                <a:spcPct val="107000"/>
              </a:lnSpc>
              <a:spcAft>
                <a:spcPts val="0"/>
              </a:spcAft>
              <a:tabLst>
                <a:tab pos="1386840" algn="l"/>
              </a:tabLst>
            </a:pP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mang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tình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thương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yêu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ấy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dị</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qua </a:t>
            </a:r>
            <a:r>
              <a:rPr lang="en-US" sz="2800" dirty="0" err="1">
                <a:latin typeface="Times New Roman" panose="02020603050405020304" pitchFamily="18" charset="0"/>
                <a:ea typeface="MS Mincho"/>
              </a:rPr>
              <a:t>sự</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chăm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sóc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ân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cần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26571" y="2430915"/>
            <a:ext cx="3944983" cy="3171825"/>
          </a:xfrm>
          <a:prstGeom prst="rect">
            <a:avLst/>
          </a:prstGeom>
          <a:ln w="88900" cap="sq" cmpd="thickThin">
            <a:solidFill>
              <a:srgbClr val="000000"/>
            </a:solidFill>
            <a:prstDash val="solid"/>
            <a:miter lim="800000"/>
          </a:ln>
          <a:effectLst>
            <a:innerShdw blurRad="76200">
              <a:srgbClr val="000000"/>
            </a:innerShdw>
          </a:effectLst>
        </p:spPr>
      </p:pic>
      <p:sp>
        <p:nvSpPr>
          <p:cNvPr id="11" name="Rounded Rectangle 10"/>
          <p:cNvSpPr/>
          <p:nvPr/>
        </p:nvSpPr>
        <p:spPr>
          <a:xfrm>
            <a:off x="4410031" y="4157390"/>
            <a:ext cx="7419703" cy="154672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nSpc>
                <a:spcPct val="107000"/>
              </a:lnSpc>
              <a:spcAft>
                <a:spcPts val="0"/>
              </a:spcAft>
              <a:tabLst>
                <a:tab pos="1386840" algn="l"/>
              </a:tabLst>
            </a:pP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từ</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mẹ</a:t>
            </a:r>
            <a:r>
              <a:rPr lang="en-US" sz="2800" dirty="0">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7758" y="216226"/>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28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a:extLst>
              <a:ext uri="{FF2B5EF4-FFF2-40B4-BE49-F238E27FC236}">
                <a16:creationId xmlns="" xmlns:a16="http://schemas.microsoft.com/office/drawing/2014/main" id="{B6349BA1-5C14-4E8C-A1F5-23A8170B78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 y="4572000"/>
            <a:ext cx="2946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1731218D-3E25-4506-BED5-E72239AA8CDD}"/>
              </a:ext>
            </a:extLst>
          </p:cNvPr>
          <p:cNvSpPr txBox="1"/>
          <p:nvPr/>
        </p:nvSpPr>
        <p:spPr>
          <a:xfrm>
            <a:off x="669925" y="198438"/>
            <a:ext cx="3432175" cy="4524375"/>
          </a:xfrm>
          <a:prstGeom prst="rect">
            <a:avLst/>
          </a:prstGeom>
          <a:noFill/>
        </p:spPr>
        <p:txBody>
          <a:bodyPr>
            <a:spAutoFit/>
          </a:bodyPr>
          <a:lstStyle/>
          <a:p>
            <a:pPr eaLnBrk="1" fontAlgn="auto" hangingPunct="1">
              <a:spcBef>
                <a:spcPts val="0"/>
              </a:spcBef>
              <a:spcAft>
                <a:spcPts val="0"/>
              </a:spcAft>
              <a:defRPr/>
            </a:pPr>
            <a:r>
              <a:rPr lang="vi-VN" sz="2400" i="1" dirty="0">
                <a:solidFill>
                  <a:schemeClr val="accent2">
                    <a:lumMod val="75000"/>
                  </a:schemeClr>
                </a:solidFill>
                <a:latin typeface="+mj-lt"/>
              </a:rPr>
              <a:t>Nhưng còn cần cho trẻ</a:t>
            </a:r>
            <a:br>
              <a:rPr lang="vi-VN" sz="2400" i="1" dirty="0">
                <a:solidFill>
                  <a:schemeClr val="accent2">
                    <a:lumMod val="75000"/>
                  </a:schemeClr>
                </a:solidFill>
                <a:latin typeface="+mj-lt"/>
              </a:rPr>
            </a:br>
            <a:r>
              <a:rPr lang="vi-VN" sz="2400" i="1" dirty="0">
                <a:solidFill>
                  <a:schemeClr val="accent2">
                    <a:lumMod val="75000"/>
                  </a:schemeClr>
                </a:solidFill>
                <a:latin typeface="+mj-lt"/>
              </a:rPr>
              <a:t>Tình yêu và lời ru</a:t>
            </a:r>
            <a:br>
              <a:rPr lang="vi-VN" sz="2400" i="1" dirty="0">
                <a:solidFill>
                  <a:schemeClr val="accent2">
                    <a:lumMod val="75000"/>
                  </a:schemeClr>
                </a:solidFill>
                <a:latin typeface="+mj-lt"/>
              </a:rPr>
            </a:br>
            <a:r>
              <a:rPr lang="vi-VN" sz="2400" i="1" dirty="0">
                <a:solidFill>
                  <a:schemeClr val="accent2">
                    <a:lumMod val="75000"/>
                  </a:schemeClr>
                </a:solidFill>
                <a:latin typeface="+mj-lt"/>
              </a:rPr>
              <a:t>Cho nên mẹ sinh ra</a:t>
            </a:r>
            <a:br>
              <a:rPr lang="vi-VN" sz="2400" i="1" dirty="0">
                <a:solidFill>
                  <a:schemeClr val="accent2">
                    <a:lumMod val="75000"/>
                  </a:schemeClr>
                </a:solidFill>
                <a:latin typeface="+mj-lt"/>
              </a:rPr>
            </a:br>
            <a:r>
              <a:rPr lang="vi-VN" sz="2400" i="1" dirty="0">
                <a:solidFill>
                  <a:schemeClr val="accent2">
                    <a:lumMod val="75000"/>
                  </a:schemeClr>
                </a:solidFill>
                <a:latin typeface="+mj-lt"/>
              </a:rPr>
              <a:t>Để bế bồng chăm sóc</a:t>
            </a:r>
            <a:br>
              <a:rPr lang="vi-VN" sz="2400" i="1" dirty="0">
                <a:solidFill>
                  <a:schemeClr val="accent2">
                    <a:lumMod val="75000"/>
                  </a:schemeClr>
                </a:solidFill>
                <a:latin typeface="+mj-lt"/>
              </a:rPr>
            </a:br>
            <a:r>
              <a:rPr lang="vi-VN" sz="2400" i="1" dirty="0">
                <a:solidFill>
                  <a:schemeClr val="accent2">
                    <a:lumMod val="75000"/>
                  </a:schemeClr>
                </a:solidFill>
                <a:latin typeface="+mj-lt"/>
              </a:rPr>
              <a:t>Mẹ mang về tiếng hát</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cái bống cái bang</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cái hoa rất thơm</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cánh cò rất trắng</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vị gừng rất đắng</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vết lấm chưa khô</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đầu nguồn cơn mưa</a:t>
            </a:r>
            <a:br>
              <a:rPr lang="vi-VN" sz="2400" i="1" dirty="0">
                <a:solidFill>
                  <a:schemeClr val="accent2">
                    <a:lumMod val="75000"/>
                  </a:schemeClr>
                </a:solidFill>
                <a:latin typeface="+mj-lt"/>
              </a:rPr>
            </a:br>
            <a:r>
              <a:rPr lang="vi-VN" sz="2400" i="1" dirty="0">
                <a:solidFill>
                  <a:schemeClr val="accent2">
                    <a:lumMod val="75000"/>
                  </a:schemeClr>
                </a:solidFill>
                <a:latin typeface="+mj-lt"/>
              </a:rPr>
              <a:t>Từ bãi sông cát vắng…</a:t>
            </a:r>
            <a:endParaRPr lang="en-US" sz="2400" i="1" dirty="0">
              <a:solidFill>
                <a:schemeClr val="accent2">
                  <a:lumMod val="75000"/>
                </a:schemeClr>
              </a:solidFill>
              <a:latin typeface="+mj-lt"/>
            </a:endParaRPr>
          </a:p>
        </p:txBody>
      </p:sp>
      <p:pic>
        <p:nvPicPr>
          <p:cNvPr id="3" name="Picture 2">
            <a:extLst>
              <a:ext uri="{FF2B5EF4-FFF2-40B4-BE49-F238E27FC236}">
                <a16:creationId xmlns="" xmlns:a16="http://schemas.microsoft.com/office/drawing/2014/main" id="{8532304E-93F1-4DDD-9971-BFE59FF2C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6525" y="954088"/>
            <a:ext cx="42989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7">
            <a:extLst>
              <a:ext uri="{FF2B5EF4-FFF2-40B4-BE49-F238E27FC236}">
                <a16:creationId xmlns="" xmlns:a16="http://schemas.microsoft.com/office/drawing/2014/main" id="{A5A01B54-7D89-4273-A9D5-49DBFF9E40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1000">
            <a:off x="7726363" y="-209550"/>
            <a:ext cx="43465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C9505E54-3912-4A3F-AAB9-F4545D45A8D7}"/>
              </a:ext>
            </a:extLst>
          </p:cNvPr>
          <p:cNvSpPr txBox="1">
            <a:spLocks noChangeArrowheads="1"/>
          </p:cNvSpPr>
          <p:nvPr/>
        </p:nvSpPr>
        <p:spPr bwMode="auto">
          <a:xfrm>
            <a:off x="8493125" y="1319213"/>
            <a:ext cx="320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MÓN QUÀ CỦA MẸ</a:t>
            </a:r>
          </a:p>
        </p:txBody>
      </p:sp>
      <p:sp>
        <p:nvSpPr>
          <p:cNvPr id="5" name="TextBox 4">
            <a:extLst>
              <a:ext uri="{FF2B5EF4-FFF2-40B4-BE49-F238E27FC236}">
                <a16:creationId xmlns="" xmlns:a16="http://schemas.microsoft.com/office/drawing/2014/main" id="{DEF60AD8-7463-4DBE-9056-5C95937EE41E}"/>
              </a:ext>
            </a:extLst>
          </p:cNvPr>
          <p:cNvSpPr txBox="1">
            <a:spLocks noChangeArrowheads="1"/>
          </p:cNvSpPr>
          <p:nvPr/>
        </p:nvSpPr>
        <p:spPr bwMode="auto">
          <a:xfrm>
            <a:off x="8113713" y="2716213"/>
            <a:ext cx="1460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TÌNH YÊU</a:t>
            </a:r>
          </a:p>
        </p:txBody>
      </p:sp>
      <p:sp>
        <p:nvSpPr>
          <p:cNvPr id="6" name="TextBox 5">
            <a:extLst>
              <a:ext uri="{FF2B5EF4-FFF2-40B4-BE49-F238E27FC236}">
                <a16:creationId xmlns="" xmlns:a16="http://schemas.microsoft.com/office/drawing/2014/main" id="{F6C3D4E1-AE6B-4EEE-B234-E1D87F5765EC}"/>
              </a:ext>
            </a:extLst>
          </p:cNvPr>
          <p:cNvSpPr txBox="1">
            <a:spLocks noChangeArrowheads="1"/>
          </p:cNvSpPr>
          <p:nvPr/>
        </p:nvSpPr>
        <p:spPr bwMode="auto">
          <a:xfrm>
            <a:off x="10321925" y="2744788"/>
            <a:ext cx="163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LỜI RU</a:t>
            </a:r>
          </a:p>
        </p:txBody>
      </p:sp>
      <p:sp>
        <p:nvSpPr>
          <p:cNvPr id="10" name="Arrow: Down 9">
            <a:extLst>
              <a:ext uri="{FF2B5EF4-FFF2-40B4-BE49-F238E27FC236}">
                <a16:creationId xmlns="" xmlns:a16="http://schemas.microsoft.com/office/drawing/2014/main" id="{E89BC5E6-0AA2-4BEC-B07F-254A3839C85E}"/>
              </a:ext>
            </a:extLst>
          </p:cNvPr>
          <p:cNvSpPr/>
          <p:nvPr/>
        </p:nvSpPr>
        <p:spPr>
          <a:xfrm>
            <a:off x="8643938" y="3163888"/>
            <a:ext cx="287337" cy="99060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Arrow: Down 13">
            <a:extLst>
              <a:ext uri="{FF2B5EF4-FFF2-40B4-BE49-F238E27FC236}">
                <a16:creationId xmlns="" xmlns:a16="http://schemas.microsoft.com/office/drawing/2014/main" id="{813E50FE-6874-465B-8542-26155626C183}"/>
              </a:ext>
            </a:extLst>
          </p:cNvPr>
          <p:cNvSpPr/>
          <p:nvPr/>
        </p:nvSpPr>
        <p:spPr>
          <a:xfrm>
            <a:off x="10996613" y="3179763"/>
            <a:ext cx="287337" cy="9921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Box 14">
            <a:extLst>
              <a:ext uri="{FF2B5EF4-FFF2-40B4-BE49-F238E27FC236}">
                <a16:creationId xmlns="" xmlns:a16="http://schemas.microsoft.com/office/drawing/2014/main" id="{980617F2-29E1-4737-91D1-51EE46D57100}"/>
              </a:ext>
            </a:extLst>
          </p:cNvPr>
          <p:cNvSpPr txBox="1">
            <a:spLocks noChangeArrowheads="1"/>
          </p:cNvSpPr>
          <p:nvPr/>
        </p:nvSpPr>
        <p:spPr bwMode="auto">
          <a:xfrm>
            <a:off x="7561263" y="4316413"/>
            <a:ext cx="23383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sự chăm sóc ân cần</a:t>
            </a:r>
          </a:p>
        </p:txBody>
      </p:sp>
      <p:sp>
        <p:nvSpPr>
          <p:cNvPr id="16" name="TextBox 15">
            <a:extLst>
              <a:ext uri="{FF2B5EF4-FFF2-40B4-BE49-F238E27FC236}">
                <a16:creationId xmlns="" xmlns:a16="http://schemas.microsoft.com/office/drawing/2014/main" id="{D38F0C23-42A5-46AD-BE0D-52BD26C6DB49}"/>
              </a:ext>
            </a:extLst>
          </p:cNvPr>
          <p:cNvSpPr txBox="1">
            <a:spLocks noChangeArrowheads="1"/>
          </p:cNvSpPr>
          <p:nvPr/>
        </p:nvSpPr>
        <p:spPr bwMode="auto">
          <a:xfrm>
            <a:off x="10093325" y="4375150"/>
            <a:ext cx="1987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002060"/>
                </a:solidFill>
                <a:latin typeface="Times New Roman" panose="02020603050405020304" pitchFamily="18" charset="0"/>
                <a:cs typeface="Times New Roman" panose="02020603050405020304" pitchFamily="18" charset="0"/>
              </a:rPr>
              <a:t>lời hát ru của mẹ</a:t>
            </a:r>
          </a:p>
        </p:txBody>
      </p:sp>
      <p:sp>
        <p:nvSpPr>
          <p:cNvPr id="11" name="TextBox 10">
            <a:extLst>
              <a:ext uri="{FF2B5EF4-FFF2-40B4-BE49-F238E27FC236}">
                <a16:creationId xmlns="" xmlns:a16="http://schemas.microsoft.com/office/drawing/2014/main" id="{B5052426-DA2E-4B9A-862A-C3353B4E3BDA}"/>
              </a:ext>
            </a:extLst>
          </p:cNvPr>
          <p:cNvSpPr txBox="1">
            <a:spLocks noChangeArrowheads="1"/>
          </p:cNvSpPr>
          <p:nvPr/>
        </p:nvSpPr>
        <p:spPr bwMode="auto">
          <a:xfrm>
            <a:off x="9906000" y="268605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1000"/>
                                        <p:tgtEl>
                                          <p:spTgt spid="44038"/>
                                        </p:tgtEl>
                                      </p:cBhvr>
                                    </p:animEffect>
                                    <p:anim calcmode="lin" valueType="num">
                                      <p:cBhvr>
                                        <p:cTn id="18" dur="1000" fill="hold"/>
                                        <p:tgtEl>
                                          <p:spTgt spid="44038"/>
                                        </p:tgtEl>
                                        <p:attrNameLst>
                                          <p:attrName>ppt_x</p:attrName>
                                        </p:attrNameLst>
                                      </p:cBhvr>
                                      <p:tavLst>
                                        <p:tav tm="0">
                                          <p:val>
                                            <p:strVal val="#ppt_x"/>
                                          </p:val>
                                        </p:tav>
                                        <p:tav tm="100000">
                                          <p:val>
                                            <p:strVal val="#ppt_x"/>
                                          </p:val>
                                        </p:tav>
                                      </p:tavLst>
                                    </p:anim>
                                    <p:anim calcmode="lin" valueType="num">
                                      <p:cBhvr>
                                        <p:cTn id="19" dur="1000" fill="hold"/>
                                        <p:tgtEl>
                                          <p:spTgt spid="44038"/>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10" grpId="0" animBg="1"/>
      <p:bldP spid="14" grpId="0" animBg="1"/>
      <p:bldP spid="15" grpId="0"/>
      <p:bldP spid="1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540486" y="1091091"/>
            <a:ext cx="590418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286682" y="1178823"/>
            <a:ext cx="1338377" cy="1292282"/>
          </a:xfrm>
          <a:prstGeom prst="rect">
            <a:avLst/>
          </a:prstGeom>
        </p:spPr>
      </p:pic>
      <p:sp>
        <p:nvSpPr>
          <p:cNvPr id="11" name="Rounded Rectangle 10"/>
          <p:cNvSpPr/>
          <p:nvPr/>
        </p:nvSpPr>
        <p:spPr>
          <a:xfrm>
            <a:off x="1721764" y="1660344"/>
            <a:ext cx="8647611" cy="664845"/>
          </a:xfrm>
          <a:prstGeom prst="roundRect">
            <a:avLst/>
          </a:prstGeom>
          <a:solidFill>
            <a:srgbClr val="92D05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Những</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hình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ảnh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trong</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lời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được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gợi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từ</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lời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ru</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của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mẹ</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endParaRPr kumimoji="0" lang="en-US" sz="240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44139" y="2516011"/>
            <a:ext cx="3587973"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bang </a:t>
            </a:r>
            <a:r>
              <a:rPr lang="en-US" sz="2100" dirty="0" err="1">
                <a:solidFill>
                  <a:schemeClr val="tx1"/>
                </a:solidFill>
                <a:latin typeface="Times New Roman" panose="02020603050405020304" pitchFamily="18" charset="0"/>
                <a:ea typeface="MS Mincho"/>
              </a:rPr>
              <a:t>gợi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liên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tưởng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câu</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quen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thuộc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như</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em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ngoan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ngoãn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chăm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chỉ</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trong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bài</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Cái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Bống</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là</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cái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bống</a:t>
            </a:r>
            <a:r>
              <a:rPr lang="en-US" sz="2100" i="1" dirty="0">
                <a:solidFill>
                  <a:schemeClr val="tx1"/>
                </a:solidFill>
                <a:latin typeface="Times New Roman" panose="02020603050405020304" pitchFamily="18" charset="0"/>
                <a:ea typeface="MS Mincho"/>
              </a:rPr>
              <a:t> bang...”.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Nhắc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bống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nhà</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thơ</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ngầm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nhắc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nhở</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em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ngoan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ngoãn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hiếu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thảo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biết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yêu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thương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giúp</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đỡ</a:t>
            </a:r>
            <a:r>
              <a:rPr lang="en-US" sz="2100" dirty="0">
                <a:solidFill>
                  <a:schemeClr val="tx1"/>
                </a:solidFill>
                <a:latin typeface="Times New Roman" panose="02020603050405020304" pitchFamily="18" charset="0"/>
                <a:ea typeface="MS Mincho"/>
              </a:rPr>
              <a:t> cha </a:t>
            </a:r>
            <a:r>
              <a:rPr lang="en-US" sz="2100" dirty="0" err="1">
                <a:solidFill>
                  <a:schemeClr val="tx1"/>
                </a:solidFill>
                <a:latin typeface="Times New Roman" panose="02020603050405020304" pitchFamily="18" charset="0"/>
                <a:ea typeface="MS Mincho"/>
              </a:rPr>
              <a:t>mẹ</a:t>
            </a:r>
            <a:endParaRPr lang="en-US" sz="2100" dirty="0">
              <a:solidFill>
                <a:schemeClr val="tx1"/>
              </a:solidFill>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4129507" y="2516011"/>
            <a:ext cx="3362161"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100" dirty="0">
                <a:solidFill>
                  <a:schemeClr val="tx1"/>
                </a:solidFill>
                <a:latin typeface="Times New Roman" panose="02020603050405020304" pitchFamily="18" charset="0"/>
                <a:ea typeface="MS Mincho"/>
              </a:rPr>
              <a:t>+</a:t>
            </a:r>
            <a:r>
              <a:rPr lang="en-US" sz="2100" dirty="0" err="1">
                <a:solidFill>
                  <a:schemeClr val="tx1"/>
                </a:solidFill>
                <a:latin typeface="Times New Roman" panose="02020603050405020304" pitchFamily="18" charset="0"/>
                <a:ea typeface="MS Mincho"/>
              </a:rPr>
              <a:t>Cánh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cò</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gợi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đến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bài</a:t>
            </a:r>
            <a:r>
              <a:rPr lang="en-US" sz="2100" dirty="0">
                <a:solidFill>
                  <a:schemeClr val="tx1"/>
                </a:solidFill>
                <a:latin typeface="Times New Roman" panose="02020603050405020304" pitchFamily="18" charset="0"/>
                <a:ea typeface="MS Mincho"/>
              </a:rPr>
              <a:t> ca </a:t>
            </a:r>
            <a:r>
              <a:rPr lang="en-US" sz="2100" dirty="0" err="1">
                <a:solidFill>
                  <a:schemeClr val="tx1"/>
                </a:solidFill>
                <a:latin typeface="Times New Roman" panose="02020603050405020304" pitchFamily="18" charset="0"/>
                <a:ea typeface="MS Mincho"/>
              </a:rPr>
              <a:t>dao</a:t>
            </a:r>
            <a:r>
              <a:rPr lang="en-US" sz="2100" dirty="0">
                <a:solidFill>
                  <a:schemeClr val="tx1"/>
                </a:solidFill>
                <a:latin typeface="Times New Roman" panose="02020603050405020304" pitchFamily="18" charset="0"/>
                <a:ea typeface="MS Mincho"/>
              </a:rPr>
              <a:t> </a:t>
            </a:r>
            <a:r>
              <a:rPr lang="en-US" sz="2100" i="1" dirty="0">
                <a:solidFill>
                  <a:schemeClr val="tx1"/>
                </a:solidFill>
                <a:latin typeface="Times New Roman" panose="02020603050405020304" pitchFamily="18" charset="0"/>
                <a:ea typeface="MS Mincho"/>
              </a:rPr>
              <a:t>“Con </a:t>
            </a:r>
            <a:r>
              <a:rPr lang="en-US" sz="2100" i="1" dirty="0" err="1">
                <a:solidFill>
                  <a:schemeClr val="tx1"/>
                </a:solidFill>
                <a:latin typeface="Times New Roman" panose="02020603050405020304" pitchFamily="18" charset="0"/>
                <a:ea typeface="MS Mincho"/>
              </a:rPr>
              <a:t>cò</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mà</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đi</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ăn</a:t>
            </a:r>
            <a:r>
              <a:rPr lang="en-US" sz="2100" i="1" dirty="0">
                <a:solidFill>
                  <a:schemeClr val="tx1"/>
                </a:solidFill>
                <a:latin typeface="Times New Roman" panose="02020603050405020304" pitchFamily="18" charset="0"/>
                <a:ea typeface="MS Mincho"/>
              </a:rPr>
              <a:t> </a:t>
            </a:r>
            <a:r>
              <a:rPr lang="en-US" sz="2100" i="1" dirty="0" err="1">
                <a:solidFill>
                  <a:schemeClr val="tx1"/>
                </a:solidFill>
                <a:latin typeface="Times New Roman" panose="02020603050405020304" pitchFamily="18" charset="0"/>
                <a:ea typeface="MS Mincho"/>
              </a:rPr>
              <a:t>đêm</a:t>
            </a:r>
            <a:r>
              <a:rPr lang="en-US" sz="2100" i="1"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Cánh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cò</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biểu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tượng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cho</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người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nông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dân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vất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vẻ</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một</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nắng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hai</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sương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kiến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ăn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mà</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vẫn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quanh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năm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thiếu</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thốn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Tuy</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hoàn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cảnh</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sống</a:t>
            </a:r>
            <a:r>
              <a:rPr lang="en-US" sz="2100" dirty="0">
                <a:solidFill>
                  <a:schemeClr val="tx1"/>
                </a:solidFill>
                <a:latin typeface="Times New Roman" panose="02020603050405020304" pitchFamily="18" charset="0"/>
                <a:ea typeface="MS Mincho"/>
              </a:rPr>
              <a:t> lam </a:t>
            </a:r>
            <a:r>
              <a:rPr lang="en-US" sz="2100" dirty="0" err="1">
                <a:solidFill>
                  <a:schemeClr val="tx1"/>
                </a:solidFill>
                <a:latin typeface="Times New Roman" panose="02020603050405020304" pitchFamily="18" charset="0"/>
                <a:ea typeface="MS Mincho"/>
              </a:rPr>
              <a:t>lũ</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cực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nhọc</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nhưng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họ</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vẫn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luôn</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giữa</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tấm</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lòng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trong</a:t>
            </a:r>
            <a:r>
              <a:rPr lang="en-US" sz="2100" dirty="0">
                <a:solidFill>
                  <a:schemeClr val="tx1"/>
                </a:solidFill>
                <a:latin typeface="Times New Roman" panose="02020603050405020304" pitchFamily="18" charset="0"/>
                <a:ea typeface="MS Mincho"/>
              </a:rPr>
              <a:t> </a:t>
            </a:r>
            <a:r>
              <a:rPr lang="en-US" sz="2100" dirty="0" err="1">
                <a:solidFill>
                  <a:schemeClr val="tx1"/>
                </a:solidFill>
                <a:latin typeface="Times New Roman" panose="02020603050405020304" pitchFamily="18" charset="0"/>
                <a:ea typeface="MS Mincho"/>
              </a:rPr>
              <a:t>sạch</a:t>
            </a:r>
            <a:r>
              <a:rPr lang="en-US" sz="2100" dirty="0">
                <a:solidFill>
                  <a:schemeClr val="tx1"/>
                </a:solidFill>
                <a:latin typeface="Times New Roman" panose="02020603050405020304" pitchFamily="18" charset="0"/>
                <a:ea typeface="MS Mincho"/>
              </a:rPr>
              <a:t>.</a:t>
            </a:r>
            <a:endParaRPr lang="en-US" sz="2100" dirty="0">
              <a:solidFill>
                <a:schemeClr val="tx1"/>
              </a:solidFill>
              <a:latin typeface="Times New Roman" panose="02020603050405020304" pitchFamily="18" charset="0"/>
              <a:ea typeface="Times New Roman" panose="02020603050405020304" pitchFamily="18" charset="0"/>
            </a:endParaRPr>
          </a:p>
        </p:txBody>
      </p:sp>
      <p:sp>
        <p:nvSpPr>
          <p:cNvPr id="19" name="Rounded Rectangle 18"/>
          <p:cNvSpPr/>
          <p:nvPr/>
        </p:nvSpPr>
        <p:spPr>
          <a:xfrm>
            <a:off x="7575999" y="2505770"/>
            <a:ext cx="2090057"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lvl="0" eaLnBrk="0" fontAlgn="base" hangingPunct="0">
              <a:spcBef>
                <a:spcPct val="0"/>
              </a:spcBef>
              <a:spcAft>
                <a:spcPct val="0"/>
              </a:spcAft>
              <a:tabLst>
                <a:tab pos="1387475" algn="l"/>
              </a:tabLst>
            </a:pP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Vị</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gừng</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gợi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đến</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bài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ca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dao</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Tay</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nâng</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chén</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muối</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đĩa</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i="1" dirty="0" err="1">
                <a:solidFill>
                  <a:prstClr val="black"/>
                </a:solidFill>
                <a:latin typeface="Times New Roman" panose="02020603050405020304" pitchFamily="18" charset="0"/>
                <a:ea typeface="MS Mincho" charset="-128"/>
                <a:cs typeface="Times New Roman" panose="02020603050405020304" pitchFamily="18" charset="0"/>
              </a:rPr>
              <a:t>gừng</a:t>
            </a:r>
            <a:r>
              <a:rPr lang="en-US" altLang="ja-JP" sz="2400" i="1"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Bài</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ca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nhắc</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nhở</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sự</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thủy</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chung</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nghĩa</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r>
              <a:rPr lang="en-US" altLang="ja-JP" sz="2400" dirty="0" err="1">
                <a:solidFill>
                  <a:prstClr val="black"/>
                </a:solidFill>
                <a:latin typeface="Times New Roman" panose="02020603050405020304" pitchFamily="18" charset="0"/>
                <a:ea typeface="MS Mincho" charset="-128"/>
                <a:cs typeface="Times New Roman" panose="02020603050405020304" pitchFamily="18" charset="0"/>
              </a:rPr>
              <a:t>tình</a:t>
            </a:r>
            <a:r>
              <a:rPr lang="en-US" altLang="ja-JP" sz="2400" dirty="0">
                <a:solidFill>
                  <a:prstClr val="black"/>
                </a:solidFill>
                <a:latin typeface="Times New Roman" panose="02020603050405020304" pitchFamily="18" charset="0"/>
                <a:ea typeface="MS Mincho" charset="-128"/>
                <a:cs typeface="Times New Roman" panose="02020603050405020304" pitchFamily="18" charset="0"/>
              </a:rPr>
              <a:t>    </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750386" y="2516011"/>
            <a:ext cx="1237978" cy="4028480"/>
          </a:xfrm>
          <a:prstGeom prst="round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rtlCol="0" anchor="ctr"/>
          <a:lstStyle/>
          <a:p>
            <a:pPr>
              <a:lnSpc>
                <a:spcPct val="107000"/>
              </a:lnSpc>
              <a:spcAft>
                <a:spcPts val="0"/>
              </a:spcAft>
              <a:tabLst>
                <a:tab pos="1386840" algn="l"/>
              </a:tabLst>
            </a:pP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Vết</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lấm</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cơn</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mưa</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bãi</a:t>
            </a:r>
            <a:r>
              <a:rPr lang="en-US" sz="2400" dirty="0">
                <a:solidFill>
                  <a:schemeClr val="tx1"/>
                </a:solidFill>
                <a:latin typeface="Times New Roman" panose="02020603050405020304" pitchFamily="18" charset="0"/>
                <a:ea typeface="MS Mincho"/>
              </a:rPr>
              <a:t> </a:t>
            </a:r>
            <a:r>
              <a:rPr lang="en-US" sz="2400" dirty="0" err="1">
                <a:solidFill>
                  <a:schemeClr val="tx1"/>
                </a:solidFill>
                <a:latin typeface="Times New Roman" panose="02020603050405020304" pitchFamily="18" charset="0"/>
                <a:ea typeface="MS Mincho"/>
              </a:rPr>
              <a:t>sông</a:t>
            </a:r>
            <a:r>
              <a:rPr lang="en-US" sz="2400" dirty="0">
                <a:solidFill>
                  <a:schemeClr val="tx1"/>
                </a:solidFill>
                <a:latin typeface="Times New Roman" panose="02020603050405020304" pitchFamily="18" charset="0"/>
                <a:ea typeface="MS Mincho"/>
              </a:rPr>
              <a:t>...</a:t>
            </a:r>
          </a:p>
          <a:p>
            <a:pPr>
              <a:lnSpc>
                <a:spcPct val="107000"/>
              </a:lnSpc>
              <a:spcAft>
                <a:spcPts val="0"/>
              </a:spcAft>
              <a:tabLst>
                <a:tab pos="1386840" algn="l"/>
              </a:tabLst>
            </a:pPr>
            <a:endParaRPr lang="en-US" sz="2400" dirty="0">
              <a:solidFill>
                <a:schemeClr val="tx1"/>
              </a:solidFill>
              <a:effectLst/>
              <a:latin typeface="Times New Roman" panose="02020603050405020304" pitchFamily="18" charset="0"/>
              <a:ea typeface="MS Mincho"/>
            </a:endParaRPr>
          </a:p>
          <a:p>
            <a:pPr>
              <a:lnSpc>
                <a:spcPct val="107000"/>
              </a:lnSpc>
              <a:spcAft>
                <a:spcPts val="0"/>
              </a:spcAft>
              <a:tabLst>
                <a:tab pos="1386840" algn="l"/>
              </a:tabLst>
            </a:pPr>
            <a:endParaRPr lang="en-US" sz="2400" dirty="0">
              <a:solidFill>
                <a:schemeClr val="tx1"/>
              </a:solidFill>
              <a:latin typeface="Times New Roman" panose="02020603050405020304" pitchFamily="18" charset="0"/>
              <a:ea typeface="MS Mincho"/>
            </a:endParaRPr>
          </a:p>
          <a:p>
            <a:pPr>
              <a:lnSpc>
                <a:spcPct val="107000"/>
              </a:lnSpc>
              <a:spcAft>
                <a:spcPts val="0"/>
              </a:spcAft>
              <a:tabLst>
                <a:tab pos="1386840" algn="l"/>
              </a:tabLst>
            </a:pPr>
            <a:endParaRPr lang="en-US" sz="2400" dirty="0">
              <a:solidFill>
                <a:schemeClr val="tx1"/>
              </a:solidFill>
              <a:effectLst/>
              <a:latin typeface="Times New Roman" panose="02020603050405020304" pitchFamily="18" charset="0"/>
              <a:ea typeface="MS Mincho"/>
            </a:endParaRPr>
          </a:p>
          <a:p>
            <a:pPr>
              <a:lnSpc>
                <a:spcPct val="107000"/>
              </a:lnSpc>
              <a:spcAft>
                <a:spcPts val="0"/>
              </a:spcAft>
              <a:tabLst>
                <a:tab pos="1386840" algn="l"/>
              </a:tabLst>
            </a:pPr>
            <a:endParaRPr lang="en-US" sz="2000" dirty="0">
              <a:solidFill>
                <a:schemeClr val="tx1"/>
              </a:solidFill>
              <a:effectLst/>
              <a:latin typeface="Times New Roman" panose="02020603050405020304" pitchFamily="18" charset="0"/>
              <a:ea typeface="Times New Roman" panose="02020603050405020304" pitchFamily="18" charset="0"/>
            </a:endParaRPr>
          </a:p>
        </p:txBody>
      </p:sp>
      <p:cxnSp>
        <p:nvCxnSpPr>
          <p:cNvPr id="23" name="Straight Arrow Connector 22"/>
          <p:cNvCxnSpPr>
            <a:stCxn id="11" idx="2"/>
          </p:cNvCxnSpPr>
          <p:nvPr/>
        </p:nvCxnSpPr>
        <p:spPr>
          <a:xfrm flipH="1">
            <a:off x="2090057" y="2325189"/>
            <a:ext cx="3955513"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2"/>
          </p:cNvCxnSpPr>
          <p:nvPr/>
        </p:nvCxnSpPr>
        <p:spPr>
          <a:xfrm>
            <a:off x="6045570" y="2325189"/>
            <a:ext cx="4323805"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2"/>
          </p:cNvCxnSpPr>
          <p:nvPr/>
        </p:nvCxnSpPr>
        <p:spPr>
          <a:xfrm flipH="1">
            <a:off x="5852160" y="2325189"/>
            <a:ext cx="193410"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19" idx="0"/>
          </p:cNvCxnSpPr>
          <p:nvPr/>
        </p:nvCxnSpPr>
        <p:spPr>
          <a:xfrm>
            <a:off x="6045570" y="2325189"/>
            <a:ext cx="2575458" cy="180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580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2"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1672046" y="1595622"/>
            <a:ext cx="9849394" cy="5144812"/>
          </a:xfrm>
          <a:prstGeom prst="rect">
            <a:avLst/>
          </a:prstGeom>
        </p:spPr>
      </p:pic>
      <p:sp>
        <p:nvSpPr>
          <p:cNvPr id="6" name="Rectangle 5"/>
          <p:cNvSpPr/>
          <p:nvPr/>
        </p:nvSpPr>
        <p:spPr>
          <a:xfrm>
            <a:off x="3864385" y="2060517"/>
            <a:ext cx="6217919" cy="4241546"/>
          </a:xfrm>
          <a:prstGeom prst="rect">
            <a:avLst/>
          </a:prstGeom>
        </p:spPr>
        <p:txBody>
          <a:bodyPr wrap="square">
            <a:spAutoFit/>
          </a:bodyPr>
          <a:lstStyle/>
          <a:p>
            <a:pPr marL="285750" indent="-285750">
              <a:lnSpc>
                <a:spcPct val="107000"/>
              </a:lnSpc>
              <a:spcAft>
                <a:spcPts val="0"/>
              </a:spcAft>
              <a:buFont typeface="Wingdings" panose="05000000000000000000" pitchFamily="2" charset="2"/>
              <a:buChar char="v"/>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Mỗi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một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ru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đều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có</a:t>
            </a:r>
            <a:r>
              <a:rPr lang="en-US" sz="2800" b="1" dirty="0">
                <a:solidFill>
                  <a:schemeClr val="accent6">
                    <a:lumMod val="50000"/>
                  </a:schemeClr>
                </a:solidFill>
                <a:latin typeface="Times New Roman" panose="02020603050405020304" pitchFamily="18" charset="0"/>
                <a:ea typeface="MS Mincho"/>
              </a:rPr>
              <a:t> ý </a:t>
            </a:r>
            <a:r>
              <a:rPr lang="en-US" sz="2800" b="1" dirty="0" err="1">
                <a:solidFill>
                  <a:schemeClr val="accent6">
                    <a:lumMod val="50000"/>
                  </a:schemeClr>
                </a:solidFill>
                <a:latin typeface="Times New Roman" panose="02020603050405020304" pitchFamily="18" charset="0"/>
                <a:ea typeface="MS Mincho"/>
              </a:rPr>
              <a:t>nghĩa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xa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gửi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gắm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ước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của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dành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endParaRPr lang="en-US" sz="28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lnSpc>
                <a:spcPct val="107000"/>
              </a:lnSpc>
              <a:spcAft>
                <a:spcPts val="0"/>
              </a:spcAft>
              <a:buFont typeface="Wingdings" panose="05000000000000000000" pitchFamily="2" charset="2"/>
              <a:buChar char="v"/>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mang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qua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ru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chứa</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đựng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nhắn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nhủ</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cách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sống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đep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thương</a:t>
            </a:r>
            <a:r>
              <a:rPr lang="en-US" sz="2800" b="1" dirty="0">
                <a:solidFill>
                  <a:schemeClr val="accent6">
                    <a:lumMod val="50000"/>
                  </a:schemeClr>
                </a:solidFill>
                <a:latin typeface="Times New Roman" panose="02020603050405020304" pitchFamily="18" charset="0"/>
                <a:ea typeface="MS Mincho"/>
              </a:rPr>
              <a:t> chia </a:t>
            </a:r>
            <a:r>
              <a:rPr lang="en-US" sz="2800" b="1" dirty="0" err="1">
                <a:solidFill>
                  <a:schemeClr val="accent6">
                    <a:lumMod val="50000"/>
                  </a:schemeClr>
                </a:solidFill>
                <a:latin typeface="Times New Roman" panose="02020603050405020304" pitchFamily="18" charset="0"/>
                <a:ea typeface="MS Mincho"/>
              </a:rPr>
              <a:t>sẻ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thủy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chung</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57240" y="2995217"/>
            <a:ext cx="2434136" cy="2345622"/>
          </a:xfrm>
          <a:prstGeom prst="rect">
            <a:avLst/>
          </a:prstGeom>
          <a:ln w="88900" cap="sq" cmpd="thickThin">
            <a:solidFill>
              <a:srgbClr val="000000"/>
            </a:solidFill>
            <a:prstDash val="solid"/>
            <a:miter lim="800000"/>
          </a:ln>
          <a:effectLst>
            <a:innerShdw blurRad="76200">
              <a:srgbClr val="000000"/>
            </a:innerShdw>
          </a:effectLst>
        </p:spPr>
      </p:pic>
      <p:sp>
        <p:nvSpPr>
          <p:cNvPr id="18" name="Rectangle 17"/>
          <p:cNvSpPr/>
          <p:nvPr/>
        </p:nvSpPr>
        <p:spPr>
          <a:xfrm>
            <a:off x="912295" y="1163530"/>
            <a:ext cx="590418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40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a:extLst>
              <a:ext uri="{FF2B5EF4-FFF2-40B4-BE49-F238E27FC236}">
                <a16:creationId xmlns="" xmlns:a16="http://schemas.microsoft.com/office/drawing/2014/main" id="{626D1172-48D6-4A8C-8403-2676ECAFC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675" y="4044950"/>
            <a:ext cx="3403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C2075CDB-9E7D-4D63-B937-2CA889A6A500}"/>
              </a:ext>
            </a:extLst>
          </p:cNvPr>
          <p:cNvSpPr txBox="1"/>
          <p:nvPr/>
        </p:nvSpPr>
        <p:spPr>
          <a:xfrm>
            <a:off x="8048625" y="600075"/>
            <a:ext cx="3767138" cy="3108325"/>
          </a:xfrm>
          <a:prstGeom prst="rect">
            <a:avLst/>
          </a:prstGeom>
          <a:noFill/>
        </p:spPr>
        <p:txBody>
          <a:bodyPr>
            <a:spAutoFit/>
          </a:bodyPr>
          <a:lstStyle/>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cái</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bống</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cái</a:t>
            </a:r>
            <a:r>
              <a:rPr lang="en-US" sz="2800" i="1" dirty="0">
                <a:solidFill>
                  <a:schemeClr val="accent4">
                    <a:lumMod val="50000"/>
                  </a:schemeClr>
                </a:solidFill>
                <a:latin typeface="Times New Roman" panose="02020603050405020304" pitchFamily="18" charset="0"/>
                <a:cs typeface="Times New Roman" panose="02020603050405020304" pitchFamily="18" charset="0"/>
              </a:rPr>
              <a:t> bang</a:t>
            </a: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cái</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hoa</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rất</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thơm</a:t>
            </a:r>
            <a:endParaRPr lang="en-US" sz="2800" i="1" dirty="0">
              <a:solidFill>
                <a:schemeClr val="accent4">
                  <a:lumMod val="5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cánh</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cò</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rất</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trắng</a:t>
            </a:r>
            <a:endParaRPr lang="en-US" sz="2800" i="1" dirty="0">
              <a:solidFill>
                <a:schemeClr val="accent4">
                  <a:lumMod val="5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vị</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gừng</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rất</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đắng</a:t>
            </a:r>
            <a:endParaRPr lang="en-US" sz="2800" i="1" dirty="0">
              <a:solidFill>
                <a:schemeClr val="accent4">
                  <a:lumMod val="5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vết</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lấm</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chưa</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khô</a:t>
            </a:r>
            <a:endParaRPr lang="en-US" sz="2800" i="1" dirty="0">
              <a:solidFill>
                <a:schemeClr val="accent4">
                  <a:lumMod val="5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đầu</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nguồn</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cơn</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mưa</a:t>
            </a:r>
            <a:endParaRPr lang="en-US" sz="2800" i="1" dirty="0">
              <a:solidFill>
                <a:schemeClr val="accent4">
                  <a:lumMod val="5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i="1" dirty="0" err="1">
                <a:solidFill>
                  <a:schemeClr val="accent4">
                    <a:lumMod val="50000"/>
                  </a:schemeClr>
                </a:solidFill>
                <a:latin typeface="Times New Roman" panose="02020603050405020304" pitchFamily="18" charset="0"/>
                <a:cs typeface="Times New Roman" panose="02020603050405020304" pitchFamily="18" charset="0"/>
              </a:rPr>
              <a:t>Từ</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bãi</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sông</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cát</a:t>
            </a:r>
            <a:r>
              <a:rPr lang="en-US" sz="2800" i="1" dirty="0">
                <a:solidFill>
                  <a:schemeClr val="accent4">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cs typeface="Times New Roman" panose="02020603050405020304" pitchFamily="18" charset="0"/>
              </a:rPr>
              <a:t>vắng</a:t>
            </a:r>
            <a:r>
              <a:rPr lang="en-US" sz="2800" i="1" dirty="0">
                <a:solidFill>
                  <a:schemeClr val="accent4">
                    <a:lumMod val="50000"/>
                  </a:schemeClr>
                </a:solidFill>
                <a:latin typeface="Times New Roman" panose="02020603050405020304" pitchFamily="18" charset="0"/>
                <a:cs typeface="Times New Roman" panose="02020603050405020304" pitchFamily="18" charset="0"/>
              </a:rPr>
              <a:t>…</a:t>
            </a:r>
          </a:p>
        </p:txBody>
      </p:sp>
      <p:grpSp>
        <p:nvGrpSpPr>
          <p:cNvPr id="49156" name="Google Shape;227;p31">
            <a:extLst>
              <a:ext uri="{FF2B5EF4-FFF2-40B4-BE49-F238E27FC236}">
                <a16:creationId xmlns="" xmlns:a16="http://schemas.microsoft.com/office/drawing/2014/main" id="{4EE02950-1533-425E-B71D-E2B2866CE66A}"/>
              </a:ext>
            </a:extLst>
          </p:cNvPr>
          <p:cNvGrpSpPr>
            <a:grpSpLocks/>
          </p:cNvGrpSpPr>
          <p:nvPr/>
        </p:nvGrpSpPr>
        <p:grpSpPr bwMode="auto">
          <a:xfrm>
            <a:off x="7443788" y="55563"/>
            <a:ext cx="4606925" cy="4094162"/>
            <a:chOff x="1017885" y="2820184"/>
            <a:chExt cx="3386040" cy="2926172"/>
          </a:xfrm>
        </p:grpSpPr>
        <p:pic>
          <p:nvPicPr>
            <p:cNvPr id="49169" name="Google Shape;228;p31">
              <a:extLst>
                <a:ext uri="{FF2B5EF4-FFF2-40B4-BE49-F238E27FC236}">
                  <a16:creationId xmlns="" xmlns:a16="http://schemas.microsoft.com/office/drawing/2014/main" id="{454118C1-80D7-4C41-8099-DCBA1C90A76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1199926" y="5538246"/>
              <a:ext cx="3204000" cy="20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Google Shape;229;p31">
              <a:extLst>
                <a:ext uri="{FF2B5EF4-FFF2-40B4-BE49-F238E27FC236}">
                  <a16:creationId xmlns="" xmlns:a16="http://schemas.microsoft.com/office/drawing/2014/main" id="{2EF12B3F-324B-4DBC-B84F-6EBA81B9B60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1064808" y="2820184"/>
              <a:ext cx="3204000" cy="20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Google Shape;230;p31">
              <a:extLst>
                <a:ext uri="{FF2B5EF4-FFF2-40B4-BE49-F238E27FC236}">
                  <a16:creationId xmlns="" xmlns:a16="http://schemas.microsoft.com/office/drawing/2014/main" id="{EA3C9023-51B1-4CFE-8BAC-9DEBA9443A8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H="1">
              <a:off x="-305220" y="4165076"/>
              <a:ext cx="2830034" cy="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Google Shape;231;p31">
              <a:extLst>
                <a:ext uri="{FF2B5EF4-FFF2-40B4-BE49-F238E27FC236}">
                  <a16:creationId xmlns="" xmlns:a16="http://schemas.microsoft.com/office/drawing/2014/main" id="{06E0E085-3E40-449F-AE42-CA39F4F1D1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H="1">
              <a:off x="2816624" y="4190215"/>
              <a:ext cx="2830034" cy="1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7" name="Picture 1">
            <a:extLst>
              <a:ext uri="{FF2B5EF4-FFF2-40B4-BE49-F238E27FC236}">
                <a16:creationId xmlns="" xmlns:a16="http://schemas.microsoft.com/office/drawing/2014/main" id="{BA3DE3B2-6CFF-4459-825A-D46629BBF2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 y="303213"/>
            <a:ext cx="65055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 xmlns:a16="http://schemas.microsoft.com/office/drawing/2014/main" id="{D70ED188-0041-47C0-9253-E7D346887163}"/>
              </a:ext>
            </a:extLst>
          </p:cNvPr>
          <p:cNvCxnSpPr>
            <a:cxnSpLocks/>
          </p:cNvCxnSpPr>
          <p:nvPr/>
        </p:nvCxnSpPr>
        <p:spPr>
          <a:xfrm>
            <a:off x="10325100" y="1901825"/>
            <a:ext cx="768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0B42C48D-7BCC-43CE-A4B5-E389E707128C}"/>
              </a:ext>
            </a:extLst>
          </p:cNvPr>
          <p:cNvCxnSpPr>
            <a:cxnSpLocks/>
          </p:cNvCxnSpPr>
          <p:nvPr/>
        </p:nvCxnSpPr>
        <p:spPr>
          <a:xfrm>
            <a:off x="10194925" y="2357438"/>
            <a:ext cx="827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095FA27-3D4F-487B-9E58-7386F24A42F6}"/>
              </a:ext>
            </a:extLst>
          </p:cNvPr>
          <p:cNvCxnSpPr/>
          <p:nvPr/>
        </p:nvCxnSpPr>
        <p:spPr>
          <a:xfrm>
            <a:off x="10358438" y="3597275"/>
            <a:ext cx="8969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B008212-D790-44B2-A932-959130B9D0E0}"/>
              </a:ext>
            </a:extLst>
          </p:cNvPr>
          <p:cNvSpPr txBox="1">
            <a:spLocks noChangeArrowheads="1"/>
          </p:cNvSpPr>
          <p:nvPr/>
        </p:nvSpPr>
        <p:spPr bwMode="auto">
          <a:xfrm>
            <a:off x="8050213" y="603250"/>
            <a:ext cx="1158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18" name="TextBox 17">
            <a:extLst>
              <a:ext uri="{FF2B5EF4-FFF2-40B4-BE49-F238E27FC236}">
                <a16:creationId xmlns="" xmlns:a16="http://schemas.microsoft.com/office/drawing/2014/main" id="{56D6B620-362E-42D5-9386-21E17B36CABC}"/>
              </a:ext>
            </a:extLst>
          </p:cNvPr>
          <p:cNvSpPr txBox="1">
            <a:spLocks noChangeArrowheads="1"/>
          </p:cNvSpPr>
          <p:nvPr/>
        </p:nvSpPr>
        <p:spPr bwMode="auto">
          <a:xfrm>
            <a:off x="8034338" y="1036638"/>
            <a:ext cx="116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19" name="TextBox 18">
            <a:extLst>
              <a:ext uri="{FF2B5EF4-FFF2-40B4-BE49-F238E27FC236}">
                <a16:creationId xmlns="" xmlns:a16="http://schemas.microsoft.com/office/drawing/2014/main" id="{DEC8803C-490A-42F4-9E14-BCB69FD250FE}"/>
              </a:ext>
            </a:extLst>
          </p:cNvPr>
          <p:cNvSpPr txBox="1">
            <a:spLocks noChangeArrowheads="1"/>
          </p:cNvSpPr>
          <p:nvPr/>
        </p:nvSpPr>
        <p:spPr bwMode="auto">
          <a:xfrm>
            <a:off x="8066088" y="1452563"/>
            <a:ext cx="1077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20" name="TextBox 19">
            <a:extLst>
              <a:ext uri="{FF2B5EF4-FFF2-40B4-BE49-F238E27FC236}">
                <a16:creationId xmlns="" xmlns:a16="http://schemas.microsoft.com/office/drawing/2014/main" id="{E30088FA-2362-4208-AB4E-74A046E360D4}"/>
              </a:ext>
            </a:extLst>
          </p:cNvPr>
          <p:cNvSpPr txBox="1">
            <a:spLocks noChangeArrowheads="1"/>
          </p:cNvSpPr>
          <p:nvPr/>
        </p:nvSpPr>
        <p:spPr bwMode="auto">
          <a:xfrm>
            <a:off x="8043863" y="18796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21" name="TextBox 20">
            <a:extLst>
              <a:ext uri="{FF2B5EF4-FFF2-40B4-BE49-F238E27FC236}">
                <a16:creationId xmlns="" xmlns:a16="http://schemas.microsoft.com/office/drawing/2014/main" id="{12E86745-D595-4DA8-AECC-C924D53CD6DD}"/>
              </a:ext>
            </a:extLst>
          </p:cNvPr>
          <p:cNvSpPr txBox="1">
            <a:spLocks noChangeArrowheads="1"/>
          </p:cNvSpPr>
          <p:nvPr/>
        </p:nvSpPr>
        <p:spPr bwMode="auto">
          <a:xfrm>
            <a:off x="8048625" y="2311400"/>
            <a:ext cx="115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22" name="TextBox 21">
            <a:extLst>
              <a:ext uri="{FF2B5EF4-FFF2-40B4-BE49-F238E27FC236}">
                <a16:creationId xmlns="" xmlns:a16="http://schemas.microsoft.com/office/drawing/2014/main" id="{9F00525D-7156-4831-94D4-4C296F84226C}"/>
              </a:ext>
            </a:extLst>
          </p:cNvPr>
          <p:cNvSpPr txBox="1">
            <a:spLocks noChangeArrowheads="1"/>
          </p:cNvSpPr>
          <p:nvPr/>
        </p:nvSpPr>
        <p:spPr bwMode="auto">
          <a:xfrm>
            <a:off x="8034338" y="2736850"/>
            <a:ext cx="116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23" name="TextBox 22">
            <a:extLst>
              <a:ext uri="{FF2B5EF4-FFF2-40B4-BE49-F238E27FC236}">
                <a16:creationId xmlns="" xmlns:a16="http://schemas.microsoft.com/office/drawing/2014/main" id="{7AED39E1-A3C0-4924-8A0C-E24298B5D30A}"/>
              </a:ext>
            </a:extLst>
          </p:cNvPr>
          <p:cNvSpPr txBox="1">
            <a:spLocks noChangeArrowheads="1"/>
          </p:cNvSpPr>
          <p:nvPr/>
        </p:nvSpPr>
        <p:spPr bwMode="auto">
          <a:xfrm>
            <a:off x="8047038" y="3167063"/>
            <a:ext cx="1065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i="1">
                <a:solidFill>
                  <a:srgbClr val="002060"/>
                </a:solidFill>
                <a:latin typeface="Times New Roman" panose="02020603050405020304" pitchFamily="18" charset="0"/>
                <a:cs typeface="Times New Roman" panose="02020603050405020304" pitchFamily="18" charset="0"/>
              </a:rPr>
              <a:t>Từ</a:t>
            </a:r>
          </a:p>
        </p:txBody>
      </p:sp>
      <p:sp>
        <p:nvSpPr>
          <p:cNvPr id="24" name="Cloud Callout 4">
            <a:extLst>
              <a:ext uri="{FF2B5EF4-FFF2-40B4-BE49-F238E27FC236}">
                <a16:creationId xmlns="" xmlns:a16="http://schemas.microsoft.com/office/drawing/2014/main" id="{A297564E-759C-4A8B-A3F4-D691CD80B9F4}"/>
              </a:ext>
            </a:extLst>
          </p:cNvPr>
          <p:cNvSpPr/>
          <p:nvPr/>
        </p:nvSpPr>
        <p:spPr>
          <a:xfrm flipH="1">
            <a:off x="0" y="222250"/>
            <a:ext cx="5165725" cy="3248025"/>
          </a:xfrm>
          <a:prstGeom prst="cloudCallout">
            <a:avLst>
              <a:gd name="adj1" fmla="val -95624"/>
              <a:gd name="adj2" fmla="val 69664"/>
            </a:avLst>
          </a:prstGeom>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800" dirty="0">
                <a:solidFill>
                  <a:schemeClr val="accent6">
                    <a:lumMod val="50000"/>
                  </a:schemeClr>
                </a:solidFill>
                <a:latin typeface="Times New Roman" panose="02020603050405020304" pitchFamily="18" charset="0"/>
                <a:cs typeface="Times New Roman" panose="02020603050405020304" pitchFamily="18" charset="0"/>
              </a:rPr>
              <a:t>Qua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đoạn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nhận</a:t>
            </a:r>
            <a:r>
              <a:rPr lang="en-US" sz="2800" dirty="0">
                <a:solidFill>
                  <a:schemeClr val="accent6">
                    <a:lumMod val="50000"/>
                  </a:schemeClr>
                </a:solidFill>
                <a:latin typeface="Times New Roman" panose="02020603050405020304" pitchFamily="18" charset="0"/>
                <a:cs typeface="Times New Roman" panose="02020603050405020304" pitchFamily="18" charset="0"/>
              </a:rPr>
              <a:t> ra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phép</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gieo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18402EE-87EF-4A87-A0CC-B1BC2F7C17FB}"/>
              </a:ext>
            </a:extLst>
          </p:cNvPr>
          <p:cNvSpPr txBox="1"/>
          <p:nvPr/>
        </p:nvSpPr>
        <p:spPr>
          <a:xfrm>
            <a:off x="501650" y="2192338"/>
            <a:ext cx="3070225" cy="1514475"/>
          </a:xfrm>
          <a:prstGeom prst="rect">
            <a:avLst/>
          </a:prstGeom>
          <a:solidFill>
            <a:schemeClr val="accent2">
              <a:lumMod val="60000"/>
              <a:lumOff val="40000"/>
            </a:schemeClr>
          </a:solidFill>
          <a:ln w="76200"/>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endParaRPr lang="en-US" dirty="0">
              <a:solidFill>
                <a:prstClr val="black"/>
              </a:solidFill>
            </a:endParaRPr>
          </a:p>
        </p:txBody>
      </p:sp>
      <p:sp>
        <p:nvSpPr>
          <p:cNvPr id="6" name="TextBox 5">
            <a:extLst>
              <a:ext uri="{FF2B5EF4-FFF2-40B4-BE49-F238E27FC236}">
                <a16:creationId xmlns="" xmlns:a16="http://schemas.microsoft.com/office/drawing/2014/main" id="{C076ED37-C731-4B5D-BF11-792120FDE588}"/>
              </a:ext>
            </a:extLst>
          </p:cNvPr>
          <p:cNvSpPr txBox="1"/>
          <p:nvPr/>
        </p:nvSpPr>
        <p:spPr>
          <a:xfrm>
            <a:off x="8131175" y="2192338"/>
            <a:ext cx="3082925" cy="1514475"/>
          </a:xfrm>
          <a:prstGeom prst="rect">
            <a:avLst/>
          </a:prstGeom>
          <a:solidFill>
            <a:schemeClr val="accent4">
              <a:lumMod val="20000"/>
              <a:lumOff val="80000"/>
            </a:schemeClr>
          </a:solidFill>
          <a:ln w="76200"/>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endParaRPr lang="en-US" dirty="0">
              <a:solidFill>
                <a:prstClr val="black"/>
              </a:solidFill>
            </a:endParaRPr>
          </a:p>
        </p:txBody>
      </p:sp>
      <p:sp>
        <p:nvSpPr>
          <p:cNvPr id="7" name="TextBox 6">
            <a:extLst>
              <a:ext uri="{FF2B5EF4-FFF2-40B4-BE49-F238E27FC236}">
                <a16:creationId xmlns="" xmlns:a16="http://schemas.microsoft.com/office/drawing/2014/main" id="{82F32086-DECC-46FF-8A76-14B2A4E04040}"/>
              </a:ext>
            </a:extLst>
          </p:cNvPr>
          <p:cNvSpPr txBox="1"/>
          <p:nvPr/>
        </p:nvSpPr>
        <p:spPr>
          <a:xfrm>
            <a:off x="4291013" y="2192338"/>
            <a:ext cx="3121025" cy="1514475"/>
          </a:xfrm>
          <a:prstGeom prst="rect">
            <a:avLst/>
          </a:prstGeom>
          <a:solidFill>
            <a:schemeClr val="accent6">
              <a:lumMod val="60000"/>
              <a:lumOff val="40000"/>
            </a:schemeClr>
          </a:solidFill>
          <a:ln w="76200"/>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endParaRPr lang="en-US" dirty="0">
              <a:solidFill>
                <a:prstClr val="black"/>
              </a:solidFill>
            </a:endParaRPr>
          </a:p>
        </p:txBody>
      </p:sp>
      <p:sp>
        <p:nvSpPr>
          <p:cNvPr id="51205" name="TextBox 7">
            <a:extLst>
              <a:ext uri="{FF2B5EF4-FFF2-40B4-BE49-F238E27FC236}">
                <a16:creationId xmlns="" xmlns:a16="http://schemas.microsoft.com/office/drawing/2014/main" id="{90D9BE9A-7059-4049-96DB-ADCE3B468FFD}"/>
              </a:ext>
            </a:extLst>
          </p:cNvPr>
          <p:cNvSpPr txBox="1">
            <a:spLocks noChangeArrowheads="1"/>
          </p:cNvSpPr>
          <p:nvPr/>
        </p:nvSpPr>
        <p:spPr bwMode="auto">
          <a:xfrm>
            <a:off x="958850" y="2363788"/>
            <a:ext cx="2155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b="1">
                <a:solidFill>
                  <a:srgbClr val="000000"/>
                </a:solidFill>
                <a:latin typeface="Times New Roman" panose="02020603050405020304" pitchFamily="18" charset="0"/>
              </a:rPr>
              <a:t>Cái bống </a:t>
            </a:r>
          </a:p>
          <a:p>
            <a:pPr algn="ctr" eaLnBrk="1" hangingPunct="1">
              <a:lnSpc>
                <a:spcPct val="100000"/>
              </a:lnSpc>
              <a:spcBef>
                <a:spcPct val="0"/>
              </a:spcBef>
              <a:buFontTx/>
              <a:buNone/>
            </a:pPr>
            <a:r>
              <a:rPr lang="vi-VN" altLang="en-US" b="1">
                <a:solidFill>
                  <a:srgbClr val="000000"/>
                </a:solidFill>
                <a:latin typeface="Times New Roman" panose="02020603050405020304" pitchFamily="18" charset="0"/>
              </a:rPr>
              <a:t>cái bang</a:t>
            </a:r>
            <a:endParaRPr lang="en-US" altLang="en-US" b="1">
              <a:solidFill>
                <a:srgbClr val="000000"/>
              </a:solidFill>
              <a:latin typeface="Calibri Light" panose="020F0302020204030204" pitchFamily="34" charset="0"/>
            </a:endParaRPr>
          </a:p>
        </p:txBody>
      </p:sp>
      <p:sp>
        <p:nvSpPr>
          <p:cNvPr id="51206" name="TextBox 8">
            <a:extLst>
              <a:ext uri="{FF2B5EF4-FFF2-40B4-BE49-F238E27FC236}">
                <a16:creationId xmlns="" xmlns:a16="http://schemas.microsoft.com/office/drawing/2014/main" id="{806853C0-2731-4C1E-9199-7ABAC972B82B}"/>
              </a:ext>
            </a:extLst>
          </p:cNvPr>
          <p:cNvSpPr txBox="1">
            <a:spLocks noChangeArrowheads="1"/>
          </p:cNvSpPr>
          <p:nvPr/>
        </p:nvSpPr>
        <p:spPr bwMode="auto">
          <a:xfrm>
            <a:off x="5113338" y="2584450"/>
            <a:ext cx="186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a:solidFill>
                  <a:srgbClr val="000000"/>
                </a:solidFill>
                <a:latin typeface="Times New Roman" panose="02020603050405020304" pitchFamily="18" charset="0"/>
              </a:rPr>
              <a:t>Cánh cò</a:t>
            </a:r>
            <a:endParaRPr lang="en-US" altLang="en-US" b="1">
              <a:solidFill>
                <a:srgbClr val="000000"/>
              </a:solidFill>
              <a:latin typeface="Calibri Light" panose="020F0302020204030204" pitchFamily="34" charset="0"/>
            </a:endParaRPr>
          </a:p>
        </p:txBody>
      </p:sp>
      <p:sp>
        <p:nvSpPr>
          <p:cNvPr id="51207" name="TextBox 9">
            <a:extLst>
              <a:ext uri="{FF2B5EF4-FFF2-40B4-BE49-F238E27FC236}">
                <a16:creationId xmlns="" xmlns:a16="http://schemas.microsoft.com/office/drawing/2014/main" id="{149C8492-A9DF-4EBF-8BC7-370F9D326834}"/>
              </a:ext>
            </a:extLst>
          </p:cNvPr>
          <p:cNvSpPr txBox="1">
            <a:spLocks noChangeArrowheads="1"/>
          </p:cNvSpPr>
          <p:nvPr/>
        </p:nvSpPr>
        <p:spPr bwMode="auto">
          <a:xfrm>
            <a:off x="8601075" y="2584450"/>
            <a:ext cx="2495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a:solidFill>
                  <a:srgbClr val="000000"/>
                </a:solidFill>
                <a:latin typeface="Times New Roman" panose="02020603050405020304" pitchFamily="18" charset="0"/>
              </a:rPr>
              <a:t>Vị gừng đắng</a:t>
            </a:r>
            <a:endParaRPr lang="en-US" altLang="en-US" b="1">
              <a:solidFill>
                <a:srgbClr val="000000"/>
              </a:solidFill>
              <a:latin typeface="Calibri Light" panose="020F0302020204030204" pitchFamily="34" charset="0"/>
            </a:endParaRPr>
          </a:p>
        </p:txBody>
      </p:sp>
      <p:sp>
        <p:nvSpPr>
          <p:cNvPr id="11" name="TextBox 10">
            <a:extLst>
              <a:ext uri="{FF2B5EF4-FFF2-40B4-BE49-F238E27FC236}">
                <a16:creationId xmlns="" xmlns:a16="http://schemas.microsoft.com/office/drawing/2014/main" id="{FFE9057F-8110-4794-8A9F-C4D931F02663}"/>
              </a:ext>
            </a:extLst>
          </p:cNvPr>
          <p:cNvSpPr txBox="1"/>
          <p:nvPr/>
        </p:nvSpPr>
        <p:spPr>
          <a:xfrm>
            <a:off x="495300" y="4041775"/>
            <a:ext cx="2841625" cy="1568450"/>
          </a:xfrm>
          <a:prstGeom prst="rect">
            <a:avLst/>
          </a:prstGeom>
          <a:noFill/>
        </p:spPr>
        <p:txBody>
          <a:bodyPr>
            <a:spAutoFit/>
          </a:bodyPr>
          <a:lstStyle/>
          <a:p>
            <a:pPr algn="ctr" eaLnBrk="1" fontAlgn="auto" hangingPunct="1">
              <a:spcBef>
                <a:spcPts val="0"/>
              </a:spcBef>
              <a:spcAft>
                <a:spcPts val="0"/>
              </a:spcAft>
              <a:defRPr/>
            </a:pPr>
            <a:r>
              <a:rPr lang="vi-VN" sz="2400" b="1" i="1" dirty="0">
                <a:solidFill>
                  <a:schemeClr val="accent5">
                    <a:lumMod val="50000"/>
                  </a:schemeClr>
                </a:solidFill>
                <a:latin typeface="Times New Roman" panose="02020603050405020304" pitchFamily="18" charset="0"/>
              </a:rPr>
              <a:t>Nhắc nhở những người con hiếu thảo biết yêu thương, giúp đỡ cha mẹ</a:t>
            </a:r>
            <a:endParaRPr lang="en-US" sz="2400" b="1" i="1" dirty="0">
              <a:solidFill>
                <a:schemeClr val="accent5">
                  <a:lumMod val="50000"/>
                </a:schemeClr>
              </a:solidFill>
              <a:latin typeface="Calibri Light" panose="020F0302020204030204"/>
            </a:endParaRPr>
          </a:p>
        </p:txBody>
      </p:sp>
      <p:sp>
        <p:nvSpPr>
          <p:cNvPr id="12" name="TextBox 11">
            <a:extLst>
              <a:ext uri="{FF2B5EF4-FFF2-40B4-BE49-F238E27FC236}">
                <a16:creationId xmlns="" xmlns:a16="http://schemas.microsoft.com/office/drawing/2014/main" id="{F8D20A47-DF18-4635-B77E-D9CF6D810405}"/>
              </a:ext>
            </a:extLst>
          </p:cNvPr>
          <p:cNvSpPr txBox="1"/>
          <p:nvPr/>
        </p:nvSpPr>
        <p:spPr>
          <a:xfrm>
            <a:off x="4572000" y="4041775"/>
            <a:ext cx="2840038" cy="1200150"/>
          </a:xfrm>
          <a:prstGeom prst="rect">
            <a:avLst/>
          </a:prstGeom>
          <a:noFill/>
        </p:spPr>
        <p:txBody>
          <a:bodyPr>
            <a:spAutoFit/>
          </a:bodyPr>
          <a:lstStyle/>
          <a:p>
            <a:pPr algn="ctr" eaLnBrk="1" fontAlgn="auto" hangingPunct="1">
              <a:spcBef>
                <a:spcPts val="0"/>
              </a:spcBef>
              <a:spcAft>
                <a:spcPts val="0"/>
              </a:spcAft>
              <a:defRPr/>
            </a:pPr>
            <a:r>
              <a:rPr lang="vi-VN" sz="2400" b="1" i="1" dirty="0">
                <a:solidFill>
                  <a:schemeClr val="accent2">
                    <a:lumMod val="50000"/>
                  </a:schemeClr>
                </a:solidFill>
                <a:latin typeface="Times New Roman" panose="02020603050405020304" pitchFamily="18" charset="0"/>
              </a:rPr>
              <a:t>Sự lam lũ khó nhọc nhưng vẫn giữ tấm lòng trong sạch</a:t>
            </a:r>
            <a:endParaRPr lang="en-US" sz="2400" b="1" i="1" dirty="0">
              <a:solidFill>
                <a:schemeClr val="accent2">
                  <a:lumMod val="50000"/>
                </a:schemeClr>
              </a:solidFill>
              <a:latin typeface="Calibri Light" panose="020F0302020204030204"/>
            </a:endParaRPr>
          </a:p>
        </p:txBody>
      </p:sp>
      <p:sp>
        <p:nvSpPr>
          <p:cNvPr id="13" name="TextBox 12">
            <a:extLst>
              <a:ext uri="{FF2B5EF4-FFF2-40B4-BE49-F238E27FC236}">
                <a16:creationId xmlns="" xmlns:a16="http://schemas.microsoft.com/office/drawing/2014/main" id="{8596153E-8E98-4A46-A0C6-49E45D73DCA5}"/>
              </a:ext>
            </a:extLst>
          </p:cNvPr>
          <p:cNvSpPr txBox="1">
            <a:spLocks noChangeArrowheads="1"/>
          </p:cNvSpPr>
          <p:nvPr/>
        </p:nvSpPr>
        <p:spPr bwMode="auto">
          <a:xfrm>
            <a:off x="8601075" y="4041775"/>
            <a:ext cx="223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400" b="1" i="1">
                <a:solidFill>
                  <a:srgbClr val="7030A0"/>
                </a:solidFill>
                <a:latin typeface="Times New Roman" panose="02020603050405020304" pitchFamily="18" charset="0"/>
              </a:rPr>
              <a:t>Sự thủy chung, son sắt, </a:t>
            </a:r>
          </a:p>
          <a:p>
            <a:pPr algn="ctr" eaLnBrk="1" hangingPunct="1">
              <a:lnSpc>
                <a:spcPct val="100000"/>
              </a:lnSpc>
              <a:spcBef>
                <a:spcPct val="0"/>
              </a:spcBef>
              <a:buFontTx/>
              <a:buNone/>
            </a:pPr>
            <a:r>
              <a:rPr lang="vi-VN" altLang="en-US" sz="2400" b="1" i="1">
                <a:solidFill>
                  <a:srgbClr val="7030A0"/>
                </a:solidFill>
                <a:latin typeface="Times New Roman" panose="02020603050405020304" pitchFamily="18" charset="0"/>
              </a:rPr>
              <a:t>tình nghĩa</a:t>
            </a:r>
            <a:endParaRPr lang="en-US" altLang="en-US" sz="2400" b="1" i="1">
              <a:solidFill>
                <a:srgbClr val="7030A0"/>
              </a:solidFill>
              <a:latin typeface="Calibri Light" panose="020F0302020204030204" pitchFamily="34" charset="0"/>
            </a:endParaRPr>
          </a:p>
        </p:txBody>
      </p:sp>
      <p:pic>
        <p:nvPicPr>
          <p:cNvPr id="51211" name="Picture 14">
            <a:extLst>
              <a:ext uri="{FF2B5EF4-FFF2-40B4-BE49-F238E27FC236}">
                <a16:creationId xmlns="" xmlns:a16="http://schemas.microsoft.com/office/drawing/2014/main" id="{BB530AE6-92FF-45C1-AD05-C9EBBFCF2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588" y="0"/>
            <a:ext cx="2738437"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5">
            <a:extLst>
              <a:ext uri="{FF2B5EF4-FFF2-40B4-BE49-F238E27FC236}">
                <a16:creationId xmlns="" xmlns:a16="http://schemas.microsoft.com/office/drawing/2014/main" id="{9D19F588-A2B0-439B-8504-E9047A276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25" y="0"/>
            <a:ext cx="223361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6">
            <a:extLst>
              <a:ext uri="{FF2B5EF4-FFF2-40B4-BE49-F238E27FC236}">
                <a16:creationId xmlns="" xmlns:a16="http://schemas.microsoft.com/office/drawing/2014/main" id="{0490DC2A-721A-4E5D-A97D-BEC9276C6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0"/>
            <a:ext cx="203835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 xmlns:a16="http://schemas.microsoft.com/office/drawing/2014/main" id="{A1B7A389-756A-439E-8869-D116900FF5A6}"/>
              </a:ext>
            </a:extLst>
          </p:cNvPr>
          <p:cNvSpPr/>
          <p:nvPr/>
        </p:nvSpPr>
        <p:spPr>
          <a:xfrm>
            <a:off x="1227138" y="5681663"/>
            <a:ext cx="9523412" cy="1136650"/>
          </a:xfrm>
          <a:prstGeom prst="horizontalScroll">
            <a:avLst/>
          </a:prstGeom>
          <a:solidFill>
            <a:srgbClr val="7030A0"/>
          </a:solidFill>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en-US" sz="2000" b="1" i="1" dirty="0" err="1">
                <a:solidFill>
                  <a:schemeClr val="bg1"/>
                </a:solidFill>
                <a:latin typeface="Times New Roman" panose="02020603050405020304" pitchFamily="18" charset="0"/>
                <a:cs typeface="Times New Roman" panose="02020603050405020304" pitchFamily="18" charset="0"/>
              </a:rPr>
              <a:t>Lời</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nhắn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nhủ</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ân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cần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về</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cách</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sống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cao</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đẹp</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biết</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yêu</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thương</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nhân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ái</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sẻ</a:t>
            </a:r>
            <a:r>
              <a:rPr lang="en-US" sz="2000" b="1" i="1" dirty="0">
                <a:solidFill>
                  <a:schemeClr val="bg1"/>
                </a:solidFill>
                <a:latin typeface="Times New Roman" panose="02020603050405020304" pitchFamily="18" charset="0"/>
                <a:cs typeface="Times New Roman" panose="02020603050405020304" pitchFamily="18" charset="0"/>
              </a:rPr>
              <a:t> chia, </a:t>
            </a:r>
            <a:r>
              <a:rPr lang="en-US" sz="2000" b="1" i="1" dirty="0" err="1">
                <a:solidFill>
                  <a:schemeClr val="bg1"/>
                </a:solidFill>
                <a:latin typeface="Times New Roman" panose="02020603050405020304" pitchFamily="18" charset="0"/>
                <a:cs typeface="Times New Roman" panose="02020603050405020304" pitchFamily="18" charset="0"/>
              </a:rPr>
              <a:t>ân</a:t>
            </a:r>
            <a:r>
              <a:rPr lang="en-US" sz="2000" b="1" i="1" dirty="0">
                <a:solidFill>
                  <a:schemeClr val="bg1"/>
                </a:solidFill>
                <a:latin typeface="Times New Roman" panose="02020603050405020304" pitchFamily="18" charset="0"/>
                <a:cs typeface="Times New Roman" panose="02020603050405020304" pitchFamily="18" charset="0"/>
              </a:rPr>
              <a:t> </a:t>
            </a:r>
            <a:r>
              <a:rPr lang="en-US" sz="2000" b="1" i="1" dirty="0" err="1">
                <a:solidFill>
                  <a:schemeClr val="bg1"/>
                </a:solidFill>
                <a:latin typeface="Times New Roman" panose="02020603050405020304" pitchFamily="18" charset="0"/>
                <a:cs typeface="Times New Roman" panose="02020603050405020304" pitchFamily="18" charset="0"/>
              </a:rPr>
              <a:t>nghĩa</a:t>
            </a:r>
            <a:r>
              <a:rPr lang="en-US" sz="2000" b="1" i="1"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138" y="513844"/>
            <a:ext cx="3990195" cy="584775"/>
          </a:xfrm>
          <a:prstGeom prst="rect">
            <a:avLst/>
          </a:prstGeom>
        </p:spPr>
        <p:txBody>
          <a:bodyPr wrap="none">
            <a:spAutoFit/>
          </a:bodyPr>
          <a:lstStyle/>
          <a:p>
            <a:r>
              <a:rPr lang="en-US" sz="3200" b="1" dirty="0">
                <a:solidFill>
                  <a:srgbClr val="0D0D0D"/>
                </a:solidFill>
                <a:latin typeface="Times New Roman" panose="02020603050405020304" pitchFamily="18" charset="0"/>
                <a:ea typeface="MS Mincho"/>
              </a:rPr>
              <a:t>I. </a:t>
            </a:r>
            <a:r>
              <a:rPr lang="en-US" sz="3200" b="1" dirty="0" err="1">
                <a:solidFill>
                  <a:srgbClr val="0D0D0D"/>
                </a:solidFill>
                <a:latin typeface="Times New Roman" panose="02020603050405020304" pitchFamily="18" charset="0"/>
                <a:ea typeface="MS Mincho"/>
              </a:rPr>
              <a:t>Đọc-tìm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hiểu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chung</a:t>
            </a:r>
            <a:endParaRPr lang="en-US" sz="3200" dirty="0"/>
          </a:p>
        </p:txBody>
      </p:sp>
      <p:sp>
        <p:nvSpPr>
          <p:cNvPr id="9" name="Rectangle 8"/>
          <p:cNvSpPr/>
          <p:nvPr/>
        </p:nvSpPr>
        <p:spPr>
          <a:xfrm>
            <a:off x="926258" y="1140444"/>
            <a:ext cx="1964860" cy="523220"/>
          </a:xfrm>
          <a:prstGeom prst="rect">
            <a:avLst/>
          </a:prstGeom>
        </p:spPr>
        <p:txBody>
          <a:bodyPr wrap="square">
            <a:spAutoFit/>
          </a:bodyPr>
          <a:lstStyle/>
          <a:p>
            <a:pPr algn="just">
              <a:spcAft>
                <a:spcPts val="0"/>
              </a:spcAft>
            </a:pPr>
            <a:r>
              <a:rPr lang="de-DE" sz="2800" b="1" dirty="0">
                <a:solidFill>
                  <a:schemeClr val="accent1">
                    <a:lumMod val="75000"/>
                  </a:schemeClr>
                </a:solidFill>
                <a:latin typeface="Times New Roman" panose="02020603050405020304" pitchFamily="18" charset="0"/>
                <a:ea typeface="Times New Roman" panose="02020603050405020304" pitchFamily="18" charset="0"/>
              </a:rPr>
              <a:t>1. Tác giả: </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0" name="Plaque 9"/>
          <p:cNvSpPr/>
          <p:nvPr/>
        </p:nvSpPr>
        <p:spPr>
          <a:xfrm>
            <a:off x="1735229" y="2136377"/>
            <a:ext cx="3827417" cy="3814354"/>
          </a:xfrm>
          <a:prstGeom prst="plaque">
            <a:avLst/>
          </a:prstGeom>
          <a:solidFill>
            <a:schemeClr val="accent6">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400" b="1" i="1" dirty="0" err="1">
                <a:solidFill>
                  <a:srgbClr val="0D0D0D"/>
                </a:solidFill>
                <a:latin typeface="Times New Roman" panose="02020603050405020304" pitchFamily="18" charset="0"/>
                <a:ea typeface="MS Mincho"/>
              </a:rPr>
              <a:t>Hãy</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đọc</a:t>
            </a:r>
            <a:r>
              <a:rPr lang="en-US" sz="2400" b="1" i="1" dirty="0">
                <a:solidFill>
                  <a:srgbClr val="0D0D0D"/>
                </a:solidFill>
                <a:latin typeface="Times New Roman" panose="02020603050405020304" pitchFamily="18" charset="0"/>
                <a:ea typeface="MS Mincho"/>
              </a:rPr>
              <a:t> SGK </a:t>
            </a:r>
            <a:r>
              <a:rPr lang="en-US" sz="2400" b="1" i="1" dirty="0" err="1">
                <a:solidFill>
                  <a:srgbClr val="0D0D0D"/>
                </a:solidFill>
                <a:latin typeface="Times New Roman" panose="02020603050405020304" pitchFamily="18" charset="0"/>
                <a:ea typeface="MS Mincho"/>
              </a:rPr>
              <a:t>trang</a:t>
            </a:r>
            <a:r>
              <a:rPr lang="en-US" sz="2400" b="1" i="1" dirty="0">
                <a:solidFill>
                  <a:srgbClr val="0D0D0D"/>
                </a:solidFill>
                <a:latin typeface="Times New Roman" panose="02020603050405020304" pitchFamily="18" charset="0"/>
                <a:ea typeface="MS Mincho"/>
              </a:rPr>
              <a:t> 48 </a:t>
            </a:r>
            <a:r>
              <a:rPr lang="en-US" sz="2400" b="1" i="1" dirty="0" err="1">
                <a:solidFill>
                  <a:srgbClr val="0D0D0D"/>
                </a:solidFill>
                <a:latin typeface="Times New Roman" panose="02020603050405020304" pitchFamily="18" charset="0"/>
                <a:ea typeface="MS Mincho"/>
              </a:rPr>
              <a:t>và</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giới</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thiệu</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những</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hiểu</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biết</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của</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em</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về</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nhà</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thơ</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Xuân</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Quỳnh</a:t>
            </a:r>
            <a:r>
              <a:rPr lang="en-US" sz="2400" b="1" i="1" dirty="0">
                <a:solidFill>
                  <a:srgbClr val="0D0D0D"/>
                </a:solidFill>
                <a:latin typeface="Times New Roman" panose="02020603050405020304" pitchFamily="18" charset="0"/>
                <a:ea typeface="MS Mincho"/>
              </a:rPr>
              <a:t>?</a:t>
            </a:r>
            <a:endParaRPr lang="en-US" sz="2400" b="1" i="1"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Kể</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tên</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những</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bài</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thơ</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hoặc</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tập</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thơ</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của</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Xuân</a:t>
            </a:r>
            <a:r>
              <a:rPr lang="en-US" sz="2400" b="1" i="1" dirty="0">
                <a:solidFill>
                  <a:srgbClr val="0D0D0D"/>
                </a:solidFill>
                <a:latin typeface="Times New Roman" panose="02020603050405020304" pitchFamily="18" charset="0"/>
                <a:ea typeface="MS Mincho"/>
              </a:rPr>
              <a:t> </a:t>
            </a:r>
            <a:r>
              <a:rPr lang="en-US" sz="2400" b="1" i="1" dirty="0" err="1">
                <a:solidFill>
                  <a:srgbClr val="0D0D0D"/>
                </a:solidFill>
                <a:latin typeface="Times New Roman" panose="02020603050405020304" pitchFamily="18" charset="0"/>
                <a:ea typeface="MS Mincho"/>
              </a:rPr>
              <a:t>Quỳnh</a:t>
            </a:r>
            <a:r>
              <a:rPr lang="en-US" sz="2400" b="1" i="1" dirty="0">
                <a:solidFill>
                  <a:srgbClr val="0D0D0D"/>
                </a:solidFill>
                <a:latin typeface="Times New Roman" panose="02020603050405020304" pitchFamily="18" charset="0"/>
                <a:ea typeface="MS Mincho"/>
              </a:rPr>
              <a:t> ?</a:t>
            </a:r>
            <a:endParaRPr lang="en-US" sz="2400" b="1" i="1" dirty="0">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5788328" y="3149726"/>
            <a:ext cx="677785" cy="1711234"/>
          </a:xfrm>
          <a:prstGeom prst="rightArrow">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6239692" y="1836556"/>
            <a:ext cx="3740331" cy="41141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161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693EA48-1288-4984-9343-1FF27A0AACFD}"/>
              </a:ext>
            </a:extLst>
          </p:cNvPr>
          <p:cNvSpPr/>
          <p:nvPr/>
        </p:nvSpPr>
        <p:spPr>
          <a:xfrm>
            <a:off x="0" y="0"/>
            <a:ext cx="12077334" cy="44627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tab pos="1386840" algn="l"/>
              </a:tabLst>
              <a:defRPr/>
            </a:pPr>
            <a:r>
              <a:rPr kumimoji="0" lang="en-US" sz="2300" b="1" i="0" u="sng" strike="noStrike" kern="1200" cap="none" spc="0" normalizeH="0" baseline="0" noProof="0" dirty="0">
                <a:ln>
                  <a:noFill/>
                </a:ln>
                <a:solidFill>
                  <a:srgbClr val="C00000"/>
                </a:solidFill>
                <a:effectLst/>
                <a:uLnTx/>
                <a:uFillTx/>
                <a:latin typeface="Times New Roman" panose="02020603050405020304" pitchFamily="18" charset="0"/>
                <a:ea typeface="MS Mincho"/>
              </a:rPr>
              <a:t>II. </a:t>
            </a:r>
            <a:r>
              <a:rPr lang="en-US" sz="2300" b="1" u="sng" dirty="0">
                <a:solidFill>
                  <a:srgbClr val="C00000"/>
                </a:solidFill>
                <a:latin typeface="Times New Roman" panose="02020603050405020304" pitchFamily="18" charset="0"/>
                <a:ea typeface="MS Mincho"/>
              </a:rPr>
              <a:t> ĐỌC – TÌM HIỂU VĂN BẢN</a:t>
            </a:r>
            <a:endParaRPr kumimoji="0" lang="en-US" sz="2300" b="0" i="0" u="sng"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 xmlns:a16="http://schemas.microsoft.com/office/drawing/2014/main" id="{1F5E2ED0-70AB-480E-87D0-D3899B13FA90}"/>
              </a:ext>
            </a:extLst>
          </p:cNvPr>
          <p:cNvSpPr/>
          <p:nvPr/>
        </p:nvSpPr>
        <p:spPr>
          <a:xfrm>
            <a:off x="308631" y="446276"/>
            <a:ext cx="9888314" cy="1154162"/>
          </a:xfrm>
          <a:prstGeom prst="rect">
            <a:avLst/>
          </a:prstGeom>
        </p:spPr>
        <p:txBody>
          <a:bodyPr wrap="square">
            <a:spAutoFit/>
          </a:bodyPr>
          <a:lstStyle/>
          <a:p>
            <a:pPr>
              <a:spcAft>
                <a:spcPts val="0"/>
              </a:spcAft>
              <a:tabLst>
                <a:tab pos="1386840" algn="l"/>
              </a:tabLst>
            </a:pPr>
            <a:r>
              <a:rPr lang="en-US" sz="2300" b="1" u="sng" dirty="0">
                <a:solidFill>
                  <a:srgbClr val="002060"/>
                </a:solidFill>
                <a:latin typeface="Times New Roman" panose="02020603050405020304" pitchFamily="18" charset="0"/>
                <a:ea typeface="MS Mincho"/>
              </a:rPr>
              <a:t>2. </a:t>
            </a:r>
            <a:r>
              <a:rPr lang="en-US" sz="2300" b="1" u="sng" dirty="0" err="1">
                <a:solidFill>
                  <a:srgbClr val="002060"/>
                </a:solidFill>
                <a:latin typeface="Times New Roman" panose="02020603050405020304" pitchFamily="18" charset="0"/>
                <a:ea typeface="MS Mincho"/>
              </a:rPr>
              <a:t>Thế</a:t>
            </a:r>
            <a:r>
              <a:rPr lang="en-US" sz="2300" b="1" u="sng" dirty="0">
                <a:solidFill>
                  <a:srgbClr val="002060"/>
                </a:solidFill>
                <a:latin typeface="Times New Roman" panose="02020603050405020304" pitchFamily="18" charset="0"/>
                <a:ea typeface="MS Mincho"/>
              </a:rPr>
              <a:t> </a:t>
            </a:r>
            <a:r>
              <a:rPr lang="en-US" sz="2300" b="1" u="sng" dirty="0" err="1">
                <a:solidFill>
                  <a:srgbClr val="002060"/>
                </a:solidFill>
                <a:latin typeface="Times New Roman" panose="02020603050405020304" pitchFamily="18" charset="0"/>
                <a:ea typeface="MS Mincho"/>
              </a:rPr>
              <a:t>giới</a:t>
            </a:r>
            <a:r>
              <a:rPr lang="en-US" sz="2300" b="1" u="sng" dirty="0">
                <a:solidFill>
                  <a:srgbClr val="002060"/>
                </a:solidFill>
                <a:latin typeface="Times New Roman" panose="02020603050405020304" pitchFamily="18" charset="0"/>
                <a:ea typeface="MS Mincho"/>
              </a:rPr>
              <a:t> </a:t>
            </a:r>
            <a:r>
              <a:rPr lang="en-US" sz="2300" b="1" u="sng" dirty="0" err="1">
                <a:solidFill>
                  <a:srgbClr val="002060"/>
                </a:solidFill>
                <a:latin typeface="Times New Roman" panose="02020603050405020304" pitchFamily="18" charset="0"/>
                <a:ea typeface="MS Mincho"/>
              </a:rPr>
              <a:t>sau</a:t>
            </a:r>
            <a:r>
              <a:rPr lang="en-US" sz="2300" b="1" u="sng" dirty="0">
                <a:solidFill>
                  <a:srgbClr val="002060"/>
                </a:solidFill>
                <a:latin typeface="Times New Roman" panose="02020603050405020304" pitchFamily="18" charset="0"/>
                <a:ea typeface="MS Mincho"/>
              </a:rPr>
              <a:t> </a:t>
            </a:r>
            <a:r>
              <a:rPr lang="en-US" sz="2300" b="1" u="sng" dirty="0" err="1">
                <a:solidFill>
                  <a:srgbClr val="002060"/>
                </a:solidFill>
                <a:latin typeface="Times New Roman" panose="02020603050405020304" pitchFamily="18" charset="0"/>
                <a:ea typeface="MS Mincho"/>
              </a:rPr>
              <a:t>khi</a:t>
            </a:r>
            <a:r>
              <a:rPr lang="en-US" sz="2300" b="1" u="sng" dirty="0">
                <a:solidFill>
                  <a:srgbClr val="002060"/>
                </a:solidFill>
                <a:latin typeface="Times New Roman" panose="02020603050405020304" pitchFamily="18" charset="0"/>
                <a:ea typeface="MS Mincho"/>
              </a:rPr>
              <a:t> </a:t>
            </a:r>
            <a:r>
              <a:rPr lang="en-US" sz="2300" b="1" u="sng" dirty="0" err="1">
                <a:solidFill>
                  <a:srgbClr val="002060"/>
                </a:solidFill>
                <a:latin typeface="Times New Roman" panose="02020603050405020304" pitchFamily="18" charset="0"/>
                <a:ea typeface="MS Mincho"/>
              </a:rPr>
              <a:t>trẻ</a:t>
            </a:r>
            <a:r>
              <a:rPr lang="en-US" sz="2300" b="1" u="sng" dirty="0">
                <a:solidFill>
                  <a:srgbClr val="002060"/>
                </a:solidFill>
                <a:latin typeface="Times New Roman" panose="02020603050405020304" pitchFamily="18" charset="0"/>
                <a:ea typeface="MS Mincho"/>
              </a:rPr>
              <a:t> </a:t>
            </a:r>
            <a:r>
              <a:rPr lang="en-US" sz="2300" b="1" u="sng" dirty="0" err="1">
                <a:solidFill>
                  <a:srgbClr val="002060"/>
                </a:solidFill>
                <a:latin typeface="Times New Roman" panose="02020603050405020304" pitchFamily="18" charset="0"/>
                <a:ea typeface="MS Mincho"/>
              </a:rPr>
              <a:t>thơ</a:t>
            </a:r>
            <a:r>
              <a:rPr lang="en-US" sz="2300" b="1" u="sng" dirty="0">
                <a:solidFill>
                  <a:srgbClr val="002060"/>
                </a:solidFill>
                <a:latin typeface="Times New Roman" panose="02020603050405020304" pitchFamily="18" charset="0"/>
                <a:ea typeface="MS Mincho"/>
              </a:rPr>
              <a:t> ra </a:t>
            </a:r>
            <a:r>
              <a:rPr lang="en-US" sz="2300" b="1" u="sng" dirty="0" err="1">
                <a:solidFill>
                  <a:srgbClr val="002060"/>
                </a:solidFill>
                <a:latin typeface="Times New Roman" panose="02020603050405020304" pitchFamily="18" charset="0"/>
                <a:ea typeface="MS Mincho"/>
              </a:rPr>
              <a:t>đời</a:t>
            </a:r>
            <a:endParaRPr lang="en-US" sz="2300" b="1" u="sng" dirty="0">
              <a:solidFill>
                <a:srgbClr val="002060"/>
              </a:solidFill>
              <a:latin typeface="Times New Roman" panose="02020603050405020304" pitchFamily="18" charset="0"/>
              <a:ea typeface="MS Mincho"/>
            </a:endParaRPr>
          </a:p>
          <a:p>
            <a:pPr>
              <a:spcAft>
                <a:spcPts val="0"/>
              </a:spcAft>
              <a:tabLst>
                <a:tab pos="1386840" algn="l"/>
              </a:tabLst>
            </a:pPr>
            <a:r>
              <a:rPr lang="en-US" sz="2300" b="1" u="sng" dirty="0">
                <a:effectLst/>
                <a:latin typeface="Times New Roman" panose="02020603050405020304" pitchFamily="18" charset="0"/>
                <a:ea typeface="MS Mincho"/>
              </a:rPr>
              <a:t>a. </a:t>
            </a:r>
            <a:r>
              <a:rPr lang="en-US" sz="2300" b="1" u="sng" dirty="0" err="1">
                <a:effectLst/>
                <a:latin typeface="Times New Roman" panose="02020603050405020304" pitchFamily="18" charset="0"/>
                <a:ea typeface="MS Mincho"/>
              </a:rPr>
              <a:t>Sự</a:t>
            </a:r>
            <a:r>
              <a:rPr lang="en-US" sz="2300" b="1" u="sng" dirty="0">
                <a:effectLst/>
                <a:latin typeface="Times New Roman" panose="02020603050405020304" pitchFamily="18" charset="0"/>
                <a:ea typeface="MS Mincho"/>
              </a:rPr>
              <a:t> </a:t>
            </a:r>
            <a:r>
              <a:rPr lang="en-US" sz="2300" b="1" u="sng" dirty="0" err="1">
                <a:effectLst/>
                <a:latin typeface="Times New Roman" panose="02020603050405020304" pitchFamily="18" charset="0"/>
                <a:ea typeface="MS Mincho"/>
              </a:rPr>
              <a:t>biến</a:t>
            </a:r>
            <a:r>
              <a:rPr lang="en-US" sz="2300" b="1" u="sng" dirty="0">
                <a:effectLst/>
                <a:latin typeface="Times New Roman" panose="02020603050405020304" pitchFamily="18" charset="0"/>
                <a:ea typeface="MS Mincho"/>
              </a:rPr>
              <a:t> </a:t>
            </a:r>
            <a:r>
              <a:rPr lang="en-US" sz="2300" b="1" u="sng" dirty="0" err="1">
                <a:latin typeface="Times New Roman" panose="02020603050405020304" pitchFamily="18" charset="0"/>
                <a:ea typeface="MS Mincho"/>
              </a:rPr>
              <a:t>đổi</a:t>
            </a:r>
            <a:r>
              <a:rPr lang="en-US" sz="2300" b="1" u="sng" dirty="0">
                <a:latin typeface="Times New Roman" panose="02020603050405020304" pitchFamily="18" charset="0"/>
                <a:ea typeface="MS Mincho"/>
              </a:rPr>
              <a:t> </a:t>
            </a:r>
            <a:r>
              <a:rPr lang="en-US" sz="2300" b="1" u="sng" dirty="0" err="1">
                <a:latin typeface="Times New Roman" panose="02020603050405020304" pitchFamily="18" charset="0"/>
                <a:ea typeface="MS Mincho"/>
              </a:rPr>
              <a:t>của</a:t>
            </a:r>
            <a:r>
              <a:rPr lang="en-US" sz="2300" b="1" u="sng" dirty="0">
                <a:latin typeface="Times New Roman" panose="02020603050405020304" pitchFamily="18" charset="0"/>
                <a:ea typeface="MS Mincho"/>
              </a:rPr>
              <a:t> </a:t>
            </a:r>
            <a:r>
              <a:rPr lang="en-US" sz="2300" b="1" u="sng" dirty="0" err="1">
                <a:latin typeface="Times New Roman" panose="02020603050405020304" pitchFamily="18" charset="0"/>
                <a:ea typeface="MS Mincho"/>
              </a:rPr>
              <a:t>thiên</a:t>
            </a:r>
            <a:r>
              <a:rPr lang="en-US" sz="2300" b="1" u="sng" dirty="0">
                <a:latin typeface="Times New Roman" panose="02020603050405020304" pitchFamily="18" charset="0"/>
                <a:ea typeface="MS Mincho"/>
              </a:rPr>
              <a:t> </a:t>
            </a:r>
            <a:r>
              <a:rPr lang="en-US" sz="2300" b="1" u="sng" dirty="0" err="1">
                <a:latin typeface="Times New Roman" panose="02020603050405020304" pitchFamily="18" charset="0"/>
                <a:ea typeface="MS Mincho"/>
              </a:rPr>
              <a:t>nhiên</a:t>
            </a:r>
            <a:endParaRPr lang="en-US" sz="2300" b="1" u="sng" dirty="0">
              <a:latin typeface="Times New Roman" panose="02020603050405020304" pitchFamily="18" charset="0"/>
              <a:ea typeface="MS Mincho"/>
            </a:endParaRPr>
          </a:p>
          <a:p>
            <a:pPr marL="0" marR="0" lvl="0" indent="0" algn="l" defTabSz="914400" rtl="0" eaLnBrk="1" fontAlgn="auto" latinLnBrk="0" hangingPunct="1">
              <a:spcBef>
                <a:spcPts val="0"/>
              </a:spcBef>
              <a:spcAft>
                <a:spcPts val="0"/>
              </a:spcAft>
              <a:buClrTx/>
              <a:buSzTx/>
              <a:buFontTx/>
              <a:buNone/>
              <a:tabLst>
                <a:tab pos="1386840" algn="l"/>
              </a:tabLst>
              <a:defRPr/>
            </a:pP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b.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Sự</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xuất</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hiện</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những</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người</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thân</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và</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món</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quà</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mang</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đến</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cho</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trẻ</a:t>
            </a:r>
            <a:r>
              <a:rPr kumimoji="0" lang="en-US" sz="23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3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thơ</a:t>
            </a:r>
            <a:endParaRPr lang="en-US" sz="2300" b="1" u="sng" dirty="0">
              <a:solidFill>
                <a:prstClr val="black"/>
              </a:solidFill>
              <a:latin typeface="Times New Roman" panose="02020603050405020304" pitchFamily="18" charset="0"/>
              <a:ea typeface="MS Mincho"/>
            </a:endParaRPr>
          </a:p>
        </p:txBody>
      </p:sp>
      <p:sp>
        <p:nvSpPr>
          <p:cNvPr id="6" name="TextBox 5">
            <a:extLst>
              <a:ext uri="{FF2B5EF4-FFF2-40B4-BE49-F238E27FC236}">
                <a16:creationId xmlns="" xmlns:a16="http://schemas.microsoft.com/office/drawing/2014/main" id="{AC9A117F-42D8-4967-A090-1140E25E8EEA}"/>
              </a:ext>
            </a:extLst>
          </p:cNvPr>
          <p:cNvSpPr txBox="1">
            <a:spLocks noChangeArrowheads="1"/>
          </p:cNvSpPr>
          <p:nvPr/>
        </p:nvSpPr>
        <p:spPr bwMode="auto">
          <a:xfrm>
            <a:off x="530304" y="1553753"/>
            <a:ext cx="1154703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3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3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en-US" sz="23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3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mẹ</a:t>
            </a:r>
            <a:r>
              <a:rPr lang="en-US" altLang="en-US" sz="23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3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eaLnBrk="1" hangingPunct="1">
              <a:lnSpc>
                <a:spcPct val="100000"/>
              </a:lnSpc>
              <a:spcBef>
                <a:spcPct val="0"/>
              </a:spcBef>
              <a:buFontTx/>
              <a:buNone/>
            </a:pP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Chăm</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sóc</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ân</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cần</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Mẹ</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smtClean="0">
                <a:latin typeface="Times New Roman" panose="02020603050405020304" pitchFamily="18" charset="0"/>
                <a:ea typeface="Calibri" panose="020F0502020204030204" pitchFamily="34" charset="0"/>
                <a:cs typeface="Times New Roman" panose="02020603050405020304" pitchFamily="18" charset="0"/>
              </a:rPr>
              <a:t>mang</a:t>
            </a:r>
            <a:r>
              <a:rPr lang="en-US" alt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alt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smtClean="0">
                <a:latin typeface="Times New Roman" panose="02020603050405020304" pitchFamily="18" charset="0"/>
                <a:ea typeface="Calibri" panose="020F0502020204030204" pitchFamily="34" charset="0"/>
                <a:cs typeface="Times New Roman" panose="02020603050405020304" pitchFamily="18" charset="0"/>
              </a:rPr>
              <a:t>tiếng</a:t>
            </a:r>
            <a:r>
              <a:rPr lang="en-US" alt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smtClean="0">
                <a:latin typeface="Times New Roman" panose="02020603050405020304" pitchFamily="18" charset="0"/>
                <a:ea typeface="Calibri" panose="020F0502020204030204" pitchFamily="34" charset="0"/>
                <a:cs typeface="Times New Roman" panose="02020603050405020304" pitchFamily="18" charset="0"/>
              </a:rPr>
              <a:t>hát,lời</a:t>
            </a:r>
            <a:r>
              <a:rPr lang="en-US" altLang="en-US" sz="2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smtClean="0">
                <a:latin typeface="Times New Roman" panose="02020603050405020304" pitchFamily="18" charset="0"/>
                <a:ea typeface="Calibri" panose="020F0502020204030204" pitchFamily="34" charset="0"/>
                <a:cs typeface="Times New Roman" panose="02020603050405020304" pitchFamily="18" charset="0"/>
              </a:rPr>
              <a:t>ru</a:t>
            </a:r>
            <a:r>
              <a:rPr lang="en-US" altLang="en-US" sz="23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Từ</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3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Nghệ</a:t>
            </a:r>
            <a:r>
              <a:rPr lang="en-US" altLang="en-US" sz="23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thuật</a:t>
            </a:r>
            <a:r>
              <a:rPr lang="en-US" altLang="en-US" sz="23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điệp</a:t>
            </a:r>
            <a:r>
              <a:rPr lang="en-US" altLang="en-US" sz="23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altLang="en-US" sz="23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Nhấn</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ân</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bao la,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ngọt</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ngào</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mẹ</a:t>
            </a:r>
            <a:endParaRPr lang="en-US" altLang="en-US" sz="23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ru</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nhắn</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gửi</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lẽ</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cao</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đẹp</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sẻ</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ân</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nghĩa</a:t>
            </a:r>
            <a:r>
              <a:rPr lang="en-US" altLang="en-US" sz="23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eaLnBrk="1" hangingPunct="1">
              <a:lnSpc>
                <a:spcPct val="100000"/>
              </a:lnSpc>
              <a:spcBef>
                <a:spcPct val="0"/>
              </a:spcBef>
              <a:buFontTx/>
              <a:buNone/>
            </a:pP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=&gt;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Dòng</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sữa</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mát</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lành</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nuôi</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tâm</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hồn</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trẻ</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altLang="en-US" sz="23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 xmlns:a16="http://schemas.microsoft.com/office/drawing/2014/main" id="{820FA340-334C-4BFA-8429-8FB0CEDCF0DE}"/>
              </a:ext>
            </a:extLst>
          </p:cNvPr>
          <p:cNvSpPr txBox="1"/>
          <p:nvPr/>
        </p:nvSpPr>
        <p:spPr>
          <a:xfrm>
            <a:off x="1911926" y="2565817"/>
            <a:ext cx="7079673" cy="2569934"/>
          </a:xfrm>
          <a:prstGeom prst="rect">
            <a:avLst/>
          </a:prstGeom>
          <a:noFill/>
        </p:spPr>
        <p:txBody>
          <a:bodyPr wrap="square">
            <a:spAutoFit/>
          </a:bodyPr>
          <a:lstStyle/>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cái</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bống</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cái</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bang</a:t>
            </a: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cái</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hoa</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rất</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thơm</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cánh</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cò</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rất</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trắng</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vị</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gừng</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rất</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đắng</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vết</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lấm</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chưa</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khô</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cơn</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mưa</a:t>
            </a:r>
            <a:endParaRPr lang="en-US" altLang="en-US" sz="23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ct val="0"/>
              </a:spcBef>
              <a:buFontTx/>
              <a:buNone/>
            </a:pP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bãi</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sông</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cát</a:t>
            </a:r>
            <a:r>
              <a:rPr lang="en-US" alt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300" dirty="0" err="1">
                <a:latin typeface="Times New Roman" panose="02020603050405020304" pitchFamily="18" charset="0"/>
                <a:ea typeface="Calibri" panose="020F0502020204030204" pitchFamily="34" charset="0"/>
                <a:cs typeface="Times New Roman" panose="02020603050405020304" pitchFamily="18" charset="0"/>
              </a:rPr>
              <a:t>vắng</a:t>
            </a:r>
            <a:endParaRPr lang="en-US" sz="2300" dirty="0"/>
          </a:p>
        </p:txBody>
      </p:sp>
      <p:cxnSp>
        <p:nvCxnSpPr>
          <p:cNvPr id="10" name="Straight Arrow Connector 9">
            <a:extLst>
              <a:ext uri="{FF2B5EF4-FFF2-40B4-BE49-F238E27FC236}">
                <a16:creationId xmlns="" xmlns:a16="http://schemas.microsoft.com/office/drawing/2014/main" id="{B857BA87-D489-48D4-B3A1-B4780C78AD74}"/>
              </a:ext>
            </a:extLst>
          </p:cNvPr>
          <p:cNvCxnSpPr>
            <a:cxnSpLocks/>
          </p:cNvCxnSpPr>
          <p:nvPr/>
        </p:nvCxnSpPr>
        <p:spPr>
          <a:xfrm>
            <a:off x="1330037" y="2860562"/>
            <a:ext cx="581889"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7C51CF04-4237-4F1E-A1AB-642FFF005970}"/>
              </a:ext>
            </a:extLst>
          </p:cNvPr>
          <p:cNvCxnSpPr>
            <a:cxnSpLocks/>
          </p:cNvCxnSpPr>
          <p:nvPr/>
        </p:nvCxnSpPr>
        <p:spPr>
          <a:xfrm>
            <a:off x="1330037" y="2860562"/>
            <a:ext cx="581889" cy="31172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8C6D2BF9-B923-4844-8397-2B46FD08886A}"/>
              </a:ext>
            </a:extLst>
          </p:cNvPr>
          <p:cNvCxnSpPr>
            <a:cxnSpLocks/>
          </p:cNvCxnSpPr>
          <p:nvPr/>
        </p:nvCxnSpPr>
        <p:spPr>
          <a:xfrm>
            <a:off x="1330037" y="2860561"/>
            <a:ext cx="581889" cy="70658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07554D5B-7981-4360-A569-77A4A9E2E605}"/>
              </a:ext>
            </a:extLst>
          </p:cNvPr>
          <p:cNvCxnSpPr>
            <a:cxnSpLocks/>
          </p:cNvCxnSpPr>
          <p:nvPr/>
        </p:nvCxnSpPr>
        <p:spPr>
          <a:xfrm>
            <a:off x="1330037" y="2860560"/>
            <a:ext cx="581889" cy="99953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37EFA843-8C9D-44FD-BEA4-29A57576F68C}"/>
              </a:ext>
            </a:extLst>
          </p:cNvPr>
          <p:cNvCxnSpPr>
            <a:cxnSpLocks/>
          </p:cNvCxnSpPr>
          <p:nvPr/>
        </p:nvCxnSpPr>
        <p:spPr>
          <a:xfrm>
            <a:off x="1330037" y="2860559"/>
            <a:ext cx="581889" cy="142702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60027DAF-DC62-445C-9145-F9A26E7F13F2}"/>
              </a:ext>
            </a:extLst>
          </p:cNvPr>
          <p:cNvCxnSpPr>
            <a:cxnSpLocks/>
          </p:cNvCxnSpPr>
          <p:nvPr/>
        </p:nvCxnSpPr>
        <p:spPr>
          <a:xfrm>
            <a:off x="1330037" y="2860558"/>
            <a:ext cx="581889" cy="171796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468B3870-294D-49EA-8E6E-B062473C3325}"/>
              </a:ext>
            </a:extLst>
          </p:cNvPr>
          <p:cNvCxnSpPr>
            <a:cxnSpLocks/>
          </p:cNvCxnSpPr>
          <p:nvPr/>
        </p:nvCxnSpPr>
        <p:spPr>
          <a:xfrm>
            <a:off x="1330037" y="2860557"/>
            <a:ext cx="581889" cy="198045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 xmlns:a16="http://schemas.microsoft.com/office/drawing/2014/main" id="{9772E86D-0A22-4699-AEA7-1447E800A831}"/>
              </a:ext>
            </a:extLst>
          </p:cNvPr>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17288" y="786234"/>
            <a:ext cx="4146329" cy="5866614"/>
          </a:xfrm>
          <a:prstGeom prst="rect">
            <a:avLst/>
          </a:prstGeom>
        </p:spPr>
      </p:pic>
    </p:spTree>
    <p:extLst>
      <p:ext uri="{BB962C8B-B14F-4D97-AF65-F5344CB8AC3E}">
        <p14:creationId xmlns:p14="http://schemas.microsoft.com/office/powerpoint/2010/main" val="27928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fade">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500"/>
                                        <p:tgtEl>
                                          <p:spTgt spid="7">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fade">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nodeType="withEffect">
                                  <p:stCondLst>
                                    <p:cond delay="0"/>
                                  </p:stCondLst>
                                  <p:childTnLst>
                                    <p:set>
                                      <p:cBhvr>
                                        <p:cTn id="69" dur="1" fill="hold">
                                          <p:stCondLst>
                                            <p:cond delay="0"/>
                                          </p:stCondLst>
                                        </p:cTn>
                                        <p:tgtEl>
                                          <p:spTgt spid="7">
                                            <p:txEl>
                                              <p:pRg st="4" end="4"/>
                                            </p:txEl>
                                          </p:spTgt>
                                        </p:tgtEl>
                                        <p:attrNameLst>
                                          <p:attrName>style.visibility</p:attrName>
                                        </p:attrNameLst>
                                      </p:cBhvr>
                                      <p:to>
                                        <p:strVal val="visible"/>
                                      </p:to>
                                    </p:set>
                                    <p:animEffect transition="in" filter="fade">
                                      <p:cBhvr>
                                        <p:cTn id="70" dur="500"/>
                                        <p:tgtEl>
                                          <p:spTgt spid="7">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nodeType="with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fade">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xEl>
                                              <p:pRg st="6" end="6"/>
                                            </p:txEl>
                                          </p:spTgt>
                                        </p:tgtEl>
                                        <p:attrNameLst>
                                          <p:attrName>style.visibility</p:attrName>
                                        </p:attrNameLst>
                                      </p:cBhvr>
                                      <p:to>
                                        <p:strVal val="visible"/>
                                      </p:to>
                                    </p:set>
                                    <p:animEffect transition="in" filter="fade">
                                      <p:cBhvr>
                                        <p:cTn id="88" dur="500"/>
                                        <p:tgtEl>
                                          <p:spTgt spid="7">
                                            <p:txEl>
                                              <p:pRg st="6" end="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6">
                                            <p:txEl>
                                              <p:pRg st="10" end="10"/>
                                            </p:txEl>
                                          </p:spTgt>
                                        </p:tgtEl>
                                        <p:attrNameLst>
                                          <p:attrName>style.visibility</p:attrName>
                                        </p:attrNameLst>
                                      </p:cBhvr>
                                      <p:to>
                                        <p:strVal val="visible"/>
                                      </p:to>
                                    </p:set>
                                    <p:animEffect transition="in" filter="fade">
                                      <p:cBhvr>
                                        <p:cTn id="93" dur="500"/>
                                        <p:tgtEl>
                                          <p:spTgt spid="6">
                                            <p:txEl>
                                              <p:pRg st="10" end="1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
                                            <p:txEl>
                                              <p:pRg st="11" end="11"/>
                                            </p:txEl>
                                          </p:spTgt>
                                        </p:tgtEl>
                                        <p:attrNameLst>
                                          <p:attrName>style.visibility</p:attrName>
                                        </p:attrNameLst>
                                      </p:cBhvr>
                                      <p:to>
                                        <p:strVal val="visible"/>
                                      </p:to>
                                    </p:set>
                                    <p:animEffect transition="in" filter="fade">
                                      <p:cBhvr>
                                        <p:cTn id="98" dur="500"/>
                                        <p:tgtEl>
                                          <p:spTgt spid="6">
                                            <p:txEl>
                                              <p:pRg st="11" end="1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
                                            <p:txEl>
                                              <p:pRg st="12" end="12"/>
                                            </p:txEl>
                                          </p:spTgt>
                                        </p:tgtEl>
                                        <p:attrNameLst>
                                          <p:attrName>style.visibility</p:attrName>
                                        </p:attrNameLst>
                                      </p:cBhvr>
                                      <p:to>
                                        <p:strVal val="visible"/>
                                      </p:to>
                                    </p:set>
                                    <p:animEffect transition="in" filter="fade">
                                      <p:cBhvr>
                                        <p:cTn id="103" dur="500"/>
                                        <p:tgtEl>
                                          <p:spTgt spid="6">
                                            <p:txEl>
                                              <p:pRg st="12" end="12"/>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6">
                                            <p:txEl>
                                              <p:pRg st="13" end="13"/>
                                            </p:txEl>
                                          </p:spTgt>
                                        </p:tgtEl>
                                        <p:attrNameLst>
                                          <p:attrName>style.visibility</p:attrName>
                                        </p:attrNameLst>
                                      </p:cBhvr>
                                      <p:to>
                                        <p:strVal val="visible"/>
                                      </p:to>
                                    </p:set>
                                    <p:animEffect transition="in" filter="fade">
                                      <p:cBhvr>
                                        <p:cTn id="108"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052439" y="1102820"/>
            <a:ext cx="7802136"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0" name="Right Arrow 9"/>
          <p:cNvSpPr/>
          <p:nvPr/>
        </p:nvSpPr>
        <p:spPr>
          <a:xfrm>
            <a:off x="365760" y="2088139"/>
            <a:ext cx="3069771" cy="3874639"/>
          </a:xfrm>
          <a:prstGeom prst="rightArrow">
            <a:avLst>
              <a:gd name="adj1" fmla="val 50000"/>
              <a:gd name="adj2" fmla="val 5085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câu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chuyện</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cổ</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tích</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và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những</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điều</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bà</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gửi</a:t>
            </a:r>
            <a:r>
              <a:rPr lang="en-US" sz="2800" dirty="0">
                <a:solidFill>
                  <a:schemeClr val="accent6">
                    <a:lumMod val="50000"/>
                  </a:schemeClr>
                </a:solidFill>
                <a:latin typeface="Times New Roman" panose="02020603050405020304" pitchFamily="18" charset="0"/>
                <a:ea typeface="MS Mincho"/>
              </a:rPr>
              <a:t> </a:t>
            </a:r>
            <a:r>
              <a:rPr lang="en-US" sz="2800" dirty="0" err="1">
                <a:solidFill>
                  <a:schemeClr val="accent6">
                    <a:lumMod val="50000"/>
                  </a:schemeClr>
                </a:solidFill>
                <a:latin typeface="Times New Roman" panose="02020603050405020304" pitchFamily="18" charset="0"/>
                <a:ea typeface="MS Mincho"/>
              </a:rPr>
              <a:t>gắm</a:t>
            </a:r>
            <a:r>
              <a:rPr lang="en-US" sz="2800"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11" name="Diagram 10"/>
          <p:cNvGraphicFramePr/>
          <p:nvPr/>
        </p:nvGraphicFramePr>
        <p:xfrm>
          <a:off x="3506398" y="1262369"/>
          <a:ext cx="8128000" cy="2625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p:cNvGraphicFramePr/>
          <p:nvPr/>
        </p:nvGraphicFramePr>
        <p:xfrm>
          <a:off x="3506398" y="2968994"/>
          <a:ext cx="8128000" cy="26256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p:cNvGraphicFramePr/>
          <p:nvPr/>
        </p:nvGraphicFramePr>
        <p:xfrm>
          <a:off x="3587931" y="4569197"/>
          <a:ext cx="8128000" cy="26256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35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Graphic spid="11" grpId="0">
        <p:bldAsOne/>
      </p:bldGraphic>
      <p:bldGraphic spid="13" grpId="0">
        <p:bldAsOne/>
      </p:bldGraphic>
      <p:bldGraphic spid="1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2207622" y="1907178"/>
            <a:ext cx="9078687" cy="3598272"/>
          </a:xfrm>
          <a:prstGeom prst="rect">
            <a:avLst/>
          </a:prstGeom>
        </p:spPr>
      </p:pic>
      <p:sp>
        <p:nvSpPr>
          <p:cNvPr id="9" name="Rectangle 8"/>
          <p:cNvSpPr/>
          <p:nvPr/>
        </p:nvSpPr>
        <p:spPr>
          <a:xfrm>
            <a:off x="2780167" y="1133918"/>
            <a:ext cx="7802136"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51112" y="2501537"/>
            <a:ext cx="2913019" cy="240955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511041" y="2441550"/>
            <a:ext cx="5338353" cy="2366353"/>
          </a:xfrm>
          <a:prstGeom prst="rect">
            <a:avLst/>
          </a:prstGeom>
        </p:spPr>
        <p:txBody>
          <a:bodyPr wrap="squar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câu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chuyện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cổ</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tích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mang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đến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học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triết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lí</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sống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hậu</a:t>
            </a:r>
            <a:r>
              <a:rPr lang="en-US" sz="2800" b="1" dirty="0">
                <a:solidFill>
                  <a:schemeClr val="accent6">
                    <a:lumMod val="50000"/>
                  </a:schemeClr>
                </a:solidFill>
                <a:latin typeface="Times New Roman" panose="02020603050405020304" pitchFamily="18" charset="0"/>
                <a:ea typeface="MS Mincho"/>
              </a:rPr>
              <a:t>, ở </a:t>
            </a:r>
            <a:r>
              <a:rPr lang="en-US" sz="2800" b="1" dirty="0" err="1">
                <a:solidFill>
                  <a:schemeClr val="accent6">
                    <a:lumMod val="50000"/>
                  </a:schemeClr>
                </a:solidFill>
                <a:latin typeface="Times New Roman" panose="02020603050405020304" pitchFamily="18" charset="0"/>
                <a:ea typeface="MS Mincho"/>
              </a:rPr>
              <a:t>hiền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gặp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lành</a:t>
            </a:r>
            <a:r>
              <a:rPr lang="en-US" sz="2800" b="1" dirty="0">
                <a:solidFill>
                  <a:schemeClr val="accent6">
                    <a:lumMod val="50000"/>
                  </a:schemeClr>
                </a:solidFill>
                <a:latin typeface="Times New Roman" panose="02020603050405020304" pitchFamily="18" charset="0"/>
                <a:ea typeface="MS Mincho"/>
              </a:rPr>
              <a:t> ; </a:t>
            </a:r>
            <a:r>
              <a:rPr lang="en-US" sz="2800" b="1" dirty="0" err="1">
                <a:solidFill>
                  <a:schemeClr val="accent6">
                    <a:lumMod val="50000"/>
                  </a:schemeClr>
                </a:solidFill>
                <a:latin typeface="Times New Roman" panose="02020603050405020304" pitchFamily="18" charset="0"/>
                <a:ea typeface="MS Mincho"/>
              </a:rPr>
              <a:t>là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suối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nguồn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nuôi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dưỡng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bồi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đắp</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tâm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hồn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88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693EA48-1288-4984-9343-1FF27A0AACFD}"/>
              </a:ext>
            </a:extLst>
          </p:cNvPr>
          <p:cNvSpPr/>
          <p:nvPr/>
        </p:nvSpPr>
        <p:spPr>
          <a:xfrm>
            <a:off x="2381794" y="256711"/>
            <a:ext cx="4951164" cy="49160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600" b="1" i="0" u="sng" strike="noStrike" kern="1200" cap="none" spc="0" normalizeH="0" baseline="0" noProof="0" dirty="0">
                <a:ln>
                  <a:noFill/>
                </a:ln>
                <a:solidFill>
                  <a:srgbClr val="C00000"/>
                </a:solidFill>
                <a:effectLst/>
                <a:uLnTx/>
                <a:uFillTx/>
                <a:latin typeface="Times New Roman" panose="02020603050405020304" pitchFamily="18" charset="0"/>
                <a:ea typeface="MS Mincho"/>
              </a:rPr>
              <a:t>II. </a:t>
            </a:r>
            <a:r>
              <a:rPr lang="en-US" sz="2600" b="1" u="sng" dirty="0">
                <a:solidFill>
                  <a:srgbClr val="C00000"/>
                </a:solidFill>
                <a:latin typeface="Times New Roman" panose="02020603050405020304" pitchFamily="18" charset="0"/>
                <a:ea typeface="MS Mincho"/>
              </a:rPr>
              <a:t> ĐỌC – TÌM HIỂU VĂN BẢN</a:t>
            </a:r>
            <a:endParaRPr kumimoji="0" lang="en-US" sz="2600" b="0" i="0" u="sng"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 xmlns:a16="http://schemas.microsoft.com/office/drawing/2014/main" id="{1F5E2ED0-70AB-480E-87D0-D3899B13FA90}"/>
              </a:ext>
            </a:extLst>
          </p:cNvPr>
          <p:cNvSpPr/>
          <p:nvPr/>
        </p:nvSpPr>
        <p:spPr>
          <a:xfrm>
            <a:off x="322485" y="864231"/>
            <a:ext cx="9858789" cy="1320683"/>
          </a:xfrm>
          <a:prstGeom prst="rect">
            <a:avLst/>
          </a:prstGeom>
        </p:spPr>
        <p:txBody>
          <a:bodyPr wrap="none">
            <a:spAutoFit/>
          </a:bodyPr>
          <a:lstStyle/>
          <a:p>
            <a:pPr>
              <a:spcAft>
                <a:spcPts val="0"/>
              </a:spcAft>
              <a:tabLst>
                <a:tab pos="1386840" algn="l"/>
              </a:tabLst>
            </a:pPr>
            <a:r>
              <a:rPr lang="en-US" sz="2600" b="1" u="sng" dirty="0">
                <a:solidFill>
                  <a:schemeClr val="accent5">
                    <a:lumMod val="50000"/>
                  </a:schemeClr>
                </a:solidFill>
                <a:latin typeface="Times New Roman" panose="02020603050405020304" pitchFamily="18" charset="0"/>
                <a:ea typeface="MS Mincho"/>
              </a:rPr>
              <a:t>2. </a:t>
            </a:r>
            <a:r>
              <a:rPr lang="en-US" sz="2600" b="1" u="sng" dirty="0" err="1">
                <a:solidFill>
                  <a:schemeClr val="accent5">
                    <a:lumMod val="50000"/>
                  </a:schemeClr>
                </a:solidFill>
                <a:latin typeface="Times New Roman" panose="02020603050405020304" pitchFamily="18" charset="0"/>
                <a:ea typeface="MS Mincho"/>
              </a:rPr>
              <a:t>Thế</a:t>
            </a:r>
            <a:r>
              <a:rPr lang="en-US" sz="2600" b="1" u="sng" dirty="0">
                <a:solidFill>
                  <a:schemeClr val="accent5">
                    <a:lumMod val="50000"/>
                  </a:schemeClr>
                </a:solidFill>
                <a:latin typeface="Times New Roman" panose="02020603050405020304" pitchFamily="18" charset="0"/>
                <a:ea typeface="MS Mincho"/>
              </a:rPr>
              <a:t> </a:t>
            </a:r>
            <a:r>
              <a:rPr lang="en-US" sz="2600" b="1" u="sng" dirty="0" err="1">
                <a:solidFill>
                  <a:schemeClr val="accent5">
                    <a:lumMod val="50000"/>
                  </a:schemeClr>
                </a:solidFill>
                <a:latin typeface="Times New Roman" panose="02020603050405020304" pitchFamily="18" charset="0"/>
                <a:ea typeface="MS Mincho"/>
              </a:rPr>
              <a:t>giới</a:t>
            </a:r>
            <a:r>
              <a:rPr lang="en-US" sz="2600" b="1" u="sng" dirty="0">
                <a:solidFill>
                  <a:schemeClr val="accent5">
                    <a:lumMod val="50000"/>
                  </a:schemeClr>
                </a:solidFill>
                <a:latin typeface="Times New Roman" panose="02020603050405020304" pitchFamily="18" charset="0"/>
                <a:ea typeface="MS Mincho"/>
              </a:rPr>
              <a:t> </a:t>
            </a:r>
            <a:r>
              <a:rPr lang="en-US" sz="2600" b="1" u="sng" dirty="0" err="1">
                <a:solidFill>
                  <a:schemeClr val="accent5">
                    <a:lumMod val="50000"/>
                  </a:schemeClr>
                </a:solidFill>
                <a:latin typeface="Times New Roman" panose="02020603050405020304" pitchFamily="18" charset="0"/>
                <a:ea typeface="MS Mincho"/>
              </a:rPr>
              <a:t>sau</a:t>
            </a:r>
            <a:r>
              <a:rPr lang="en-US" sz="2600" b="1" u="sng" dirty="0">
                <a:solidFill>
                  <a:schemeClr val="accent5">
                    <a:lumMod val="50000"/>
                  </a:schemeClr>
                </a:solidFill>
                <a:latin typeface="Times New Roman" panose="02020603050405020304" pitchFamily="18" charset="0"/>
                <a:ea typeface="MS Mincho"/>
              </a:rPr>
              <a:t> </a:t>
            </a:r>
            <a:r>
              <a:rPr lang="en-US" sz="2600" b="1" u="sng" dirty="0" err="1">
                <a:solidFill>
                  <a:schemeClr val="accent5">
                    <a:lumMod val="50000"/>
                  </a:schemeClr>
                </a:solidFill>
                <a:latin typeface="Times New Roman" panose="02020603050405020304" pitchFamily="18" charset="0"/>
                <a:ea typeface="MS Mincho"/>
              </a:rPr>
              <a:t>khi</a:t>
            </a:r>
            <a:r>
              <a:rPr lang="en-US" sz="2600" b="1" u="sng" dirty="0">
                <a:solidFill>
                  <a:schemeClr val="accent5">
                    <a:lumMod val="50000"/>
                  </a:schemeClr>
                </a:solidFill>
                <a:latin typeface="Times New Roman" panose="02020603050405020304" pitchFamily="18" charset="0"/>
                <a:ea typeface="MS Mincho"/>
              </a:rPr>
              <a:t> </a:t>
            </a:r>
            <a:r>
              <a:rPr lang="en-US" sz="2600" b="1" u="sng" dirty="0" err="1">
                <a:solidFill>
                  <a:schemeClr val="accent5">
                    <a:lumMod val="50000"/>
                  </a:schemeClr>
                </a:solidFill>
                <a:latin typeface="Times New Roman" panose="02020603050405020304" pitchFamily="18" charset="0"/>
                <a:ea typeface="MS Mincho"/>
              </a:rPr>
              <a:t>trẻ</a:t>
            </a:r>
            <a:r>
              <a:rPr lang="en-US" sz="2600" b="1" u="sng" dirty="0">
                <a:solidFill>
                  <a:schemeClr val="accent5">
                    <a:lumMod val="50000"/>
                  </a:schemeClr>
                </a:solidFill>
                <a:latin typeface="Times New Roman" panose="02020603050405020304" pitchFamily="18" charset="0"/>
                <a:ea typeface="MS Mincho"/>
              </a:rPr>
              <a:t> </a:t>
            </a:r>
            <a:r>
              <a:rPr lang="en-US" sz="2600" b="1" u="sng" dirty="0" err="1">
                <a:solidFill>
                  <a:schemeClr val="accent5">
                    <a:lumMod val="50000"/>
                  </a:schemeClr>
                </a:solidFill>
                <a:latin typeface="Times New Roman" panose="02020603050405020304" pitchFamily="18" charset="0"/>
                <a:ea typeface="MS Mincho"/>
              </a:rPr>
              <a:t>thơ</a:t>
            </a:r>
            <a:r>
              <a:rPr lang="en-US" sz="2600" b="1" u="sng" dirty="0">
                <a:solidFill>
                  <a:schemeClr val="accent5">
                    <a:lumMod val="50000"/>
                  </a:schemeClr>
                </a:solidFill>
                <a:latin typeface="Times New Roman" panose="02020603050405020304" pitchFamily="18" charset="0"/>
                <a:ea typeface="MS Mincho"/>
              </a:rPr>
              <a:t> ra </a:t>
            </a:r>
            <a:r>
              <a:rPr lang="en-US" sz="2600" b="1" u="sng" dirty="0" err="1">
                <a:solidFill>
                  <a:schemeClr val="accent5">
                    <a:lumMod val="50000"/>
                  </a:schemeClr>
                </a:solidFill>
                <a:latin typeface="Times New Roman" panose="02020603050405020304" pitchFamily="18" charset="0"/>
                <a:ea typeface="MS Mincho"/>
              </a:rPr>
              <a:t>đời</a:t>
            </a:r>
            <a:endParaRPr lang="en-US" sz="2600" b="1" u="sng" dirty="0">
              <a:solidFill>
                <a:schemeClr val="accent5">
                  <a:lumMod val="50000"/>
                </a:schemeClr>
              </a:solidFill>
              <a:latin typeface="Times New Roman" panose="02020603050405020304" pitchFamily="18" charset="0"/>
              <a:ea typeface="MS Mincho"/>
            </a:endParaRPr>
          </a:p>
          <a:p>
            <a:pPr>
              <a:spcAft>
                <a:spcPts val="0"/>
              </a:spcAft>
              <a:tabLst>
                <a:tab pos="1386840" algn="l"/>
              </a:tabLst>
            </a:pPr>
            <a:r>
              <a:rPr lang="en-US" sz="2600" b="1" u="sng" dirty="0" smtClean="0">
                <a:effectLst/>
                <a:latin typeface="Times New Roman" panose="02020603050405020304" pitchFamily="18" charset="0"/>
                <a:ea typeface="MS Mincho"/>
              </a:rPr>
              <a:t>a. </a:t>
            </a:r>
            <a:r>
              <a:rPr lang="en-US" sz="2600" b="1" u="sng" dirty="0" err="1" smtClean="0">
                <a:effectLst/>
                <a:latin typeface="Times New Roman" panose="02020603050405020304" pitchFamily="18" charset="0"/>
                <a:ea typeface="MS Mincho"/>
              </a:rPr>
              <a:t>Sự</a:t>
            </a:r>
            <a:r>
              <a:rPr lang="en-US" sz="2600" b="1" u="sng" dirty="0" smtClean="0">
                <a:effectLst/>
                <a:latin typeface="Times New Roman" panose="02020603050405020304" pitchFamily="18" charset="0"/>
                <a:ea typeface="MS Mincho"/>
              </a:rPr>
              <a:t> </a:t>
            </a:r>
            <a:r>
              <a:rPr lang="en-US" sz="2600" b="1" u="sng" dirty="0" err="1">
                <a:effectLst/>
                <a:latin typeface="Times New Roman" panose="02020603050405020304" pitchFamily="18" charset="0"/>
                <a:ea typeface="MS Mincho"/>
              </a:rPr>
              <a:t>biến</a:t>
            </a:r>
            <a:r>
              <a:rPr lang="en-US" sz="2600" b="1" u="sng" dirty="0">
                <a:effectLst/>
                <a:latin typeface="Times New Roman" panose="02020603050405020304" pitchFamily="18" charset="0"/>
                <a:ea typeface="MS Mincho"/>
              </a:rPr>
              <a:t> </a:t>
            </a:r>
            <a:r>
              <a:rPr lang="en-US" sz="2600" b="1" u="sng" dirty="0" err="1">
                <a:latin typeface="Times New Roman" panose="02020603050405020304" pitchFamily="18" charset="0"/>
                <a:ea typeface="MS Mincho"/>
              </a:rPr>
              <a:t>đổi</a:t>
            </a:r>
            <a:r>
              <a:rPr lang="en-US" sz="2600" b="1" u="sng" dirty="0">
                <a:latin typeface="Times New Roman" panose="02020603050405020304" pitchFamily="18" charset="0"/>
                <a:ea typeface="MS Mincho"/>
              </a:rPr>
              <a:t> </a:t>
            </a:r>
            <a:r>
              <a:rPr lang="en-US" sz="2600" b="1" u="sng" dirty="0" err="1">
                <a:latin typeface="Times New Roman" panose="02020603050405020304" pitchFamily="18" charset="0"/>
                <a:ea typeface="MS Mincho"/>
              </a:rPr>
              <a:t>của</a:t>
            </a:r>
            <a:r>
              <a:rPr lang="en-US" sz="2600" b="1" u="sng" dirty="0">
                <a:latin typeface="Times New Roman" panose="02020603050405020304" pitchFamily="18" charset="0"/>
                <a:ea typeface="MS Mincho"/>
              </a:rPr>
              <a:t> </a:t>
            </a:r>
            <a:r>
              <a:rPr lang="en-US" sz="2600" b="1" u="sng" dirty="0" err="1">
                <a:latin typeface="Times New Roman" panose="02020603050405020304" pitchFamily="18" charset="0"/>
                <a:ea typeface="MS Mincho"/>
              </a:rPr>
              <a:t>thiên</a:t>
            </a:r>
            <a:r>
              <a:rPr lang="en-US" sz="2600" b="1" u="sng" dirty="0">
                <a:latin typeface="Times New Roman" panose="02020603050405020304" pitchFamily="18" charset="0"/>
                <a:ea typeface="MS Mincho"/>
              </a:rPr>
              <a:t> </a:t>
            </a:r>
            <a:r>
              <a:rPr lang="en-US" sz="2600" b="1" u="sng" dirty="0" err="1">
                <a:latin typeface="Times New Roman" panose="02020603050405020304" pitchFamily="18" charset="0"/>
                <a:ea typeface="MS Mincho"/>
              </a:rPr>
              <a:t>nhiên</a:t>
            </a:r>
            <a:endParaRPr lang="en-US" sz="2600" b="1" u="sng" dirty="0">
              <a:latin typeface="Times New Roman" panose="02020603050405020304" pitchFamily="18" charset="0"/>
              <a:ea typeface="MS Mincho"/>
            </a:endParaRPr>
          </a:p>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b.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Sự</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xuất</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hiện</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những</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người</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thân</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và</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món</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quà</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mang</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đến</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cho</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trẻ</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S Mincho"/>
              </a:rPr>
              <a:t> </a:t>
            </a:r>
            <a:r>
              <a:rPr kumimoji="0" lang="en-US" sz="26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rPr>
              <a:t>thơ</a:t>
            </a:r>
            <a:endParaRPr lang="en-US" sz="2600" b="1" u="sng" dirty="0">
              <a:solidFill>
                <a:prstClr val="black"/>
              </a:solidFill>
              <a:latin typeface="Times New Roman" panose="02020603050405020304" pitchFamily="18" charset="0"/>
              <a:ea typeface="MS Mincho"/>
            </a:endParaRPr>
          </a:p>
        </p:txBody>
      </p:sp>
      <p:sp>
        <p:nvSpPr>
          <p:cNvPr id="6" name="TextBox 5">
            <a:extLst>
              <a:ext uri="{FF2B5EF4-FFF2-40B4-BE49-F238E27FC236}">
                <a16:creationId xmlns="" xmlns:a16="http://schemas.microsoft.com/office/drawing/2014/main" id="{AC9A117F-42D8-4967-A090-1140E25E8EEA}"/>
              </a:ext>
            </a:extLst>
          </p:cNvPr>
          <p:cNvSpPr txBox="1">
            <a:spLocks noChangeArrowheads="1"/>
          </p:cNvSpPr>
          <p:nvPr/>
        </p:nvSpPr>
        <p:spPr bwMode="auto">
          <a:xfrm>
            <a:off x="306824" y="2271971"/>
            <a:ext cx="8965894" cy="442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spcAft>
                <a:spcPts val="1000"/>
              </a:spcAft>
              <a:buNone/>
            </a:pPr>
            <a:r>
              <a:rPr lang="en-US" altLang="en-US" sz="2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altLang="en-US" sz="2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a:t>
            </a:r>
            <a:r>
              <a:rPr lang="en-US" altLang="en-US" sz="2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6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Bef>
                <a:spcPts val="0"/>
              </a:spcBef>
              <a:spcAft>
                <a:spcPts val="1000"/>
              </a:spcAft>
              <a:buNone/>
              <a:defRPr/>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cổ</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0"/>
              </a:spcBef>
              <a:spcAft>
                <a:spcPts val="1000"/>
              </a:spcAft>
              <a:buNone/>
              <a:defRPr/>
            </a:pP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0"/>
              </a:spcBef>
              <a:spcAft>
                <a:spcPts val="1000"/>
              </a:spcAft>
              <a:buNone/>
              <a:defRPr/>
            </a:pP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-&gt;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Kết</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tự</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liệt</a:t>
            </a:r>
            <a:r>
              <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kê</a:t>
            </a:r>
            <a:endParaRPr lang="en-US" sz="2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0"/>
              </a:spcBef>
              <a:spcAft>
                <a:spcPts val="1000"/>
              </a:spcAft>
              <a:buNone/>
              <a:defRPr/>
            </a:pP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gắm</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triết</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hiền</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lành</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đoàn</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lạc</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b="1" dirty="0">
              <a:solidFill>
                <a:srgbClr val="C00000"/>
              </a:solidFill>
              <a:ea typeface="Calibri" panose="020F0502020204030204" pitchFamily="34" charset="0"/>
              <a:cs typeface="Times New Roman" panose="02020603050405020304" pitchFamily="18" charset="0"/>
            </a:endParaRPr>
          </a:p>
          <a:p>
            <a:pPr algn="just">
              <a:lnSpc>
                <a:spcPct val="115000"/>
              </a:lnSpc>
              <a:spcBef>
                <a:spcPts val="0"/>
              </a:spcBef>
              <a:spcAft>
                <a:spcPts val="1000"/>
              </a:spcAft>
              <a:buNone/>
              <a:defRPr/>
            </a:pPr>
            <a:r>
              <a:rPr lang="en-US" sz="2600" b="1" dirty="0">
                <a:latin typeface="Times New Roman" panose="02020603050405020304" pitchFamily="18" charset="0"/>
                <a:ea typeface="Calibri" panose="020F0502020204030204" pitchFamily="34" charset="0"/>
                <a:cs typeface="Times New Roman" panose="02020603050405020304" pitchFamily="18" charset="0"/>
              </a:rPr>
              <a:t>-&gt;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Suối</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trẻo</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bồi</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đắp</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tâm</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600" b="1"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600" b="1" dirty="0">
                <a:latin typeface="Times New Roman" panose="02020603050405020304" pitchFamily="18" charset="0"/>
                <a:ea typeface="Calibri" panose="020F0502020204030204" pitchFamily="34" charset="0"/>
                <a:cs typeface="Times New Roman" panose="02020603050405020304" pitchFamily="18" charset="0"/>
              </a:rPr>
              <a:t>.</a:t>
            </a:r>
            <a:endParaRPr lang="en-US" sz="2600" b="1" dirty="0">
              <a:ea typeface="Calibri" panose="020F0502020204030204" pitchFamily="34" charset="0"/>
              <a:cs typeface="Times New Roman" panose="02020603050405020304" pitchFamily="18" charset="0"/>
            </a:endParaRPr>
          </a:p>
          <a:p>
            <a:pPr marL="342900" indent="-342900" algn="just" eaLnBrk="1" hangingPunct="1">
              <a:lnSpc>
                <a:spcPct val="100000"/>
              </a:lnSpc>
              <a:spcBef>
                <a:spcPct val="0"/>
              </a:spcBef>
              <a:spcAft>
                <a:spcPts val="1000"/>
              </a:spcAft>
              <a:buFontTx/>
              <a:buChar char="-"/>
            </a:pPr>
            <a:endParaRPr lang="en-US" altLang="en-US" sz="2600"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80DC915A-C175-4EC2-8C95-0935FBDE51C5}"/>
              </a:ext>
            </a:extLst>
          </p:cNvPr>
          <p:cNvSpPr txBox="1"/>
          <p:nvPr/>
        </p:nvSpPr>
        <p:spPr>
          <a:xfrm>
            <a:off x="4685122" y="2761043"/>
            <a:ext cx="6096000" cy="1103957"/>
          </a:xfrm>
          <a:prstGeom prst="rect">
            <a:avLst/>
          </a:prstGeom>
          <a:noFill/>
        </p:spPr>
        <p:txBody>
          <a:bodyPr wrap="square">
            <a:spAutoFit/>
          </a:bodyPr>
          <a:lstStyle/>
          <a:p>
            <a:pPr algn="just">
              <a:lnSpc>
                <a:spcPct val="115000"/>
              </a:lnSpc>
              <a:spcBef>
                <a:spcPts val="0"/>
              </a:spcBef>
              <a:spcAft>
                <a:spcPts val="1000"/>
              </a:spcAft>
              <a:buNone/>
              <a:defRPr/>
            </a:pPr>
            <a:r>
              <a:rPr lang="en-US" sz="2600" dirty="0">
                <a:latin typeface="Times New Roman" panose="02020603050405020304" pitchFamily="18" charset="0"/>
                <a:ea typeface="Calibri" panose="020F0502020204030204" pitchFamily="34" charset="0"/>
                <a:cs typeface="Times New Roman" panose="02020603050405020304" pitchFamily="18" charset="0"/>
              </a:rPr>
              <a:t>con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nàng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tiên</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0"/>
              </a:spcBef>
              <a:spcAft>
                <a:spcPts val="1000"/>
              </a:spcAft>
              <a:buNone/>
              <a:defRPr/>
            </a:pPr>
            <a:r>
              <a:rPr lang="en-US" sz="26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Tấm</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hiền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latin typeface="Times New Roman" panose="02020603050405020304" pitchFamily="18" charset="0"/>
                <a:ea typeface="Calibri" panose="020F0502020204030204" pitchFamily="34" charset="0"/>
                <a:cs typeface="Times New Roman" panose="02020603050405020304" pitchFamily="18" charset="0"/>
              </a:rPr>
              <a:t>ác</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 xmlns:a16="http://schemas.microsoft.com/office/drawing/2014/main" id="{B441B765-A448-439E-9A05-09319059C12B}"/>
              </a:ext>
            </a:extLst>
          </p:cNvPr>
          <p:cNvCxnSpPr/>
          <p:nvPr/>
        </p:nvCxnSpPr>
        <p:spPr>
          <a:xfrm>
            <a:off x="4173864" y="3093939"/>
            <a:ext cx="51125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9A6C25DB-510C-4DDC-8CBC-DF23E473E9F4}"/>
              </a:ext>
            </a:extLst>
          </p:cNvPr>
          <p:cNvCxnSpPr/>
          <p:nvPr/>
        </p:nvCxnSpPr>
        <p:spPr>
          <a:xfrm>
            <a:off x="4173864" y="3093939"/>
            <a:ext cx="511258" cy="51261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6EC61849-E2D7-43B2-A951-A3AEF2711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7190" y="2486526"/>
            <a:ext cx="4802568" cy="4802568"/>
          </a:xfrm>
          <a:prstGeom prst="rect">
            <a:avLst/>
          </a:prstGeom>
        </p:spPr>
      </p:pic>
    </p:spTree>
    <p:extLst>
      <p:ext uri="{BB962C8B-B14F-4D97-AF65-F5344CB8AC3E}">
        <p14:creationId xmlns:p14="http://schemas.microsoft.com/office/powerpoint/2010/main" val="4869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iterate type="wd">
                                    <p:tmPct val="10000"/>
                                  </p:iterate>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wd">
                                    <p:tmPct val="10000"/>
                                  </p:iterate>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iterate type="wd">
                                    <p:tmPct val="10000"/>
                                  </p:iterate>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1000"/>
                                        <p:tgtEl>
                                          <p:spTgt spid="6">
                                            <p:txEl>
                                              <p:pRg st="4" end="4"/>
                                            </p:txEl>
                                          </p:spTgt>
                                        </p:tgtEl>
                                      </p:cBhvr>
                                    </p:animEffect>
                                    <p:anim calcmode="lin" valueType="num">
                                      <p:cBhvr>
                                        <p:cTn id="4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iterate type="wd">
                                    <p:tmPct val="10000"/>
                                  </p:iterate>
                                  <p:childTnLst>
                                    <p:set>
                                      <p:cBhvr>
                                        <p:cTn id="53" dur="1" fill="hold">
                                          <p:stCondLst>
                                            <p:cond delay="0"/>
                                          </p:stCondLst>
                                        </p:cTn>
                                        <p:tgtEl>
                                          <p:spTgt spid="6">
                                            <p:txEl>
                                              <p:pRg st="5" end="5"/>
                                            </p:txEl>
                                          </p:spTgt>
                                        </p:tgtEl>
                                        <p:attrNameLst>
                                          <p:attrName>style.visibility</p:attrName>
                                        </p:attrNameLst>
                                      </p:cBhvr>
                                      <p:to>
                                        <p:strVal val="visible"/>
                                      </p:to>
                                    </p:set>
                                    <p:animEffect transition="in" filter="fade">
                                      <p:cBhvr>
                                        <p:cTn id="54" dur="1000"/>
                                        <p:tgtEl>
                                          <p:spTgt spid="6">
                                            <p:txEl>
                                              <p:pRg st="5" end="5"/>
                                            </p:txEl>
                                          </p:spTgt>
                                        </p:tgtEl>
                                      </p:cBhvr>
                                    </p:animEffect>
                                    <p:anim calcmode="lin" valueType="num">
                                      <p:cBhvr>
                                        <p:cTn id="5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 xmlns:a16="http://schemas.microsoft.com/office/drawing/2014/main" id="{5808E519-0E05-4893-A958-BCBE69FF9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0"/>
            <a:ext cx="1219200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CAF6FA18-52DC-43D6-9C01-9BBA72FF3274}"/>
              </a:ext>
            </a:extLst>
          </p:cNvPr>
          <p:cNvSpPr txBox="1"/>
          <p:nvPr/>
        </p:nvSpPr>
        <p:spPr>
          <a:xfrm>
            <a:off x="6175375" y="463550"/>
            <a:ext cx="3035300" cy="3048000"/>
          </a:xfrm>
          <a:prstGeom prst="rect">
            <a:avLst/>
          </a:prstGeom>
          <a:noFill/>
        </p:spPr>
        <p:txBody>
          <a:bodyPr>
            <a:spAutoFit/>
          </a:bodyPr>
          <a:lstStyle/>
          <a:p>
            <a:pPr eaLnBrk="1" fontAlgn="auto" hangingPunct="1">
              <a:spcBef>
                <a:spcPts val="0"/>
              </a:spcBef>
              <a:spcAft>
                <a:spcPts val="0"/>
              </a:spcAft>
              <a:defRPr/>
            </a:pPr>
            <a:r>
              <a:rPr lang="vi-VN" sz="2400" i="1" dirty="0">
                <a:solidFill>
                  <a:srgbClr val="002060"/>
                </a:solidFill>
                <a:latin typeface="+mj-lt"/>
              </a:rPr>
              <a:t>Muốn cho trẻ hiểu biết</a:t>
            </a:r>
            <a:br>
              <a:rPr lang="vi-VN" sz="2400" i="1" dirty="0">
                <a:solidFill>
                  <a:srgbClr val="002060"/>
                </a:solidFill>
                <a:latin typeface="+mj-lt"/>
              </a:rPr>
            </a:br>
            <a:r>
              <a:rPr lang="vi-VN" sz="2400" i="1" dirty="0">
                <a:solidFill>
                  <a:srgbClr val="002060"/>
                </a:solidFill>
                <a:latin typeface="+mj-lt"/>
              </a:rPr>
              <a:t>Thế là bố sinh ra</a:t>
            </a:r>
            <a:br>
              <a:rPr lang="vi-VN" sz="2400" i="1" dirty="0">
                <a:solidFill>
                  <a:srgbClr val="002060"/>
                </a:solidFill>
                <a:latin typeface="+mj-lt"/>
              </a:rPr>
            </a:br>
            <a:r>
              <a:rPr lang="vi-VN" sz="2400" i="1" dirty="0">
                <a:solidFill>
                  <a:srgbClr val="002060"/>
                </a:solidFill>
                <a:latin typeface="+mj-lt"/>
              </a:rPr>
              <a:t>Bố bảo cho biết ngoan</a:t>
            </a:r>
            <a:br>
              <a:rPr lang="vi-VN" sz="2400" i="1" dirty="0">
                <a:solidFill>
                  <a:srgbClr val="002060"/>
                </a:solidFill>
                <a:latin typeface="+mj-lt"/>
              </a:rPr>
            </a:br>
            <a:r>
              <a:rPr lang="vi-VN" sz="2400" i="1" dirty="0">
                <a:solidFill>
                  <a:srgbClr val="002060"/>
                </a:solidFill>
                <a:latin typeface="+mj-lt"/>
              </a:rPr>
              <a:t>Bố dạy cho biết nghĩ</a:t>
            </a:r>
            <a:br>
              <a:rPr lang="vi-VN" sz="2400" i="1" dirty="0">
                <a:solidFill>
                  <a:srgbClr val="002060"/>
                </a:solidFill>
                <a:latin typeface="+mj-lt"/>
              </a:rPr>
            </a:br>
            <a:r>
              <a:rPr lang="vi-VN" sz="2400" i="1" dirty="0">
                <a:solidFill>
                  <a:srgbClr val="002060"/>
                </a:solidFill>
                <a:latin typeface="+mj-lt"/>
              </a:rPr>
              <a:t>Rộng lắm là mặt bể</a:t>
            </a:r>
            <a:br>
              <a:rPr lang="vi-VN" sz="2400" i="1" dirty="0">
                <a:solidFill>
                  <a:srgbClr val="002060"/>
                </a:solidFill>
                <a:latin typeface="+mj-lt"/>
              </a:rPr>
            </a:br>
            <a:r>
              <a:rPr lang="vi-VN" sz="2400" i="1" dirty="0">
                <a:solidFill>
                  <a:srgbClr val="002060"/>
                </a:solidFill>
                <a:latin typeface="+mj-lt"/>
              </a:rPr>
              <a:t>Dài là con đường đi</a:t>
            </a:r>
            <a:br>
              <a:rPr lang="vi-VN" sz="2400" i="1" dirty="0">
                <a:solidFill>
                  <a:srgbClr val="002060"/>
                </a:solidFill>
                <a:latin typeface="+mj-lt"/>
              </a:rPr>
            </a:br>
            <a:r>
              <a:rPr lang="vi-VN" sz="2400" i="1" dirty="0">
                <a:solidFill>
                  <a:srgbClr val="002060"/>
                </a:solidFill>
                <a:latin typeface="+mj-lt"/>
              </a:rPr>
              <a:t>Núi thì xanh và xa</a:t>
            </a:r>
            <a:br>
              <a:rPr lang="vi-VN" sz="2400" i="1" dirty="0">
                <a:solidFill>
                  <a:srgbClr val="002060"/>
                </a:solidFill>
                <a:latin typeface="+mj-lt"/>
              </a:rPr>
            </a:br>
            <a:r>
              <a:rPr lang="vi-VN" sz="2400" i="1" dirty="0">
                <a:solidFill>
                  <a:srgbClr val="002060"/>
                </a:solidFill>
                <a:latin typeface="+mj-lt"/>
              </a:rPr>
              <a:t>Hình tròn là trái đất…</a:t>
            </a:r>
            <a:endParaRPr lang="en-US" sz="2400" i="1" dirty="0">
              <a:solidFill>
                <a:srgbClr val="002060"/>
              </a:solidFill>
              <a:latin typeface="+mj-lt"/>
            </a:endParaRPr>
          </a:p>
        </p:txBody>
      </p:sp>
      <p:pic>
        <p:nvPicPr>
          <p:cNvPr id="62468" name="Picture 4">
            <a:extLst>
              <a:ext uri="{FF2B5EF4-FFF2-40B4-BE49-F238E27FC236}">
                <a16:creationId xmlns="" xmlns:a16="http://schemas.microsoft.com/office/drawing/2014/main" id="{EA5E7A93-80A3-4E58-869F-B7A1BD9A2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4614863"/>
            <a:ext cx="18732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a:extLst>
              <a:ext uri="{FF2B5EF4-FFF2-40B4-BE49-F238E27FC236}">
                <a16:creationId xmlns="" xmlns:a16="http://schemas.microsoft.com/office/drawing/2014/main" id="{BD58CB69-5695-497B-8993-C1A1A92A1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6350"/>
            <a:ext cx="146843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Google Shape;230;p31">
            <a:extLst>
              <a:ext uri="{FF2B5EF4-FFF2-40B4-BE49-F238E27FC236}">
                <a16:creationId xmlns="" xmlns:a16="http://schemas.microsoft.com/office/drawing/2014/main" id="{B2ABC875-31EB-40BD-A824-89FB1E51952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675" y="206375"/>
            <a:ext cx="2508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Google Shape;230;p31">
            <a:extLst>
              <a:ext uri="{FF2B5EF4-FFF2-40B4-BE49-F238E27FC236}">
                <a16:creationId xmlns="" xmlns:a16="http://schemas.microsoft.com/office/drawing/2014/main" id="{7E26818B-EDA6-4695-A9BF-AED7B03F37C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4713" y="388938"/>
            <a:ext cx="2492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Google Shape;230;p31">
            <a:extLst>
              <a:ext uri="{FF2B5EF4-FFF2-40B4-BE49-F238E27FC236}">
                <a16:creationId xmlns="" xmlns:a16="http://schemas.microsoft.com/office/drawing/2014/main" id="{22888808-5D41-45A5-9471-2D8E7973B71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1075" y="138113"/>
            <a:ext cx="3149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Google Shape;230;p31">
            <a:extLst>
              <a:ext uri="{FF2B5EF4-FFF2-40B4-BE49-F238E27FC236}">
                <a16:creationId xmlns="" xmlns:a16="http://schemas.microsoft.com/office/drawing/2014/main" id="{54B93F4C-8C05-4FE0-8D9F-42A3C2C4AAB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3950" y="3697288"/>
            <a:ext cx="31511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uble Wave 12">
            <a:extLst>
              <a:ext uri="{FF2B5EF4-FFF2-40B4-BE49-F238E27FC236}">
                <a16:creationId xmlns="" xmlns:a16="http://schemas.microsoft.com/office/drawing/2014/main" id="{A6AE366D-90F7-464D-898A-40D865A9254F}"/>
              </a:ext>
            </a:extLst>
          </p:cNvPr>
          <p:cNvSpPr/>
          <p:nvPr/>
        </p:nvSpPr>
        <p:spPr>
          <a:xfrm>
            <a:off x="1611313" y="923925"/>
            <a:ext cx="3673475" cy="5173663"/>
          </a:xfrm>
          <a:prstGeom prst="doubleWave">
            <a:avLst/>
          </a:prstGeom>
        </p:spPr>
        <p:style>
          <a:lnRef idx="1">
            <a:schemeClr val="accent2"/>
          </a:lnRef>
          <a:fillRef idx="2">
            <a:schemeClr val="accent2"/>
          </a:fillRef>
          <a:effectRef idx="1">
            <a:schemeClr val="accent2"/>
          </a:effectRef>
          <a:fontRef idx="minor">
            <a:schemeClr val="dk1"/>
          </a:fontRef>
        </p:style>
        <p:txBody>
          <a:bodyPr anchor="ctr"/>
          <a:lstStyle/>
          <a:p>
            <a:pPr algn="just" eaLnBrk="1" fontAlgn="auto" hangingPunct="1">
              <a:lnSpc>
                <a:spcPct val="107000"/>
              </a:lnSpc>
              <a:spcBef>
                <a:spcPts val="0"/>
              </a:spcBef>
              <a:spcAft>
                <a:spcPts val="800"/>
              </a:spcAft>
              <a:defRPr/>
            </a:pP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1: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kĩ</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-&gt;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ban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i="1" dirty="0">
              <a:solidFill>
                <a:schemeClr val="accent1">
                  <a:lumMod val="75000"/>
                </a:schemeClr>
              </a:solidFill>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defRPr/>
            </a:pP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biện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pháp</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phép</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tu</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nhịp</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i="1" dirty="0">
              <a:solidFill>
                <a:schemeClr val="accent1">
                  <a:lumMod val="75000"/>
                </a:schemeClr>
              </a:solidFill>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defRPr/>
            </a:pP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3: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Khái</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quát</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giá</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trị</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dung,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ra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thông</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điệp</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mà</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giả</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gửi</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gắm</a:t>
            </a:r>
            <a:r>
              <a:rPr lang="en-US"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i="1" dirty="0">
              <a:solidFill>
                <a:schemeClr val="accent1">
                  <a:lumMod val="75000"/>
                </a:schemeClr>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0F236B05-5D10-493F-864E-27E3645BED16}"/>
              </a:ext>
            </a:extLst>
          </p:cNvPr>
          <p:cNvSpPr txBox="1"/>
          <p:nvPr/>
        </p:nvSpPr>
        <p:spPr>
          <a:xfrm>
            <a:off x="1397000" y="1587500"/>
            <a:ext cx="3975100" cy="400050"/>
          </a:xfrm>
          <a:prstGeom prst="rect">
            <a:avLst/>
          </a:prstGeom>
          <a:noFill/>
        </p:spPr>
        <p:txBody>
          <a:bodyPr>
            <a:spAutoFit/>
          </a:bodyPr>
          <a:lstStyle/>
          <a:p>
            <a:pPr algn="ctr" eaLnBrk="1" fontAlgn="auto" hangingPunct="1">
              <a:spcBef>
                <a:spcPts val="0"/>
              </a:spcBef>
              <a:spcAft>
                <a:spcPts val="0"/>
              </a:spcAft>
              <a:defRPr/>
            </a:pPr>
            <a:r>
              <a:rPr lang="en-US" sz="2000" dirty="0">
                <a:solidFill>
                  <a:schemeClr val="accent1">
                    <a:lumMod val="50000"/>
                  </a:schemeClr>
                </a:solidFill>
                <a:latin typeface="Times New Roman" panose="02020603050405020304" pitchFamily="18" charset="0"/>
                <a:cs typeface="Times New Roman" panose="02020603050405020304" pitchFamily="18" charset="0"/>
              </a:rPr>
              <a:t>KĨ NĂNG CẢM THỤ THƠ</a:t>
            </a:r>
          </a:p>
        </p:txBody>
      </p:sp>
      <p:sp>
        <p:nvSpPr>
          <p:cNvPr id="12" name="Cloud Callout 4">
            <a:extLst>
              <a:ext uri="{FF2B5EF4-FFF2-40B4-BE49-F238E27FC236}">
                <a16:creationId xmlns="" xmlns:a16="http://schemas.microsoft.com/office/drawing/2014/main" id="{38B34740-EC6F-43FB-B1ED-71D56B2069F7}"/>
              </a:ext>
            </a:extLst>
          </p:cNvPr>
          <p:cNvSpPr/>
          <p:nvPr/>
        </p:nvSpPr>
        <p:spPr>
          <a:xfrm flipH="1">
            <a:off x="160338" y="363538"/>
            <a:ext cx="5165725" cy="3248025"/>
          </a:xfrm>
          <a:prstGeom prst="cloudCallout">
            <a:avLst>
              <a:gd name="adj1" fmla="val -65384"/>
              <a:gd name="adj2" fmla="val 51482"/>
            </a:avLst>
          </a:prstGeom>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định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hướng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khai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khổ</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grpId="1"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 xmlns:a16="http://schemas.microsoft.com/office/drawing/2014/main" id="{35299364-DA97-48FD-AB89-B5EB2F697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6350"/>
            <a:ext cx="1219200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20C663CC-DD74-4F03-8763-8FE39E693CC1}"/>
              </a:ext>
            </a:extLst>
          </p:cNvPr>
          <p:cNvSpPr txBox="1"/>
          <p:nvPr/>
        </p:nvSpPr>
        <p:spPr>
          <a:xfrm>
            <a:off x="6870700" y="369888"/>
            <a:ext cx="3036888" cy="3046412"/>
          </a:xfrm>
          <a:prstGeom prst="rect">
            <a:avLst/>
          </a:prstGeom>
          <a:noFill/>
        </p:spPr>
        <p:txBody>
          <a:bodyPr>
            <a:spAutoFit/>
          </a:bodyPr>
          <a:lstStyle/>
          <a:p>
            <a:pPr eaLnBrk="1" fontAlgn="auto" hangingPunct="1">
              <a:spcBef>
                <a:spcPts val="0"/>
              </a:spcBef>
              <a:spcAft>
                <a:spcPts val="0"/>
              </a:spcAft>
              <a:defRPr/>
            </a:pPr>
            <a:r>
              <a:rPr lang="vi-VN" sz="2400" i="1" dirty="0">
                <a:solidFill>
                  <a:srgbClr val="7030A0"/>
                </a:solidFill>
                <a:latin typeface="+mj-lt"/>
              </a:rPr>
              <a:t>Muốn cho trẻ hiểu biết</a:t>
            </a:r>
            <a:br>
              <a:rPr lang="vi-VN" sz="2400" i="1" dirty="0">
                <a:solidFill>
                  <a:srgbClr val="7030A0"/>
                </a:solidFill>
                <a:latin typeface="+mj-lt"/>
              </a:rPr>
            </a:br>
            <a:r>
              <a:rPr lang="vi-VN" sz="2400" i="1" dirty="0">
                <a:solidFill>
                  <a:srgbClr val="7030A0"/>
                </a:solidFill>
                <a:latin typeface="+mj-lt"/>
              </a:rPr>
              <a:t>Thế là bố sinh ra</a:t>
            </a:r>
            <a:br>
              <a:rPr lang="vi-VN" sz="2400" i="1" dirty="0">
                <a:solidFill>
                  <a:srgbClr val="7030A0"/>
                </a:solidFill>
                <a:latin typeface="+mj-lt"/>
              </a:rPr>
            </a:br>
            <a:r>
              <a:rPr lang="vi-VN" sz="2400" i="1" dirty="0">
                <a:solidFill>
                  <a:srgbClr val="7030A0"/>
                </a:solidFill>
                <a:latin typeface="+mj-lt"/>
              </a:rPr>
              <a:t>Bố bảo cho biết ngoan</a:t>
            </a:r>
            <a:br>
              <a:rPr lang="vi-VN" sz="2400" i="1" dirty="0">
                <a:solidFill>
                  <a:srgbClr val="7030A0"/>
                </a:solidFill>
                <a:latin typeface="+mj-lt"/>
              </a:rPr>
            </a:br>
            <a:r>
              <a:rPr lang="vi-VN" sz="2400" i="1" dirty="0">
                <a:solidFill>
                  <a:srgbClr val="7030A0"/>
                </a:solidFill>
                <a:latin typeface="+mj-lt"/>
              </a:rPr>
              <a:t>Bố dạy cho biết nghĩ</a:t>
            </a:r>
            <a:br>
              <a:rPr lang="vi-VN" sz="2400" i="1" dirty="0">
                <a:solidFill>
                  <a:srgbClr val="7030A0"/>
                </a:solidFill>
                <a:latin typeface="+mj-lt"/>
              </a:rPr>
            </a:br>
            <a:r>
              <a:rPr lang="vi-VN" sz="2400" i="1" dirty="0">
                <a:solidFill>
                  <a:srgbClr val="7030A0"/>
                </a:solidFill>
                <a:latin typeface="+mj-lt"/>
              </a:rPr>
              <a:t>Rộng lắm là mặt bể</a:t>
            </a:r>
            <a:br>
              <a:rPr lang="vi-VN" sz="2400" i="1" dirty="0">
                <a:solidFill>
                  <a:srgbClr val="7030A0"/>
                </a:solidFill>
                <a:latin typeface="+mj-lt"/>
              </a:rPr>
            </a:br>
            <a:r>
              <a:rPr lang="vi-VN" sz="2400" i="1" dirty="0">
                <a:solidFill>
                  <a:srgbClr val="7030A0"/>
                </a:solidFill>
                <a:latin typeface="+mj-lt"/>
              </a:rPr>
              <a:t>Dài là con đường đi</a:t>
            </a:r>
            <a:br>
              <a:rPr lang="vi-VN" sz="2400" i="1" dirty="0">
                <a:solidFill>
                  <a:srgbClr val="7030A0"/>
                </a:solidFill>
                <a:latin typeface="+mj-lt"/>
              </a:rPr>
            </a:br>
            <a:r>
              <a:rPr lang="vi-VN" sz="2400" i="1" dirty="0">
                <a:solidFill>
                  <a:srgbClr val="7030A0"/>
                </a:solidFill>
                <a:latin typeface="+mj-lt"/>
              </a:rPr>
              <a:t>Núi thì xanh và xa</a:t>
            </a:r>
            <a:br>
              <a:rPr lang="vi-VN" sz="2400" i="1" dirty="0">
                <a:solidFill>
                  <a:srgbClr val="7030A0"/>
                </a:solidFill>
                <a:latin typeface="+mj-lt"/>
              </a:rPr>
            </a:br>
            <a:r>
              <a:rPr lang="vi-VN" sz="2400" i="1" dirty="0">
                <a:solidFill>
                  <a:srgbClr val="7030A0"/>
                </a:solidFill>
                <a:latin typeface="+mj-lt"/>
              </a:rPr>
              <a:t>Hình tròn là trái đất…</a:t>
            </a:r>
            <a:endParaRPr lang="en-US" sz="2400" i="1" dirty="0">
              <a:solidFill>
                <a:srgbClr val="7030A0"/>
              </a:solidFill>
              <a:latin typeface="+mj-lt"/>
            </a:endParaRPr>
          </a:p>
        </p:txBody>
      </p:sp>
      <p:pic>
        <p:nvPicPr>
          <p:cNvPr id="63492" name="Picture 4">
            <a:extLst>
              <a:ext uri="{FF2B5EF4-FFF2-40B4-BE49-F238E27FC236}">
                <a16:creationId xmlns="" xmlns:a16="http://schemas.microsoft.com/office/drawing/2014/main" id="{C4DC6DED-E603-4E37-8C83-685F3024F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75" y="4572000"/>
            <a:ext cx="18732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 xmlns:a16="http://schemas.microsoft.com/office/drawing/2014/main" id="{A2492A16-AA51-4AA5-AC9C-810A3EBCB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8" y="6350"/>
            <a:ext cx="146843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Google Shape;230;p31">
            <a:extLst>
              <a:ext uri="{FF2B5EF4-FFF2-40B4-BE49-F238E27FC236}">
                <a16:creationId xmlns="" xmlns:a16="http://schemas.microsoft.com/office/drawing/2014/main" id="{1A3E0B9E-7ACC-4FE4-A31B-551C4E72CC4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9488" y="231775"/>
            <a:ext cx="2492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Google Shape;230;p31">
            <a:extLst>
              <a:ext uri="{FF2B5EF4-FFF2-40B4-BE49-F238E27FC236}">
                <a16:creationId xmlns="" xmlns:a16="http://schemas.microsoft.com/office/drawing/2014/main" id="{173BE967-FFEF-45FF-9D8B-B87C0703298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9088" y="250825"/>
            <a:ext cx="2492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Google Shape;230;p31">
            <a:extLst>
              <a:ext uri="{FF2B5EF4-FFF2-40B4-BE49-F238E27FC236}">
                <a16:creationId xmlns="" xmlns:a16="http://schemas.microsoft.com/office/drawing/2014/main" id="{2AD923D7-EB6B-4C75-A1FF-4B3C34B07BF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3550" y="106363"/>
            <a:ext cx="31511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Google Shape;230;p31">
            <a:extLst>
              <a:ext uri="{FF2B5EF4-FFF2-40B4-BE49-F238E27FC236}">
                <a16:creationId xmlns="" xmlns:a16="http://schemas.microsoft.com/office/drawing/2014/main" id="{86B18013-8FCB-4083-A379-F70040DB86C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8325" y="3697288"/>
            <a:ext cx="31511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uble Wave 12">
            <a:extLst>
              <a:ext uri="{FF2B5EF4-FFF2-40B4-BE49-F238E27FC236}">
                <a16:creationId xmlns="" xmlns:a16="http://schemas.microsoft.com/office/drawing/2014/main" id="{24A7DDF2-F3FF-4439-A6E8-1C6C9C9F6447}"/>
              </a:ext>
            </a:extLst>
          </p:cNvPr>
          <p:cNvSpPr/>
          <p:nvPr/>
        </p:nvSpPr>
        <p:spPr>
          <a:xfrm>
            <a:off x="2644775" y="6350"/>
            <a:ext cx="2917825" cy="4348163"/>
          </a:xfrm>
          <a:prstGeom prst="doubleWave">
            <a:avLst/>
          </a:prstGeom>
        </p:spPr>
        <p:style>
          <a:lnRef idx="1">
            <a:schemeClr val="accent2"/>
          </a:lnRef>
          <a:fillRef idx="2">
            <a:schemeClr val="accent2"/>
          </a:fillRef>
          <a:effectRef idx="1">
            <a:schemeClr val="accent2"/>
          </a:effectRef>
          <a:fontRef idx="minor">
            <a:schemeClr val="dk1"/>
          </a:fontRef>
        </p:style>
        <p:txBody>
          <a:bodyPr anchor="ctr"/>
          <a:lstStyle/>
          <a:p>
            <a:pPr algn="just" eaLnBrk="1" fontAlgn="auto" hangingPunct="1">
              <a:lnSpc>
                <a:spcPct val="107000"/>
              </a:lnSpc>
              <a:spcBef>
                <a:spcPts val="0"/>
              </a:spcBef>
              <a:spcAft>
                <a:spcPts val="800"/>
              </a:spcAft>
              <a:defRPr/>
            </a:pP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1: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kĩ</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-&gt;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ban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1600" i="1" dirty="0">
              <a:solidFill>
                <a:schemeClr val="accent1">
                  <a:lumMod val="75000"/>
                </a:schemeClr>
              </a:solidFill>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defRPr/>
            </a:pP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biện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pháp</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phép</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tu</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nhịp</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i="1" dirty="0">
              <a:solidFill>
                <a:schemeClr val="accent1">
                  <a:lumMod val="75000"/>
                </a:schemeClr>
              </a:solidFill>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defRPr/>
            </a:pP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3: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Khái</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quát</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giá</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trị</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nội</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dung,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nghệ</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ra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thông</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điệp</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mà</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giả</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gửi</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gắm</a:t>
            </a:r>
            <a:r>
              <a:rPr lang="en-US" sz="16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i="1" dirty="0">
              <a:solidFill>
                <a:schemeClr val="accent1">
                  <a:lumMod val="75000"/>
                </a:schemeClr>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4518C594-00A0-4D76-9AFA-EF102351DC23}"/>
              </a:ext>
            </a:extLst>
          </p:cNvPr>
          <p:cNvSpPr txBox="1"/>
          <p:nvPr/>
        </p:nvSpPr>
        <p:spPr>
          <a:xfrm>
            <a:off x="2139950" y="525463"/>
            <a:ext cx="3975100" cy="338137"/>
          </a:xfrm>
          <a:prstGeom prst="rect">
            <a:avLst/>
          </a:prstGeom>
          <a:noFill/>
        </p:spPr>
        <p:txBody>
          <a:bodyPr>
            <a:spAutoFit/>
          </a:bodyPr>
          <a:lstStyle/>
          <a:p>
            <a:pPr algn="ctr" eaLnBrk="1" fontAlgn="auto" hangingPunct="1">
              <a:spcBef>
                <a:spcPts val="0"/>
              </a:spcBef>
              <a:spcAft>
                <a:spcPts val="0"/>
              </a:spcAft>
              <a:defRPr/>
            </a:pPr>
            <a:r>
              <a:rPr lang="en-US" sz="1600" dirty="0">
                <a:solidFill>
                  <a:schemeClr val="accent1">
                    <a:lumMod val="50000"/>
                  </a:schemeClr>
                </a:solidFill>
                <a:latin typeface="Times New Roman" panose="02020603050405020304" pitchFamily="18" charset="0"/>
                <a:cs typeface="Times New Roman" panose="02020603050405020304" pitchFamily="18" charset="0"/>
              </a:rPr>
              <a:t>KĨ NĂNG CẢM THỤ THƠ</a:t>
            </a:r>
          </a:p>
        </p:txBody>
      </p:sp>
      <p:sp>
        <p:nvSpPr>
          <p:cNvPr id="11" name="Thought Bubble: Cloud 10">
            <a:extLst>
              <a:ext uri="{FF2B5EF4-FFF2-40B4-BE49-F238E27FC236}">
                <a16:creationId xmlns="" xmlns:a16="http://schemas.microsoft.com/office/drawing/2014/main" id="{FC0C98E0-99FB-4E65-956E-32F9C85502D2}"/>
              </a:ext>
            </a:extLst>
          </p:cNvPr>
          <p:cNvSpPr/>
          <p:nvPr/>
        </p:nvSpPr>
        <p:spPr>
          <a:xfrm>
            <a:off x="-39688" y="3654425"/>
            <a:ext cx="5181601" cy="3708400"/>
          </a:xfrm>
          <a:prstGeom prst="cloudCallout">
            <a:avLst>
              <a:gd name="adj1" fmla="val 110832"/>
              <a:gd name="adj2" fmla="val -65680"/>
            </a:avLst>
          </a:prstGeom>
        </p:spPr>
        <p:style>
          <a:lnRef idx="2">
            <a:schemeClr val="accent4"/>
          </a:lnRef>
          <a:fillRef idx="1">
            <a:schemeClr val="lt1"/>
          </a:fillRef>
          <a:effectRef idx="0">
            <a:schemeClr val="accent4"/>
          </a:effectRef>
          <a:fontRef idx="minor">
            <a:schemeClr val="dk1"/>
          </a:fontRef>
        </p:style>
        <p:txBody>
          <a:bodyPr anchor="ctr"/>
          <a:lstStyle/>
          <a:p>
            <a:pPr algn="just" eaLnBrk="1" fontAlgn="auto" hangingPunct="1">
              <a:lnSpc>
                <a:spcPct val="107000"/>
              </a:lnSpc>
              <a:spcBef>
                <a:spcPts val="0"/>
              </a:spcBef>
              <a:spcAft>
                <a:spcPts val="800"/>
              </a:spcAft>
              <a:defRPr/>
            </a:pP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khổ</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thơ</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đó</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nét</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riêng</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bố</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dành</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điệp</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giả</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gửi</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gắm</a:t>
            </a:r>
            <a:r>
              <a:rPr lang="en-US" sz="2000" i="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chemeClr val="accent1">
                  <a:lumMod val="75000"/>
                </a:schemeClr>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1">
            <a:extLst>
              <a:ext uri="{FF2B5EF4-FFF2-40B4-BE49-F238E27FC236}">
                <a16:creationId xmlns="" xmlns:a16="http://schemas.microsoft.com/office/drawing/2014/main" id="{40F0319E-D2CE-45DE-BBC9-0058C2E3E5DD}"/>
              </a:ext>
            </a:extLst>
          </p:cNvPr>
          <p:cNvSpPr txBox="1">
            <a:spLocks noChangeArrowheads="1"/>
          </p:cNvSpPr>
          <p:nvPr/>
        </p:nvSpPr>
        <p:spPr bwMode="auto">
          <a:xfrm>
            <a:off x="300038" y="974725"/>
            <a:ext cx="4421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C55A11"/>
                </a:solidFill>
                <a:latin typeface="Times New Roman" panose="02020603050405020304" pitchFamily="18" charset="0"/>
                <a:cs typeface="Times New Roman" panose="02020603050405020304" pitchFamily="18" charset="0"/>
              </a:rPr>
              <a:t>- Cách yêu thương của bố</a:t>
            </a:r>
          </a:p>
        </p:txBody>
      </p:sp>
      <p:sp>
        <p:nvSpPr>
          <p:cNvPr id="64515" name="TextBox 2">
            <a:extLst>
              <a:ext uri="{FF2B5EF4-FFF2-40B4-BE49-F238E27FC236}">
                <a16:creationId xmlns="" xmlns:a16="http://schemas.microsoft.com/office/drawing/2014/main" id="{F2326FB7-354D-49E3-BEAB-C71E73276E23}"/>
              </a:ext>
            </a:extLst>
          </p:cNvPr>
          <p:cNvSpPr txBox="1">
            <a:spLocks noChangeArrowheads="1"/>
          </p:cNvSpPr>
          <p:nvPr/>
        </p:nvSpPr>
        <p:spPr bwMode="auto">
          <a:xfrm>
            <a:off x="1020763" y="1558925"/>
            <a:ext cx="3700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C55A11"/>
                </a:solidFill>
                <a:latin typeface="Times New Roman" panose="02020603050405020304" pitchFamily="18" charset="0"/>
                <a:cs typeface="Times New Roman" panose="02020603050405020304" pitchFamily="18" charset="0"/>
              </a:rPr>
              <a:t>+ Bảo cho biết ngoan</a:t>
            </a:r>
          </a:p>
        </p:txBody>
      </p:sp>
      <p:sp>
        <p:nvSpPr>
          <p:cNvPr id="64516" name="TextBox 3">
            <a:extLst>
              <a:ext uri="{FF2B5EF4-FFF2-40B4-BE49-F238E27FC236}">
                <a16:creationId xmlns="" xmlns:a16="http://schemas.microsoft.com/office/drawing/2014/main" id="{C34B753B-BB32-40EB-A1B4-376B0DE579E7}"/>
              </a:ext>
            </a:extLst>
          </p:cNvPr>
          <p:cNvSpPr txBox="1">
            <a:spLocks noChangeArrowheads="1"/>
          </p:cNvSpPr>
          <p:nvPr/>
        </p:nvSpPr>
        <p:spPr bwMode="auto">
          <a:xfrm>
            <a:off x="1020763" y="2143125"/>
            <a:ext cx="3448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C55A11"/>
                </a:solidFill>
                <a:latin typeface="Times New Roman" panose="02020603050405020304" pitchFamily="18" charset="0"/>
                <a:cs typeface="Times New Roman" panose="02020603050405020304" pitchFamily="18" charset="0"/>
              </a:rPr>
              <a:t>+ Dạy cho biết nghĩ</a:t>
            </a:r>
          </a:p>
        </p:txBody>
      </p:sp>
      <p:sp>
        <p:nvSpPr>
          <p:cNvPr id="5" name="Right Arrow 4">
            <a:extLst>
              <a:ext uri="{FF2B5EF4-FFF2-40B4-BE49-F238E27FC236}">
                <a16:creationId xmlns="" xmlns:a16="http://schemas.microsoft.com/office/drawing/2014/main" id="{04623A43-8BE7-45D7-B012-75D1B4A95680}"/>
              </a:ext>
            </a:extLst>
          </p:cNvPr>
          <p:cNvSpPr/>
          <p:nvPr/>
        </p:nvSpPr>
        <p:spPr>
          <a:xfrm>
            <a:off x="5727700" y="1774825"/>
            <a:ext cx="690563" cy="157163"/>
          </a:xfrm>
          <a:prstGeom prst="rightArrow">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ight Arrow 5">
            <a:extLst>
              <a:ext uri="{FF2B5EF4-FFF2-40B4-BE49-F238E27FC236}">
                <a16:creationId xmlns="" xmlns:a16="http://schemas.microsoft.com/office/drawing/2014/main" id="{8E1232F1-FB29-459F-9939-D2CCB9094416}"/>
              </a:ext>
            </a:extLst>
          </p:cNvPr>
          <p:cNvSpPr/>
          <p:nvPr/>
        </p:nvSpPr>
        <p:spPr>
          <a:xfrm>
            <a:off x="5727700" y="2355850"/>
            <a:ext cx="690563" cy="157163"/>
          </a:xfrm>
          <a:prstGeom prst="rightArrow">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4519" name="TextBox 6">
            <a:extLst>
              <a:ext uri="{FF2B5EF4-FFF2-40B4-BE49-F238E27FC236}">
                <a16:creationId xmlns="" xmlns:a16="http://schemas.microsoft.com/office/drawing/2014/main" id="{C10ECFA8-15E7-429E-B636-CCD5018F0A6D}"/>
              </a:ext>
            </a:extLst>
          </p:cNvPr>
          <p:cNvSpPr txBox="1">
            <a:spLocks noChangeArrowheads="1"/>
          </p:cNvSpPr>
          <p:nvPr/>
        </p:nvSpPr>
        <p:spPr bwMode="auto">
          <a:xfrm>
            <a:off x="6921500" y="1557338"/>
            <a:ext cx="3879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222A35"/>
                </a:solidFill>
                <a:latin typeface="Times New Roman" panose="02020603050405020304" pitchFamily="18" charset="0"/>
                <a:cs typeface="Times New Roman" panose="02020603050405020304" pitchFamily="18" charset="0"/>
              </a:rPr>
              <a:t>Uốn nắn về phẩm chất</a:t>
            </a:r>
          </a:p>
        </p:txBody>
      </p:sp>
      <p:sp>
        <p:nvSpPr>
          <p:cNvPr id="64520" name="TextBox 7">
            <a:extLst>
              <a:ext uri="{FF2B5EF4-FFF2-40B4-BE49-F238E27FC236}">
                <a16:creationId xmlns="" xmlns:a16="http://schemas.microsoft.com/office/drawing/2014/main" id="{717932A2-FECC-42D5-9D66-588A94DF28BB}"/>
              </a:ext>
            </a:extLst>
          </p:cNvPr>
          <p:cNvSpPr txBox="1">
            <a:spLocks noChangeArrowheads="1"/>
          </p:cNvSpPr>
          <p:nvPr/>
        </p:nvSpPr>
        <p:spPr bwMode="auto">
          <a:xfrm>
            <a:off x="6913563" y="2143125"/>
            <a:ext cx="426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a:solidFill>
                  <a:srgbClr val="222A35"/>
                </a:solidFill>
                <a:latin typeface="Times New Roman" panose="02020603050405020304" pitchFamily="18" charset="0"/>
                <a:cs typeface="Times New Roman" panose="02020603050405020304" pitchFamily="18" charset="0"/>
              </a:rPr>
              <a:t>Truyền dạy tri thức về thiên nhiên và cuộc sống</a:t>
            </a:r>
          </a:p>
        </p:txBody>
      </p:sp>
      <p:pic>
        <p:nvPicPr>
          <p:cNvPr id="64521" name="Picture 8">
            <a:extLst>
              <a:ext uri="{FF2B5EF4-FFF2-40B4-BE49-F238E27FC236}">
                <a16:creationId xmlns="" xmlns:a16="http://schemas.microsoft.com/office/drawing/2014/main" id="{423001D4-FAAB-4794-9D47-ABD858E1B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14738"/>
            <a:ext cx="33702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a:extLst>
              <a:ext uri="{FF2B5EF4-FFF2-40B4-BE49-F238E27FC236}">
                <a16:creationId xmlns="" xmlns:a16="http://schemas.microsoft.com/office/drawing/2014/main" id="{B7AF39B7-2BC0-4605-A181-85F832F3D11D}"/>
              </a:ext>
            </a:extLst>
          </p:cNvPr>
          <p:cNvSpPr/>
          <p:nvPr/>
        </p:nvSpPr>
        <p:spPr>
          <a:xfrm>
            <a:off x="1504950" y="2962275"/>
            <a:ext cx="5686425" cy="2360613"/>
          </a:xfrm>
          <a:prstGeom prst="cloudCallout">
            <a:avLst>
              <a:gd name="adj1" fmla="val -72625"/>
              <a:gd name="adj2" fmla="val -76973"/>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US" sz="2800" b="1" dirty="0" err="1">
                <a:solidFill>
                  <a:srgbClr val="002060"/>
                </a:solidFill>
                <a:latin typeface="Times New Roman" panose="02020603050405020304" pitchFamily="18" charset="0"/>
                <a:cs typeface="Times New Roman" panose="02020603050405020304" pitchFamily="18" charset="0"/>
              </a:rPr>
              <a:t>Bố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vừa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nghiêm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vừa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yêu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thương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 xmlns:a16="http://schemas.microsoft.com/office/drawing/2014/main" id="{171F5785-B7D7-414E-B9C6-7737122741E8}"/>
              </a:ext>
            </a:extLst>
          </p:cNvPr>
          <p:cNvSpPr/>
          <p:nvPr/>
        </p:nvSpPr>
        <p:spPr>
          <a:xfrm>
            <a:off x="7164388" y="3463925"/>
            <a:ext cx="3767137" cy="1228725"/>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giúp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tuệ</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64524" name="Picture 12">
            <a:extLst>
              <a:ext uri="{FF2B5EF4-FFF2-40B4-BE49-F238E27FC236}">
                <a16:creationId xmlns="" xmlns:a16="http://schemas.microsoft.com/office/drawing/2014/main" id="{AB320079-A87D-42AB-B3B6-7DF76504D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4692650"/>
            <a:ext cx="323056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3">
            <a:extLst>
              <a:ext uri="{FF2B5EF4-FFF2-40B4-BE49-F238E27FC236}">
                <a16:creationId xmlns="" xmlns:a16="http://schemas.microsoft.com/office/drawing/2014/main" id="{A39F7104-EF06-4E05-A75F-69B4608F6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4897438"/>
            <a:ext cx="23971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4">
            <a:extLst>
              <a:ext uri="{FF2B5EF4-FFF2-40B4-BE49-F238E27FC236}">
                <a16:creationId xmlns="" xmlns:a16="http://schemas.microsoft.com/office/drawing/2014/main" id="{E9DFC71D-8B82-4F21-B858-115BA6899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6525" y="-125413"/>
            <a:ext cx="2017713"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431073" y="1348784"/>
            <a:ext cx="11064240" cy="5156519"/>
          </a:xfrm>
          <a:prstGeom prst="rect">
            <a:avLst/>
          </a:prstGeom>
        </p:spPr>
      </p:pic>
      <p:sp>
        <p:nvSpPr>
          <p:cNvPr id="10" name="Rectangle 9"/>
          <p:cNvSpPr/>
          <p:nvPr/>
        </p:nvSpPr>
        <p:spPr>
          <a:xfrm>
            <a:off x="2153146" y="2012060"/>
            <a:ext cx="3475631"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Hình</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ảnh</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người</a:t>
            </a:r>
            <a:r>
              <a:rPr lang="en-US" sz="2800" b="1" dirty="0">
                <a:solidFill>
                  <a:srgbClr val="C00000"/>
                </a:solidFill>
                <a:latin typeface="Times New Roman" panose="02020603050405020304" pitchFamily="18" charset="0"/>
                <a:ea typeface="MS Mincho"/>
              </a:rPr>
              <a:t> </a:t>
            </a:r>
            <a:r>
              <a:rPr lang="en-US" sz="2800" b="1" dirty="0" err="1">
                <a:solidFill>
                  <a:srgbClr val="C00000"/>
                </a:solidFill>
                <a:latin typeface="Times New Roman" panose="02020603050405020304" pitchFamily="18" charset="0"/>
                <a:ea typeface="MS Mincho"/>
              </a:rPr>
              <a:t>bố</a:t>
            </a:r>
            <a:r>
              <a:rPr lang="en-US" sz="2800" b="1" dirty="0">
                <a:solidFill>
                  <a:srgbClr val="C00000"/>
                </a:solidFill>
                <a:latin typeface="Times New Roman" panose="02020603050405020304" pitchFamily="18" charset="0"/>
                <a:ea typeface="MS Mincho"/>
              </a:rPr>
              <a:t>:</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815737" y="2641752"/>
            <a:ext cx="4493623" cy="3319498"/>
          </a:xfrm>
          <a:prstGeom prst="rect">
            <a:avLst/>
          </a:prstGeom>
        </p:spPr>
        <p:txBody>
          <a:bodyPr wrap="square">
            <a:spAutoFit/>
          </a:bodyPr>
          <a:lstStyle/>
          <a:p>
            <a:pPr>
              <a:lnSpc>
                <a:spcPct val="107000"/>
              </a:lnSpc>
              <a:spcAft>
                <a:spcPts val="0"/>
              </a:spcAft>
              <a:tabLst>
                <a:tab pos="1386840" algn="l"/>
              </a:tabLst>
            </a:pPr>
            <a:r>
              <a:rPr lang="en-US" sz="2800" b="1" dirty="0" err="1">
                <a:solidFill>
                  <a:schemeClr val="accent6">
                    <a:lumMod val="50000"/>
                  </a:schemeClr>
                </a:solidFill>
                <a:latin typeface="Times New Roman" panose="02020603050405020304" pitchFamily="18" charset="0"/>
                <a:ea typeface="MS Mincho"/>
              </a:rPr>
              <a:t>Nếu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mẹ</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thương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dành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sự</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sóc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ru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ngọt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ngào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thì</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bố</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hiện</a:t>
            </a:r>
            <a:r>
              <a:rPr lang="en-US" sz="2800" b="1" dirty="0">
                <a:solidFill>
                  <a:schemeClr val="accent6">
                    <a:lumMod val="50000"/>
                  </a:schemeClr>
                </a:solidFill>
                <a:latin typeface="Times New Roman" panose="02020603050405020304" pitchFamily="18" charset="0"/>
                <a:ea typeface="MS Mincho"/>
              </a:rPr>
              <a:t> qua </a:t>
            </a:r>
            <a:r>
              <a:rPr lang="en-US" sz="2800" b="1" dirty="0" err="1">
                <a:solidFill>
                  <a:schemeClr val="accent6">
                    <a:lumMod val="50000"/>
                  </a:schemeClr>
                </a:solidFill>
                <a:latin typeface="Times New Roman" panose="02020603050405020304" pitchFamily="18" charset="0"/>
                <a:ea typeface="MS Mincho"/>
              </a:rPr>
              <a:t>sự</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truyền</a:t>
            </a:r>
            <a:r>
              <a:rPr lang="en-US" sz="2800" b="1" dirty="0">
                <a:solidFill>
                  <a:schemeClr val="accent6">
                    <a:lumMod val="50000"/>
                  </a:schemeClr>
                </a:solidFill>
                <a:latin typeface="Times New Roman" panose="02020603050405020304" pitchFamily="18" charset="0"/>
                <a:ea typeface="MS Mincho"/>
              </a:rPr>
              <a:t> </a:t>
            </a:r>
            <a:r>
              <a:rPr lang="en-US" sz="2800" b="1" dirty="0" err="1" smtClean="0">
                <a:solidFill>
                  <a:schemeClr val="accent6">
                    <a:lumMod val="50000"/>
                  </a:schemeClr>
                </a:solidFill>
                <a:latin typeface="Times New Roman" panose="02020603050405020304" pitchFamily="18" charset="0"/>
                <a:ea typeface="MS Mincho"/>
              </a:rPr>
              <a:t>dạy</a:t>
            </a:r>
            <a:r>
              <a:rPr lang="en-US" sz="2800" b="1" dirty="0" smtClean="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cho</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tri </a:t>
            </a:r>
            <a:r>
              <a:rPr lang="en-US" sz="2800" b="1" dirty="0" err="1">
                <a:solidFill>
                  <a:schemeClr val="accent6">
                    <a:lumMod val="50000"/>
                  </a:schemeClr>
                </a:solidFill>
                <a:latin typeface="Times New Roman" panose="02020603050405020304" pitchFamily="18" charset="0"/>
                <a:ea typeface="MS Mincho"/>
              </a:rPr>
              <a:t>thức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thiên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nhiên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cuộc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sống</a:t>
            </a:r>
            <a:r>
              <a:rPr lang="en-US" sz="2800" b="1" dirty="0">
                <a:solidFill>
                  <a:schemeClr val="accent6">
                    <a:lumMod val="50000"/>
                  </a:schemeClr>
                </a:solidFill>
                <a:latin typeface="Times New Roman" panose="02020603050405020304" pitchFamily="18" charset="0"/>
                <a:ea typeface="MS Mincho"/>
              </a:rPr>
              <a:t>.</a:t>
            </a:r>
            <a:endParaRPr lang="en-US" sz="28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149736" y="2403549"/>
            <a:ext cx="3117669" cy="3046988"/>
          </a:xfrm>
          <a:prstGeom prst="rect">
            <a:avLst/>
          </a:prstGeom>
        </p:spPr>
        <p:txBody>
          <a:bodyPr wrap="square">
            <a:spAutoFit/>
          </a:bodyPr>
          <a:lstStyle/>
          <a:p>
            <a:r>
              <a:rPr lang="en-US" sz="3200" b="1" dirty="0" err="1">
                <a:solidFill>
                  <a:srgbClr val="0070C0"/>
                </a:solidFill>
                <a:latin typeface="Times New Roman" panose="02020603050405020304" pitchFamily="18" charset="0"/>
                <a:ea typeface="MS Mincho"/>
              </a:rPr>
              <a:t>Mẹ</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nuôi</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dưỡng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cho</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trẻ</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trái</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tim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ấm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áp</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yêu</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thương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Bố</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giúp</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trẻ</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trưởng</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thành</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về</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trí</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tuệ</a:t>
            </a:r>
            <a:endParaRPr lang="en-US" sz="3200" dirty="0">
              <a:solidFill>
                <a:srgbClr val="0070C0"/>
              </a:solidFill>
              <a:effectLst/>
              <a:latin typeface="Times New Roman" panose="02020603050405020304" pitchFamily="18" charset="0"/>
              <a:ea typeface="Calibri" panose="020F0502020204030204" pitchFamily="34" charset="0"/>
            </a:endParaRPr>
          </a:p>
        </p:txBody>
      </p:sp>
      <p:sp>
        <p:nvSpPr>
          <p:cNvPr id="9" name="Rectangle 8"/>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944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93BB6E65-AF05-4D7F-8A64-31CA749DB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212" y="475788"/>
            <a:ext cx="6858000" cy="6858000"/>
          </a:xfrm>
          <a:prstGeom prst="rect">
            <a:avLst/>
          </a:prstGeom>
        </p:spPr>
      </p:pic>
      <p:sp>
        <p:nvSpPr>
          <p:cNvPr id="2" name="Rectangle 1"/>
          <p:cNvSpPr/>
          <p:nvPr/>
        </p:nvSpPr>
        <p:spPr>
          <a:xfrm>
            <a:off x="178558" y="1024974"/>
            <a:ext cx="10636245"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0" y="1532052"/>
            <a:ext cx="7449671" cy="5158720"/>
          </a:xfrm>
          <a:prstGeom prst="rect">
            <a:avLst/>
          </a:prstGeom>
        </p:spPr>
        <p:txBody>
          <a:bodyPr wrap="square">
            <a:spAutoFit/>
          </a:bodyPr>
          <a:lstStyle/>
          <a:p>
            <a:pPr>
              <a:lnSpc>
                <a:spcPct val="107000"/>
              </a:lnSpc>
              <a:spcAft>
                <a:spcPts val="0"/>
              </a:spcAft>
              <a:tabLst>
                <a:tab pos="1386840" algn="l"/>
              </a:tabLst>
            </a:pP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Hình</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ảnh</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người</a:t>
            </a:r>
            <a:r>
              <a:rPr lang="en-US" sz="2800" b="1" u="sng" dirty="0">
                <a:solidFill>
                  <a:srgbClr val="FF0000"/>
                </a:solidFill>
                <a:latin typeface="Times New Roman" panose="02020603050405020304" pitchFamily="18" charset="0"/>
                <a:ea typeface="MS Mincho"/>
              </a:rPr>
              <a:t> </a:t>
            </a:r>
            <a:r>
              <a:rPr lang="en-US" sz="2800" b="1" u="sng" dirty="0" err="1">
                <a:solidFill>
                  <a:srgbClr val="FF0000"/>
                </a:solidFill>
                <a:latin typeface="Times New Roman" panose="02020603050405020304" pitchFamily="18" charset="0"/>
                <a:ea typeface="MS Mincho"/>
              </a:rPr>
              <a:t>bố</a:t>
            </a:r>
            <a:r>
              <a:rPr lang="en-US" sz="2800" b="1" u="sng" dirty="0">
                <a:solidFill>
                  <a:srgbClr val="FF0000"/>
                </a:solidFill>
                <a:latin typeface="Times New Roman" panose="02020603050405020304" pitchFamily="18" charset="0"/>
                <a:ea typeface="MS Mincho"/>
              </a:rPr>
              <a:t>:</a:t>
            </a:r>
          </a:p>
          <a:p>
            <a:pPr algn="just">
              <a:lnSpc>
                <a:spcPct val="115000"/>
              </a:lnSpc>
              <a:spcBef>
                <a:spcPct val="0"/>
              </a:spcBef>
              <a:spcAft>
                <a:spcPts val="1000"/>
              </a:spcAf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Bef>
                <a:spcPct val="0"/>
              </a:spcBef>
              <a:spcAft>
                <a:spcPts val="1000"/>
              </a:spcAft>
            </a:pP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ct val="0"/>
              </a:spcBef>
              <a:spcAft>
                <a:spcPts val="1000"/>
              </a:spcAft>
            </a:pP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ct val="0"/>
              </a:spcBef>
              <a:spcAft>
                <a:spcPts val="1000"/>
              </a:spcAft>
            </a:pPr>
            <a:r>
              <a:rPr lang="en-US" altLang="en-US" sz="2800" b="1"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solidFill>
                  <a:srgbClr val="003399"/>
                </a:solidFill>
                <a:latin typeface="Times New Roman" panose="02020603050405020304" pitchFamily="18" charset="0"/>
                <a:ea typeface="Calibri" panose="020F0502020204030204" pitchFamily="34" charset="0"/>
                <a:cs typeface="Times New Roman" panose="02020603050405020304" pitchFamily="18" charset="0"/>
              </a:rPr>
              <a:t>Nghệ</a:t>
            </a:r>
            <a:r>
              <a:rPr lang="en-US" altLang="en-US" sz="2800" b="1"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3399"/>
                </a:solidFill>
                <a:latin typeface="Times New Roman" panose="02020603050405020304" pitchFamily="18" charset="0"/>
                <a:ea typeface="Calibri" panose="020F0502020204030204" pitchFamily="34" charset="0"/>
                <a:cs typeface="Times New Roman" panose="02020603050405020304" pitchFamily="18" charset="0"/>
              </a:rPr>
              <a:t>thuật</a:t>
            </a:r>
            <a:r>
              <a:rPr lang="en-US" altLang="en-US" sz="2800" b="1"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3399"/>
                </a:solidFill>
                <a:latin typeface="Times New Roman" panose="02020603050405020304" pitchFamily="18" charset="0"/>
                <a:ea typeface="Calibri" panose="020F0502020204030204" pitchFamily="34" charset="0"/>
                <a:cs typeface="Times New Roman" panose="02020603050405020304" pitchFamily="18" charset="0"/>
              </a:rPr>
              <a:t>điệp</a:t>
            </a:r>
            <a:r>
              <a:rPr lang="en-US" altLang="en-US" sz="2800" b="1" dirty="0">
                <a:solidFill>
                  <a:srgbClr val="0033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3399"/>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altLang="en-US" sz="2800" b="1" dirty="0">
              <a:solidFill>
                <a:srgbClr val="00339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ct val="0"/>
              </a:spcBef>
              <a:spcAft>
                <a:spcPts val="1000"/>
              </a:spcAft>
            </a:pP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Nhấn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mạnh</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vai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uốn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nắn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000" b="1" dirty="0">
                <a:solidFill>
                  <a:srgbClr val="C00000"/>
                </a:solidFill>
                <a:ea typeface="Calibri" panose="020F0502020204030204" pitchFamily="34" charset="0"/>
                <a:cs typeface="Times New Roman" panose="02020603050405020304" pitchFamily="18" charset="0"/>
              </a:rPr>
              <a:t>, </a:t>
            </a:r>
            <a:r>
              <a:rPr lang="en-US" altLang="en-US" sz="2400" b="1" dirty="0" err="1">
                <a:solidFill>
                  <a:srgbClr val="C00000"/>
                </a:solidFill>
                <a:ea typeface="Calibri" panose="020F0502020204030204" pitchFamily="34" charset="0"/>
                <a:cs typeface="Times New Roman" panose="02020603050405020304" pitchFamily="18" charset="0"/>
              </a:rPr>
              <a:t>t</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ruyền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tri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altLang="en-US" sz="2000" b="1" dirty="0">
              <a:solidFill>
                <a:srgbClr val="C00000"/>
              </a:solidFill>
              <a:ea typeface="Calibri" panose="020F0502020204030204" pitchFamily="34" charset="0"/>
              <a:cs typeface="Times New Roman" panose="02020603050405020304" pitchFamily="18" charset="0"/>
            </a:endParaRPr>
          </a:p>
          <a:p>
            <a:pPr algn="just">
              <a:lnSpc>
                <a:spcPct val="115000"/>
              </a:lnSpc>
              <a:spcBef>
                <a:spcPct val="0"/>
              </a:spcBef>
              <a:spcAft>
                <a:spcPts val="1000"/>
              </a:spcAft>
            </a:pP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Mở</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mang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tuệ</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78557" y="107576"/>
            <a:ext cx="5778489" cy="954107"/>
          </a:xfrm>
          <a:prstGeom prst="rect">
            <a:avLst/>
          </a:prstGeom>
        </p:spPr>
        <p:txBody>
          <a:bodyPr wrap="square">
            <a:spAutoFit/>
          </a:bodyPr>
          <a:lstStyle/>
          <a:p>
            <a:pPr>
              <a:spcAft>
                <a:spcPts val="0"/>
              </a:spcAft>
              <a:tabLst>
                <a:tab pos="1386840" algn="l"/>
              </a:tabLst>
            </a:pPr>
            <a:r>
              <a:rPr lang="en-US" sz="2800" b="1" u="sng" dirty="0" smtClean="0">
                <a:latin typeface="Times New Roman" panose="02020603050405020304" pitchFamily="18" charset="0"/>
                <a:ea typeface="MS Mincho"/>
              </a:rPr>
              <a:t>II.ĐỌC- TÌM HIỂU VĂN BẢN</a:t>
            </a:r>
          </a:p>
          <a:p>
            <a:pPr>
              <a:spcAft>
                <a:spcPts val="0"/>
              </a:spcAft>
              <a:tabLst>
                <a:tab pos="1386840" algn="l"/>
              </a:tabLst>
            </a:pPr>
            <a:r>
              <a:rPr lang="en-US" sz="2800" b="1" u="sng" dirty="0" smtClean="0">
                <a:solidFill>
                  <a:schemeClr val="accent5">
                    <a:lumMod val="50000"/>
                  </a:schemeClr>
                </a:solidFill>
                <a:latin typeface="Times New Roman" panose="02020603050405020304" pitchFamily="18" charset="0"/>
                <a:ea typeface="MS Mincho"/>
              </a:rPr>
              <a:t>2</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Thế</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giới</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sau</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khi</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trẻ</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em</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ra</a:t>
            </a:r>
            <a:r>
              <a:rPr lang="en-US" sz="2800" b="1" u="sng" dirty="0">
                <a:solidFill>
                  <a:schemeClr val="accent5">
                    <a:lumMod val="50000"/>
                  </a:schemeClr>
                </a:solidFill>
                <a:latin typeface="Times New Roman" panose="02020603050405020304" pitchFamily="18" charset="0"/>
                <a:ea typeface="MS Mincho"/>
              </a:rPr>
              <a:t> </a:t>
            </a:r>
            <a:r>
              <a:rPr lang="en-US" sz="2800" b="1" u="sng" dirty="0" err="1">
                <a:solidFill>
                  <a:schemeClr val="accent5">
                    <a:lumMod val="50000"/>
                  </a:schemeClr>
                </a:solidFill>
                <a:latin typeface="Times New Roman" panose="02020603050405020304" pitchFamily="18" charset="0"/>
                <a:ea typeface="MS Mincho"/>
              </a:rPr>
              <a:t>đời</a:t>
            </a:r>
            <a:endParaRPr lang="en-US" sz="2800" u="sng"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 xmlns:a16="http://schemas.microsoft.com/office/drawing/2014/main" id="{EAAB8AB9-D311-4844-8A8E-CCC012C11E0B}"/>
              </a:ext>
            </a:extLst>
          </p:cNvPr>
          <p:cNvSpPr txBox="1"/>
          <p:nvPr/>
        </p:nvSpPr>
        <p:spPr>
          <a:xfrm>
            <a:off x="1762778" y="1979081"/>
            <a:ext cx="6447441" cy="1667380"/>
          </a:xfrm>
          <a:prstGeom prst="rect">
            <a:avLst/>
          </a:prstGeom>
          <a:noFill/>
        </p:spPr>
        <p:txBody>
          <a:bodyPr wrap="square">
            <a:spAutoFit/>
          </a:bodyPr>
          <a:lstStyle/>
          <a:p>
            <a:pPr algn="just">
              <a:lnSpc>
                <a:spcPct val="115000"/>
              </a:lnSpc>
              <a:spcBef>
                <a:spcPct val="0"/>
              </a:spcBef>
              <a:spcAft>
                <a:spcPts val="1000"/>
              </a:spcAft>
            </a:pP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ngoan</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ct val="0"/>
              </a:spcBef>
              <a:spcAft>
                <a:spcPts val="1000"/>
              </a:spcAft>
            </a:pP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dạy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nghĩ</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rộng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bể</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núi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xanh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tròn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5" name="Straight Arrow Connector 4">
            <a:extLst>
              <a:ext uri="{FF2B5EF4-FFF2-40B4-BE49-F238E27FC236}">
                <a16:creationId xmlns="" xmlns:a16="http://schemas.microsoft.com/office/drawing/2014/main" id="{08434941-6DA7-400C-B95F-1885C1AFDF2F}"/>
              </a:ext>
            </a:extLst>
          </p:cNvPr>
          <p:cNvCxnSpPr/>
          <p:nvPr/>
        </p:nvCxnSpPr>
        <p:spPr>
          <a:xfrm>
            <a:off x="1131178" y="2285428"/>
            <a:ext cx="76200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14C4C9B9-923C-4616-AE81-D3AFC77707A6}"/>
              </a:ext>
            </a:extLst>
          </p:cNvPr>
          <p:cNvCxnSpPr/>
          <p:nvPr/>
        </p:nvCxnSpPr>
        <p:spPr>
          <a:xfrm>
            <a:off x="1131178" y="2322472"/>
            <a:ext cx="651164" cy="58640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5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fade">
                                      <p:cBhvr>
                                        <p:cTn id="40" dur="500"/>
                                        <p:tgtEl>
                                          <p:spTgt spid="10">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animEffect transition="in" filter="fade">
                                      <p:cBhvr>
                                        <p:cTn id="45"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a:extLst>
              <a:ext uri="{FF2B5EF4-FFF2-40B4-BE49-F238E27FC236}">
                <a16:creationId xmlns="" xmlns:a16="http://schemas.microsoft.com/office/drawing/2014/main" id="{4C0558FD-8DA2-404D-801C-5D0A917C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63500"/>
            <a:ext cx="1125855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a:extLst>
              <a:ext uri="{FF2B5EF4-FFF2-40B4-BE49-F238E27FC236}">
                <a16:creationId xmlns="" xmlns:a16="http://schemas.microsoft.com/office/drawing/2014/main" id="{1D137905-ACF4-4884-A81D-DB9F15E877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2325" y="3819525"/>
            <a:ext cx="372586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8CC202F4-AA9D-40B2-A4C7-A16ECDEB8945}"/>
              </a:ext>
            </a:extLst>
          </p:cNvPr>
          <p:cNvSpPr txBox="1">
            <a:spLocks noChangeArrowheads="1"/>
          </p:cNvSpPr>
          <p:nvPr/>
        </p:nvSpPr>
        <p:spPr bwMode="auto">
          <a:xfrm rot="-2112829">
            <a:off x="1085850" y="1557338"/>
            <a:ext cx="25955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b2. Nhà trường</a:t>
            </a:r>
            <a:endParaRPr lang="x-none" altLang="en-US" sz="3200" b="1">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8D4F211F-81B5-45C2-BD5D-E841D52EE7DE}"/>
              </a:ext>
            </a:extLst>
          </p:cNvPr>
          <p:cNvSpPr txBox="1">
            <a:spLocks noChangeArrowheads="1"/>
          </p:cNvSpPr>
          <p:nvPr/>
        </p:nvSpPr>
        <p:spPr bwMode="auto">
          <a:xfrm>
            <a:off x="3832501" y="2002492"/>
            <a:ext cx="497998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i="1" dirty="0">
                <a:solidFill>
                  <a:srgbClr val="00B050"/>
                </a:solidFill>
                <a:latin typeface="Times New Roman" panose="02020603050405020304" pitchFamily="18" charset="0"/>
                <a:cs typeface="Times New Roman" panose="02020603050405020304" pitchFamily="18" charset="0"/>
              </a:rPr>
              <a:t>Chữ bắt đầu có trước</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Rồi có ghế có bàn</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Rồi có lớp có trường</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Và sinh ra thầy giáo…</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Cái bảng bằng cái chiếu</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Cục phấn từ đá ra</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Thầy viết chữ thật to</a:t>
            </a:r>
            <a:br>
              <a:rPr lang="vi-VN" altLang="en-US" b="1" i="1" dirty="0">
                <a:solidFill>
                  <a:srgbClr val="00B050"/>
                </a:solidFill>
                <a:latin typeface="Times New Roman" panose="02020603050405020304" pitchFamily="18" charset="0"/>
                <a:cs typeface="Times New Roman" panose="02020603050405020304" pitchFamily="18" charset="0"/>
              </a:rPr>
            </a:br>
            <a:r>
              <a:rPr lang="vi-VN" altLang="en-US" b="1" i="1" dirty="0">
                <a:solidFill>
                  <a:srgbClr val="00B050"/>
                </a:solidFill>
                <a:latin typeface="Times New Roman" panose="02020603050405020304" pitchFamily="18" charset="0"/>
                <a:cs typeface="Times New Roman" panose="02020603050405020304" pitchFamily="18" charset="0"/>
              </a:rPr>
              <a:t>“Chuyện loài người” trước nhất.</a:t>
            </a:r>
            <a:endParaRPr lang="x-none" altLang="en-US" b="1" i="1" dirty="0">
              <a:solidFill>
                <a:srgbClr val="00B050"/>
              </a:solidFill>
              <a:latin typeface="Times New Roman" panose="02020603050405020304" pitchFamily="18" charset="0"/>
              <a:cs typeface="Times New Roman" panose="02020603050405020304" pitchFamily="18" charset="0"/>
            </a:endParaRPr>
          </a:p>
        </p:txBody>
      </p:sp>
      <p:sp>
        <p:nvSpPr>
          <p:cNvPr id="10" name="Cloud Callout 4">
            <a:extLst>
              <a:ext uri="{FF2B5EF4-FFF2-40B4-BE49-F238E27FC236}">
                <a16:creationId xmlns="" xmlns:a16="http://schemas.microsoft.com/office/drawing/2014/main" id="{C96F76B1-82B9-4A37-8C25-BBAC39EA014E}"/>
              </a:ext>
            </a:extLst>
          </p:cNvPr>
          <p:cNvSpPr/>
          <p:nvPr/>
        </p:nvSpPr>
        <p:spPr>
          <a:xfrm>
            <a:off x="7227888" y="-239713"/>
            <a:ext cx="5468937" cy="3248026"/>
          </a:xfrm>
          <a:prstGeom prst="cloudCallout">
            <a:avLst>
              <a:gd name="adj1" fmla="val -95624"/>
              <a:gd name="adj2" fmla="val 69664"/>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800" dirty="0">
                <a:solidFill>
                  <a:schemeClr val="accent6">
                    <a:lumMod val="50000"/>
                  </a:schemeClr>
                </a:solidFill>
                <a:latin typeface="+mj-lt"/>
              </a:rPr>
              <a:t>c</a:t>
            </a:r>
            <a:endParaRPr lang="vi-VN" sz="2800" dirty="0">
              <a:solidFill>
                <a:schemeClr val="accent6">
                  <a:lumMod val="50000"/>
                </a:schemeClr>
              </a:solidFill>
              <a:latin typeface="+mj-lt"/>
            </a:endParaRPr>
          </a:p>
        </p:txBody>
      </p:sp>
      <p:sp>
        <p:nvSpPr>
          <p:cNvPr id="11" name="TextBox 10">
            <a:extLst>
              <a:ext uri="{FF2B5EF4-FFF2-40B4-BE49-F238E27FC236}">
                <a16:creationId xmlns="" xmlns:a16="http://schemas.microsoft.com/office/drawing/2014/main" id="{9044BA87-5B34-4F3C-939C-BC648E6C5ACD}"/>
              </a:ext>
            </a:extLst>
          </p:cNvPr>
          <p:cNvSpPr txBox="1"/>
          <p:nvPr/>
        </p:nvSpPr>
        <p:spPr>
          <a:xfrm>
            <a:off x="7958138" y="288925"/>
            <a:ext cx="4210050" cy="1912938"/>
          </a:xfrm>
          <a:prstGeom prst="rect">
            <a:avLst/>
          </a:prstGeom>
          <a:noFill/>
        </p:spPr>
        <p:txBody>
          <a:bodyPr>
            <a:spAutoFit/>
          </a:bodyPr>
          <a:lstStyle/>
          <a:p>
            <a:pPr algn="just" eaLnBrk="1" fontAlgn="auto" hangingPunct="1">
              <a:lnSpc>
                <a:spcPct val="107000"/>
              </a:lnSpc>
              <a:spcBef>
                <a:spcPts val="0"/>
              </a:spcBef>
              <a:spcAft>
                <a:spcPts val="800"/>
              </a:spcAft>
              <a:defRPr/>
            </a:pP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lớp</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thầy</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ấn</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b="1" i="1"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chemeClr val="accent4">
                  <a:lumMod val="50000"/>
                </a:schemeClr>
              </a:solidFill>
              <a:ea typeface="Calibri" panose="020F0502020204030204" pitchFamily="34"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3733"/>
                                        </p:tgtEl>
                                        <p:attrNameLst>
                                          <p:attrName>style.visibility</p:attrName>
                                        </p:attrNameLst>
                                      </p:cBhvr>
                                      <p:to>
                                        <p:strVal val="visible"/>
                                      </p:to>
                                    </p:set>
                                    <p:anim calcmode="lin" valueType="num">
                                      <p:cBhvr>
                                        <p:cTn id="12" dur="500" fill="hold"/>
                                        <p:tgtEl>
                                          <p:spTgt spid="73733"/>
                                        </p:tgtEl>
                                        <p:attrNameLst>
                                          <p:attrName>ppt_w</p:attrName>
                                        </p:attrNameLst>
                                      </p:cBhvr>
                                      <p:tavLst>
                                        <p:tav tm="0">
                                          <p:val>
                                            <p:fltVal val="0"/>
                                          </p:val>
                                        </p:tav>
                                        <p:tav tm="100000">
                                          <p:val>
                                            <p:strVal val="#ppt_w"/>
                                          </p:val>
                                        </p:tav>
                                      </p:tavLst>
                                    </p:anim>
                                    <p:anim calcmode="lin" valueType="num">
                                      <p:cBhvr>
                                        <p:cTn id="13" dur="500" fill="hold"/>
                                        <p:tgtEl>
                                          <p:spTgt spid="73733"/>
                                        </p:tgtEl>
                                        <p:attrNameLst>
                                          <p:attrName>ppt_h</p:attrName>
                                        </p:attrNameLst>
                                      </p:cBhvr>
                                      <p:tavLst>
                                        <p:tav tm="0">
                                          <p:val>
                                            <p:fltVal val="0"/>
                                          </p:val>
                                        </p:tav>
                                        <p:tav tm="100000">
                                          <p:val>
                                            <p:strVal val="#ppt_h"/>
                                          </p:val>
                                        </p:tav>
                                      </p:tavLst>
                                    </p:anim>
                                    <p:animEffect transition="in" filter="fade">
                                      <p:cBhvr>
                                        <p:cTn id="14" dur="500"/>
                                        <p:tgtEl>
                                          <p:spTgt spid="737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nodeType="afterGroup">
                            <p:stCondLst>
                              <p:cond delay="500"/>
                            </p:stCondLst>
                            <p:childTnLst>
                              <p:par>
                                <p:cTn id="21" presetID="35" presetClass="entr" presetSubtype="0" fill="hold" nodeType="afterEffect">
                                  <p:stCondLst>
                                    <p:cond delay="0"/>
                                  </p:stCondLst>
                                  <p:childTnLst>
                                    <p:set>
                                      <p:cBhvr>
                                        <p:cTn id="22" dur="1" fill="hold">
                                          <p:stCondLst>
                                            <p:cond delay="0"/>
                                          </p:stCondLst>
                                        </p:cTn>
                                        <p:tgtEl>
                                          <p:spTgt spid="73735"/>
                                        </p:tgtEl>
                                        <p:attrNameLst>
                                          <p:attrName>style.visibility</p:attrName>
                                        </p:attrNameLst>
                                      </p:cBhvr>
                                      <p:to>
                                        <p:strVal val="visible"/>
                                      </p:to>
                                    </p:set>
                                    <p:animEffect transition="in" filter="fade">
                                      <p:cBhvr>
                                        <p:cTn id="23" dur="2000"/>
                                        <p:tgtEl>
                                          <p:spTgt spid="73735"/>
                                        </p:tgtEl>
                                      </p:cBhvr>
                                    </p:animEffect>
                                    <p:anim calcmode="lin" valueType="num">
                                      <p:cBhvr>
                                        <p:cTn id="24" dur="2000" fill="hold"/>
                                        <p:tgtEl>
                                          <p:spTgt spid="73735"/>
                                        </p:tgtEl>
                                        <p:attrNameLst>
                                          <p:attrName>style.rotation</p:attrName>
                                        </p:attrNameLst>
                                      </p:cBhvr>
                                      <p:tavLst>
                                        <p:tav tm="0">
                                          <p:val>
                                            <p:fltVal val="720"/>
                                          </p:val>
                                        </p:tav>
                                        <p:tav tm="100000">
                                          <p:val>
                                            <p:fltVal val="0"/>
                                          </p:val>
                                        </p:tav>
                                      </p:tavLst>
                                    </p:anim>
                                    <p:anim calcmode="lin" valueType="num">
                                      <p:cBhvr>
                                        <p:cTn id="25" dur="2000" fill="hold"/>
                                        <p:tgtEl>
                                          <p:spTgt spid="73735"/>
                                        </p:tgtEl>
                                        <p:attrNameLst>
                                          <p:attrName>ppt_h</p:attrName>
                                        </p:attrNameLst>
                                      </p:cBhvr>
                                      <p:tavLst>
                                        <p:tav tm="0">
                                          <p:val>
                                            <p:fltVal val="0"/>
                                          </p:val>
                                        </p:tav>
                                        <p:tav tm="100000">
                                          <p:val>
                                            <p:strVal val="#ppt_h"/>
                                          </p:val>
                                        </p:tav>
                                      </p:tavLst>
                                    </p:anim>
                                    <p:anim calcmode="lin" valueType="num">
                                      <p:cBhvr>
                                        <p:cTn id="2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xit" presetSubtype="0" fill="hold" grpId="1" nodeType="clickEffect">
                                  <p:stCondLst>
                                    <p:cond delay="0"/>
                                  </p:stCondLst>
                                  <p:childTnLst>
                                    <p:animEffect transition="out" filter="fade">
                                      <p:cBhvr>
                                        <p:cTn id="40" dur="1000"/>
                                        <p:tgtEl>
                                          <p:spTgt spid="10"/>
                                        </p:tgtEl>
                                      </p:cBhvr>
                                    </p:animEffect>
                                    <p:anim calcmode="lin" valueType="num">
                                      <p:cBhvr>
                                        <p:cTn id="41" dur="1000"/>
                                        <p:tgtEl>
                                          <p:spTgt spid="10"/>
                                        </p:tgtEl>
                                        <p:attrNameLst>
                                          <p:attrName>ppt_x</p:attrName>
                                        </p:attrNameLst>
                                      </p:cBhvr>
                                      <p:tavLst>
                                        <p:tav tm="0">
                                          <p:val>
                                            <p:strVal val="ppt_x"/>
                                          </p:val>
                                        </p:tav>
                                        <p:tav tm="100000">
                                          <p:val>
                                            <p:strVal val="ppt_x"/>
                                          </p:val>
                                        </p:tav>
                                      </p:tavLst>
                                    </p:anim>
                                    <p:anim calcmode="lin" valueType="num">
                                      <p:cBhvr>
                                        <p:cTn id="42" dur="100" decel="100000"/>
                                        <p:tgtEl>
                                          <p:spTgt spid="10"/>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10"/>
                                        </p:tgtEl>
                                        <p:attrNameLst>
                                          <p:attrName>ppt_y</p:attrName>
                                        </p:attrNameLst>
                                      </p:cBhvr>
                                      <p:tavLst>
                                        <p:tav tm="0">
                                          <p:val>
                                            <p:strVal val="ppt_y"/>
                                          </p:val>
                                        </p:tav>
                                        <p:tav tm="100000">
                                          <p:val>
                                            <p:strVal val="ppt_y+1"/>
                                          </p:val>
                                        </p:tav>
                                      </p:tavLst>
                                    </p:anim>
                                    <p:set>
                                      <p:cBhvr>
                                        <p:cTn id="44" dur="1" fill="hold">
                                          <p:stCondLst>
                                            <p:cond delay="999"/>
                                          </p:stCondLst>
                                        </p:cTn>
                                        <p:tgtEl>
                                          <p:spTgt spid="10"/>
                                        </p:tgtEl>
                                        <p:attrNameLst>
                                          <p:attrName>style.visibility</p:attrName>
                                        </p:attrNameLst>
                                      </p:cBhvr>
                                      <p:to>
                                        <p:strVal val="hidden"/>
                                      </p:to>
                                    </p:set>
                                  </p:childTnLst>
                                </p:cTn>
                              </p:par>
                              <p:par>
                                <p:cTn id="45" presetID="49" presetClass="exit" presetSubtype="0" accel="100000" fill="hold" grpId="1" nodeType="with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 calcmode="lin" valueType="num">
                                      <p:cBhvr>
                                        <p:cTn id="48" dur="500"/>
                                        <p:tgtEl>
                                          <p:spTgt spid="11"/>
                                        </p:tgtEl>
                                        <p:attrNameLst>
                                          <p:attrName>style.rotation</p:attrName>
                                        </p:attrNameLst>
                                      </p:cBhvr>
                                      <p:tavLst>
                                        <p:tav tm="0">
                                          <p:val>
                                            <p:fltVal val="0"/>
                                          </p:val>
                                        </p:tav>
                                        <p:tav tm="100000">
                                          <p:val>
                                            <p:fltVal val="36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0" grpId="1" animBg="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4696" y="403412"/>
            <a:ext cx="40390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847164" y="926632"/>
            <a:ext cx="2138083"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sp>
        <p:nvSpPr>
          <p:cNvPr id="7" name="Rectangle 6"/>
          <p:cNvSpPr/>
          <p:nvPr/>
        </p:nvSpPr>
        <p:spPr>
          <a:xfrm>
            <a:off x="6151101" y="1726070"/>
            <a:ext cx="4644532" cy="3254737"/>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1500"/>
              </a:spcAft>
              <a:buFont typeface="Wingdings" panose="05000000000000000000" pitchFamily="2" charset="2"/>
              <a:buChar char="v"/>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1942,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1988</a:t>
            </a:r>
          </a:p>
          <a:p>
            <a:pPr marL="342900" indent="-342900">
              <a:spcAft>
                <a:spcPts val="1500"/>
              </a:spcAft>
              <a:buFont typeface="Wingdings" panose="05000000000000000000" pitchFamily="2" charset="2"/>
              <a:buChar char="v"/>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trìu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p:cNvGrpSpPr/>
          <p:nvPr/>
        </p:nvGrpSpPr>
        <p:grpSpPr>
          <a:xfrm>
            <a:off x="734696" y="2529053"/>
            <a:ext cx="4405801" cy="3467317"/>
            <a:chOff x="405538" y="2529053"/>
            <a:chExt cx="5224553" cy="3990537"/>
          </a:xfrm>
        </p:grpSpPr>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27214" y="2917886"/>
              <a:ext cx="3353091" cy="3212870"/>
            </a:xfrm>
            <a:prstGeom prst="rect">
              <a:avLst/>
            </a:prstGeom>
          </p:spPr>
        </p:pic>
      </p:grpSp>
    </p:spTree>
    <p:extLst>
      <p:ext uri="{BB962C8B-B14F-4D97-AF65-F5344CB8AC3E}">
        <p14:creationId xmlns:p14="http://schemas.microsoft.com/office/powerpoint/2010/main" val="35721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 xmlns:a16="http://schemas.microsoft.com/office/drawing/2014/main" id="{F219C233-7EEF-49DD-8B76-C1870E57C1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44" t="15668" r="45389" b="11499"/>
          <a:stretch>
            <a:fillRect/>
          </a:stretch>
        </p:blipFill>
        <p:spPr bwMode="auto">
          <a:xfrm>
            <a:off x="11028363" y="0"/>
            <a:ext cx="1004887"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图片 33798" descr="1-23">
            <a:extLst>
              <a:ext uri="{FF2B5EF4-FFF2-40B4-BE49-F238E27FC236}">
                <a16:creationId xmlns="" xmlns:a16="http://schemas.microsoft.com/office/drawing/2014/main" id="{9D7AA8F7-CAF3-4653-87CD-F9FBDFA6B3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08450"/>
            <a:ext cx="24098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
            <a:extLst>
              <a:ext uri="{FF2B5EF4-FFF2-40B4-BE49-F238E27FC236}">
                <a16:creationId xmlns="" xmlns:a16="http://schemas.microsoft.com/office/drawing/2014/main" id="{395834AF-93B4-49E5-B380-91ED92BFD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605" t="45354" r="20473" b="13208"/>
          <a:stretch>
            <a:fillRect/>
          </a:stretch>
        </p:blipFill>
        <p:spPr bwMode="auto">
          <a:xfrm>
            <a:off x="190500" y="2524125"/>
            <a:ext cx="3340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 xmlns:a16="http://schemas.microsoft.com/office/drawing/2014/main" id="{84F7ACE9-1E88-4506-9892-70A9C3E9C15F}"/>
              </a:ext>
            </a:extLst>
          </p:cNvPr>
          <p:cNvSpPr/>
          <p:nvPr/>
        </p:nvSpPr>
        <p:spPr>
          <a:xfrm>
            <a:off x="625475" y="1512888"/>
            <a:ext cx="2470150" cy="750887"/>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prstClr val="black"/>
                </a:solidFill>
                <a:latin typeface="Times New Roman" panose="02020603050405020304" pitchFamily="18" charset="0"/>
                <a:cs typeface="Times New Roman" panose="02020603050405020304" pitchFamily="18" charset="0"/>
              </a:rPr>
              <a:t>Mái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trường</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 xmlns:a16="http://schemas.microsoft.com/office/drawing/2014/main" id="{EB9CC356-C60B-4572-9757-A2BE8D301660}"/>
              </a:ext>
            </a:extLst>
          </p:cNvPr>
          <p:cNvSpPr/>
          <p:nvPr/>
        </p:nvSpPr>
        <p:spPr>
          <a:xfrm>
            <a:off x="3749675" y="1438275"/>
            <a:ext cx="5162550" cy="110966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lớp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giáo</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Right Arrow 6">
            <a:extLst>
              <a:ext uri="{FF2B5EF4-FFF2-40B4-BE49-F238E27FC236}">
                <a16:creationId xmlns="" xmlns:a16="http://schemas.microsoft.com/office/drawing/2014/main" id="{1080292B-751E-41CB-93CD-A92D5E6B19E9}"/>
              </a:ext>
            </a:extLst>
          </p:cNvPr>
          <p:cNvSpPr/>
          <p:nvPr/>
        </p:nvSpPr>
        <p:spPr>
          <a:xfrm>
            <a:off x="9107488" y="1738313"/>
            <a:ext cx="620712" cy="504825"/>
          </a:xfrm>
          <a:prstGeom prst="rightArrow">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7030A0"/>
              </a:solidFill>
            </a:endParaRPr>
          </a:p>
        </p:txBody>
      </p:sp>
      <p:sp>
        <p:nvSpPr>
          <p:cNvPr id="9" name="TextBox 8">
            <a:extLst>
              <a:ext uri="{FF2B5EF4-FFF2-40B4-BE49-F238E27FC236}">
                <a16:creationId xmlns="" xmlns:a16="http://schemas.microsoft.com/office/drawing/2014/main" id="{07799758-1612-4ACF-BBF6-22D595CAEA2F}"/>
              </a:ext>
            </a:extLst>
          </p:cNvPr>
          <p:cNvSpPr txBox="1">
            <a:spLocks noChangeArrowheads="1"/>
          </p:cNvSpPr>
          <p:nvPr/>
        </p:nvSpPr>
        <p:spPr bwMode="auto">
          <a:xfrm>
            <a:off x="9659938" y="1550988"/>
            <a:ext cx="2644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000" b="1" i="1" dirty="0" err="1">
                <a:solidFill>
                  <a:srgbClr val="7030A0"/>
                </a:solidFill>
                <a:latin typeface="Times New Roman" panose="02020603050405020304" pitchFamily="18" charset="0"/>
                <a:cs typeface="Times New Roman" panose="02020603050405020304" pitchFamily="18" charset="0"/>
              </a:rPr>
              <a:t>Thân</a:t>
            </a:r>
            <a:r>
              <a:rPr lang="en-US" altLang="en-US" sz="3000" b="1" i="1" dirty="0">
                <a:solidFill>
                  <a:srgbClr val="7030A0"/>
                </a:solidFill>
                <a:latin typeface="Times New Roman" panose="02020603050405020304" pitchFamily="18" charset="0"/>
                <a:cs typeface="Times New Roman" panose="02020603050405020304" pitchFamily="18" charset="0"/>
              </a:rPr>
              <a:t> </a:t>
            </a:r>
            <a:r>
              <a:rPr lang="en-US" altLang="en-US" sz="3000" b="1" i="1" dirty="0" err="1">
                <a:solidFill>
                  <a:srgbClr val="7030A0"/>
                </a:solidFill>
                <a:latin typeface="Times New Roman" panose="02020603050405020304" pitchFamily="18" charset="0"/>
                <a:cs typeface="Times New Roman" panose="02020603050405020304" pitchFamily="18" charset="0"/>
              </a:rPr>
              <a:t>thương</a:t>
            </a:r>
            <a:r>
              <a:rPr lang="en-US" altLang="en-US" sz="3000" b="1" i="1" dirty="0">
                <a:solidFill>
                  <a:srgbClr val="7030A0"/>
                </a:solidFill>
                <a:latin typeface="Times New Roman" panose="02020603050405020304" pitchFamily="18" charset="0"/>
                <a:cs typeface="Times New Roman" panose="02020603050405020304" pitchFamily="18" charset="0"/>
              </a:rPr>
              <a:t>, </a:t>
            </a:r>
            <a:r>
              <a:rPr lang="en-US" altLang="en-US" sz="3000" b="1" i="1" dirty="0" err="1">
                <a:solidFill>
                  <a:srgbClr val="7030A0"/>
                </a:solidFill>
                <a:latin typeface="Times New Roman" panose="02020603050405020304" pitchFamily="18" charset="0"/>
                <a:cs typeface="Times New Roman" panose="02020603050405020304" pitchFamily="18" charset="0"/>
              </a:rPr>
              <a:t>bình</a:t>
            </a:r>
            <a:r>
              <a:rPr lang="en-US" altLang="en-US" sz="3000" b="1" i="1" dirty="0">
                <a:solidFill>
                  <a:srgbClr val="7030A0"/>
                </a:solidFill>
                <a:latin typeface="Times New Roman" panose="02020603050405020304" pitchFamily="18" charset="0"/>
                <a:cs typeface="Times New Roman" panose="02020603050405020304" pitchFamily="18" charset="0"/>
              </a:rPr>
              <a:t> </a:t>
            </a:r>
            <a:r>
              <a:rPr lang="en-US" altLang="en-US" sz="3000" b="1" i="1" dirty="0" err="1">
                <a:solidFill>
                  <a:srgbClr val="7030A0"/>
                </a:solidFill>
                <a:latin typeface="Times New Roman" panose="02020603050405020304" pitchFamily="18" charset="0"/>
                <a:cs typeface="Times New Roman" panose="02020603050405020304" pitchFamily="18" charset="0"/>
              </a:rPr>
              <a:t>dị</a:t>
            </a:r>
            <a:endParaRPr lang="en-US" altLang="en-US" sz="3000" b="1" i="1" dirty="0">
              <a:solidFill>
                <a:srgbClr val="7030A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 xmlns:a16="http://schemas.microsoft.com/office/drawing/2014/main" id="{6D5837F8-8839-41CA-82C5-0EB458CD0800}"/>
              </a:ext>
            </a:extLst>
          </p:cNvPr>
          <p:cNvSpPr/>
          <p:nvPr/>
        </p:nvSpPr>
        <p:spPr>
          <a:xfrm>
            <a:off x="3749675" y="3186113"/>
            <a:ext cx="5162550" cy="11096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Mang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đức</a:t>
            </a:r>
            <a:r>
              <a:rPr lang="en-US" sz="3200" dirty="0">
                <a:solidFill>
                  <a:prstClr val="black"/>
                </a:solidFill>
                <a:latin typeface="Times New Roman" panose="02020603050405020304" pitchFamily="18" charset="0"/>
                <a:cs typeface="Times New Roman" panose="02020603050405020304" pitchFamily="18" charset="0"/>
              </a:rPr>
              <a:t>, tri </a:t>
            </a:r>
            <a:r>
              <a:rPr lang="en-US" sz="3200" dirty="0" err="1">
                <a:solidFill>
                  <a:prstClr val="black"/>
                </a:solidFill>
                <a:latin typeface="Times New Roman" panose="02020603050405020304" pitchFamily="18" charset="0"/>
                <a:cs typeface="Times New Roman" panose="02020603050405020304" pitchFamily="18" charset="0"/>
              </a:rPr>
              <a:t>thức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 xmlns:a16="http://schemas.microsoft.com/office/drawing/2014/main" id="{63BE38FB-E309-4A6E-941D-662B8F471D31}"/>
              </a:ext>
            </a:extLst>
          </p:cNvPr>
          <p:cNvSpPr/>
          <p:nvPr/>
        </p:nvSpPr>
        <p:spPr>
          <a:xfrm>
            <a:off x="3617913" y="4456113"/>
            <a:ext cx="5486400" cy="110966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Nuôi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đẹp</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 xmlns:a16="http://schemas.microsoft.com/office/drawing/2014/main" id="{F76F9882-5229-42F9-B35F-AA1FEFB4C671}"/>
              </a:ext>
            </a:extLst>
          </p:cNvPr>
          <p:cNvSpPr/>
          <p:nvPr/>
        </p:nvSpPr>
        <p:spPr>
          <a:xfrm>
            <a:off x="3749675" y="5691188"/>
            <a:ext cx="5162550" cy="85883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rPr>
              <a:t>Giúp trẻ thơ trưởng thành</a:t>
            </a:r>
          </a:p>
        </p:txBody>
      </p:sp>
      <p:sp>
        <p:nvSpPr>
          <p:cNvPr id="13" name="Rounded Rectangle 12">
            <a:extLst>
              <a:ext uri="{FF2B5EF4-FFF2-40B4-BE49-F238E27FC236}">
                <a16:creationId xmlns="" xmlns:a16="http://schemas.microsoft.com/office/drawing/2014/main" id="{D4868369-C890-4B4B-81C8-680DC71E3772}"/>
              </a:ext>
            </a:extLst>
          </p:cNvPr>
          <p:cNvSpPr/>
          <p:nvPr/>
        </p:nvSpPr>
        <p:spPr>
          <a:xfrm>
            <a:off x="9923463" y="4760913"/>
            <a:ext cx="2381250" cy="750887"/>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thầy</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 xmlns:a16="http://schemas.microsoft.com/office/drawing/2014/main" id="{ED2493AE-A13A-46B8-8CE2-6C5FC26AC016}"/>
              </a:ext>
            </a:extLst>
          </p:cNvPr>
          <p:cNvCxnSpPr>
            <a:stCxn id="13" idx="1"/>
            <a:endCxn id="10" idx="3"/>
          </p:cNvCxnSpPr>
          <p:nvPr/>
        </p:nvCxnSpPr>
        <p:spPr>
          <a:xfrm flipH="1" flipV="1">
            <a:off x="8912225" y="3740944"/>
            <a:ext cx="1011238" cy="1395413"/>
          </a:xfrm>
          <a:prstGeom prst="straightConnector1">
            <a:avLst/>
          </a:prstGeom>
          <a:ln>
            <a:tailEnd type="triangle"/>
          </a:ln>
          <a:effectLst>
            <a:glow rad="101600">
              <a:schemeClr val="accent4">
                <a:satMod val="175000"/>
                <a:alpha val="40000"/>
              </a:schemeClr>
            </a:glow>
          </a:effectLst>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 xmlns:a16="http://schemas.microsoft.com/office/drawing/2014/main" id="{7A1A3C7E-63DE-4D25-91F3-9A3E9DF8E44A}"/>
              </a:ext>
            </a:extLst>
          </p:cNvPr>
          <p:cNvCxnSpPr>
            <a:cxnSpLocks/>
            <a:stCxn id="13" idx="1"/>
            <a:endCxn id="11" idx="3"/>
          </p:cNvCxnSpPr>
          <p:nvPr/>
        </p:nvCxnSpPr>
        <p:spPr>
          <a:xfrm flipH="1" flipV="1">
            <a:off x="9104313" y="5010944"/>
            <a:ext cx="819150" cy="125413"/>
          </a:xfrm>
          <a:prstGeom prst="straightConnector1">
            <a:avLst/>
          </a:prstGeom>
          <a:ln>
            <a:tailEnd type="triangle"/>
          </a:ln>
          <a:effectLst>
            <a:glow rad="101600">
              <a:schemeClr val="accent4">
                <a:satMod val="175000"/>
                <a:alpha val="40000"/>
              </a:schemeClr>
            </a:glow>
          </a:effectLst>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 xmlns:a16="http://schemas.microsoft.com/office/drawing/2014/main" id="{831A0A21-51DC-425A-97A3-6430CE481468}"/>
              </a:ext>
            </a:extLst>
          </p:cNvPr>
          <p:cNvCxnSpPr>
            <a:stCxn id="13" idx="1"/>
            <a:endCxn id="12" idx="3"/>
          </p:cNvCxnSpPr>
          <p:nvPr/>
        </p:nvCxnSpPr>
        <p:spPr>
          <a:xfrm flipH="1">
            <a:off x="8912225" y="5136357"/>
            <a:ext cx="1011238" cy="984250"/>
          </a:xfrm>
          <a:prstGeom prst="straightConnector1">
            <a:avLst/>
          </a:prstGeom>
          <a:ln>
            <a:tailEnd type="triangle"/>
          </a:ln>
          <a:effectLst>
            <a:glow rad="101600">
              <a:schemeClr val="accent4">
                <a:satMod val="175000"/>
                <a:alpha val="40000"/>
              </a:schemeClr>
            </a:glow>
          </a:effectLst>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680577"/>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1142" y="1233934"/>
            <a:ext cx="6054863" cy="522259"/>
          </a:xfrm>
          <a:prstGeom prst="rect">
            <a:avLst/>
          </a:prstGeom>
        </p:spPr>
        <p:txBody>
          <a:bodyPr wrap="non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Hình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ảnh</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thầy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mái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trường</a:t>
            </a:r>
            <a:r>
              <a:rPr lang="en-US" sz="2800" b="1" dirty="0">
                <a:solidFill>
                  <a:schemeClr val="accent6">
                    <a:lumMod val="50000"/>
                  </a:schemeClr>
                </a:solidFill>
                <a:latin typeface="Times New Roman" panose="02020603050405020304" pitchFamily="18" charset="0"/>
                <a:ea typeface="MS Mincho"/>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8" name="Freeform 7"/>
          <p:cNvSpPr/>
          <p:nvPr/>
        </p:nvSpPr>
        <p:spPr>
          <a:xfrm>
            <a:off x="1291558" y="2671762"/>
            <a:ext cx="9852809" cy="1619951"/>
          </a:xfrm>
          <a:custGeom>
            <a:avLst/>
            <a:gdLst>
              <a:gd name="connsiteX0" fmla="*/ 0 w 9852809"/>
              <a:gd name="connsiteY0" fmla="*/ 0 h 1424444"/>
              <a:gd name="connsiteX1" fmla="*/ 9852809 w 9852809"/>
              <a:gd name="connsiteY1" fmla="*/ 0 h 1424444"/>
              <a:gd name="connsiteX2" fmla="*/ 9852809 w 9852809"/>
              <a:gd name="connsiteY2" fmla="*/ 1424444 h 1424444"/>
              <a:gd name="connsiteX3" fmla="*/ 0 w 9852809"/>
              <a:gd name="connsiteY3" fmla="*/ 1424444 h 1424444"/>
              <a:gd name="connsiteX4" fmla="*/ 0 w 9852809"/>
              <a:gd name="connsiteY4" fmla="*/ 0 h 1424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2809" h="1424444">
                <a:moveTo>
                  <a:pt x="0" y="0"/>
                </a:moveTo>
                <a:lnTo>
                  <a:pt x="9852809" y="0"/>
                </a:lnTo>
                <a:lnTo>
                  <a:pt x="9852809" y="1424444"/>
                </a:lnTo>
                <a:lnTo>
                  <a:pt x="0" y="1424444"/>
                </a:lnTo>
                <a:lnTo>
                  <a:pt x="0" y="0"/>
                </a:lnTo>
                <a:close/>
              </a:path>
            </a:pathLst>
          </a:custGeom>
          <a:ln w="28575"/>
          <a:effectLst>
            <a:outerShdw blurRad="50800" dist="38100" dir="8100000" algn="tr" rotWithShape="0">
              <a:prstClr val="black">
                <a:alpha val="40000"/>
              </a:prst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93380" tIns="106680" rIns="106680" bIns="10668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giáo</a:t>
            </a:r>
            <a:r>
              <a:rPr lang="en-US" sz="2800" kern="1200" dirty="0">
                <a:latin typeface="Times New Roman" panose="02020603050405020304" pitchFamily="18" charset="0"/>
                <a:cs typeface="Times New Roman" panose="02020603050405020304" pitchFamily="18" charset="0"/>
              </a:rPr>
              <a:t>.</a:t>
            </a:r>
          </a:p>
        </p:txBody>
      </p:sp>
      <p:sp>
        <p:nvSpPr>
          <p:cNvPr id="9" name="Rectangle 8"/>
          <p:cNvSpPr/>
          <p:nvPr/>
        </p:nvSpPr>
        <p:spPr>
          <a:xfrm>
            <a:off x="672779" y="1945398"/>
            <a:ext cx="2160643" cy="2219646"/>
          </a:xfrm>
          <a:prstGeom prst="rect">
            <a:avLst/>
          </a:prstGeom>
          <a:blipFill rotWithShape="1">
            <a:blip r:embed="rId2"/>
            <a:stretch>
              <a:fillRect/>
            </a:stretch>
          </a:blipFill>
          <a:effectLst>
            <a:outerShdw blurRad="50800" dist="38100" dir="18900000" algn="b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angle 6"/>
          <p:cNvSpPr/>
          <p:nvPr/>
        </p:nvSpPr>
        <p:spPr>
          <a:xfrm>
            <a:off x="93885" y="164314"/>
            <a:ext cx="5092997" cy="523220"/>
          </a:xfrm>
          <a:prstGeom prst="rect">
            <a:avLst/>
          </a:prstGeom>
        </p:spPr>
        <p:txBody>
          <a:bodyPr wrap="none">
            <a:spAutoFit/>
          </a:bodyPr>
          <a:lstStyle/>
          <a:p>
            <a:pPr>
              <a:spcAft>
                <a:spcPts val="0"/>
              </a:spcAft>
              <a:tabLst>
                <a:tab pos="1386840" algn="l"/>
              </a:tabLst>
            </a:pPr>
            <a:r>
              <a:rPr lang="en-US" sz="2800" b="1" dirty="0">
                <a:latin typeface="Times New Roman" panose="02020603050405020304" pitchFamily="18" charset="0"/>
                <a:ea typeface="MS Mincho"/>
              </a:rPr>
              <a:t>2. </a:t>
            </a:r>
            <a:r>
              <a:rPr lang="en-US" sz="2800" b="1" dirty="0" err="1">
                <a:latin typeface="Times New Roman" panose="02020603050405020304" pitchFamily="18" charset="0"/>
                <a:ea typeface="MS Mincho"/>
              </a:rPr>
              <a:t>Thế</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giới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sau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khi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trẻ</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em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219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 y="580561"/>
            <a:ext cx="10636245"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1142" y="1133918"/>
            <a:ext cx="605486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thầy</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mái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trường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286442" y="1901130"/>
            <a:ext cx="11244262" cy="3542407"/>
            <a:chOff x="262654" y="2805612"/>
            <a:chExt cx="11283689" cy="2486225"/>
          </a:xfrm>
        </p:grpSpPr>
        <p:sp>
          <p:nvSpPr>
            <p:cNvPr id="6" name="Freeform 5"/>
            <p:cNvSpPr/>
            <p:nvPr/>
          </p:nvSpPr>
          <p:spPr>
            <a:xfrm>
              <a:off x="762790" y="3005538"/>
              <a:ext cx="10783553" cy="2286299"/>
            </a:xfrm>
            <a:custGeom>
              <a:avLst/>
              <a:gdLst>
                <a:gd name="connsiteX0" fmla="*/ 0 w 10783553"/>
                <a:gd name="connsiteY0" fmla="*/ 0 h 2062184"/>
                <a:gd name="connsiteX1" fmla="*/ 10783553 w 10783553"/>
                <a:gd name="connsiteY1" fmla="*/ 0 h 2062184"/>
                <a:gd name="connsiteX2" fmla="*/ 10783553 w 10783553"/>
                <a:gd name="connsiteY2" fmla="*/ 2062184 h 2062184"/>
                <a:gd name="connsiteX3" fmla="*/ 0 w 10783553"/>
                <a:gd name="connsiteY3" fmla="*/ 2062184 h 2062184"/>
                <a:gd name="connsiteX4" fmla="*/ 0 w 10783553"/>
                <a:gd name="connsiteY4" fmla="*/ 0 h 20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553" h="2062184">
                  <a:moveTo>
                    <a:pt x="0" y="0"/>
                  </a:moveTo>
                  <a:lnTo>
                    <a:pt x="10783553" y="0"/>
                  </a:lnTo>
                  <a:lnTo>
                    <a:pt x="10783553" y="2062184"/>
                  </a:lnTo>
                  <a:lnTo>
                    <a:pt x="0" y="2062184"/>
                  </a:lnTo>
                  <a:lnTo>
                    <a:pt x="0" y="0"/>
                  </a:lnTo>
                  <a:close/>
                </a:path>
              </a:pathLst>
            </a:custGeom>
            <a:ln w="38100"/>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2006963" tIns="76200" rIns="76200" bIns="76200" numCol="1" spcCol="1270" anchor="ctr" anchorCtr="0">
              <a:noAutofit/>
            </a:bodyPr>
            <a:lstStyle/>
            <a:p>
              <a:pPr lvl="0" algn="l" defTabSz="8890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trẻ</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đức</a:t>
              </a:r>
              <a:r>
                <a:rPr lang="en-US" sz="2400" kern="1200" dirty="0">
                  <a:latin typeface="Times New Roman" panose="02020603050405020304" pitchFamily="18" charset="0"/>
                  <a:cs typeface="Times New Roman" panose="02020603050405020304" pitchFamily="18" charset="0"/>
                </a:rPr>
                <a:t>, tri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nuôi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dưỡng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đẹp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giúp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trẻ</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thành.Vai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trò</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yếu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chuyện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trụ</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dưới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nguồn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a:t>
              </a:r>
              <a:r>
                <a:rPr lang="en-US" sz="2400" kern="1200" dirty="0">
                  <a:latin typeface="Times New Roman" panose="02020603050405020304" pitchFamily="18" charset="0"/>
                  <a:cs typeface="Times New Roman" panose="02020603050405020304" pitchFamily="18" charset="0"/>
                </a:rPr>
                <a:t>.</a:t>
              </a:r>
            </a:p>
          </p:txBody>
        </p:sp>
        <p:sp>
          <p:nvSpPr>
            <p:cNvPr id="8" name="Rectangle 7"/>
            <p:cNvSpPr/>
            <p:nvPr/>
          </p:nvSpPr>
          <p:spPr>
            <a:xfrm>
              <a:off x="262654" y="2805612"/>
              <a:ext cx="2349764" cy="2271540"/>
            </a:xfrm>
            <a:prstGeom prst="rect">
              <a:avLst/>
            </a:prstGeom>
            <a:blipFill rotWithShape="1">
              <a:blip r:embed="rId2"/>
              <a:stretch>
                <a:fillRect/>
              </a:stretch>
            </a:blipFill>
            <a:ln w="19050"/>
            <a:effectLst>
              <a:outerShdw blurRad="50800" dist="38100" dir="5400000" algn="t" rotWithShape="0">
                <a:prstClr val="black">
                  <a:alpha val="40000"/>
                </a:prstClr>
              </a:outerShdw>
            </a:effectLst>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7" name="Rectangle 6"/>
          <p:cNvSpPr/>
          <p:nvPr/>
        </p:nvSpPr>
        <p:spPr>
          <a:xfrm>
            <a:off x="93885" y="164314"/>
            <a:ext cx="50929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430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25000" r="-27000"/>
          </a:stretch>
        </a:blipFill>
        <a:effectLst/>
      </p:bgPr>
    </p:bg>
    <p:spTree>
      <p:nvGrpSpPr>
        <p:cNvPr id="1" name=""/>
        <p:cNvGrpSpPr/>
        <p:nvPr/>
      </p:nvGrpSpPr>
      <p:grpSpPr>
        <a:xfrm>
          <a:off x="0" y="0"/>
          <a:ext cx="0" cy="0"/>
          <a:chOff x="0" y="0"/>
          <a:chExt cx="0" cy="0"/>
        </a:xfrm>
      </p:grpSpPr>
      <p:sp>
        <p:nvSpPr>
          <p:cNvPr id="2" name="Rectangle 1"/>
          <p:cNvSpPr/>
          <p:nvPr/>
        </p:nvSpPr>
        <p:spPr>
          <a:xfrm>
            <a:off x="397251" y="1191701"/>
            <a:ext cx="10636245"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b.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xuất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hiện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những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người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thân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món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quà</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mang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đến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trẻ</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04537" y="1745058"/>
            <a:ext cx="11339824" cy="5058629"/>
          </a:xfrm>
          <a:prstGeom prst="rect">
            <a:avLst/>
          </a:prstGeom>
          <a:solidFill>
            <a:schemeClr val="bg1"/>
          </a:solidFill>
        </p:spPr>
        <p:txBody>
          <a:bodyPr wrap="square">
            <a:spAutoFit/>
          </a:bodyPr>
          <a:lstStyle/>
          <a:p>
            <a:pPr marR="0" lvl="0" algn="l" defTabSz="914400" rtl="0" eaLnBrk="1" fontAlgn="auto" latinLnBrk="0" hangingPunct="1">
              <a:lnSpc>
                <a:spcPct val="107000"/>
              </a:lnSpc>
              <a:spcBef>
                <a:spcPts val="0"/>
              </a:spcBef>
              <a:spcAft>
                <a:spcPts val="0"/>
              </a:spcAft>
              <a:buClrTx/>
              <a:buSzTx/>
              <a:tabLst>
                <a:tab pos="1386840" algn="l"/>
              </a:tabLst>
              <a:defRPr/>
            </a:pP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Hình</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ảnh</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người</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thầy</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và</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mái</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trường</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p>
          <a:p>
            <a:pPr algn="just" eaLnBrk="1" hangingPunct="1">
              <a:lnSpc>
                <a:spcPct val="115000"/>
              </a:lnSpc>
              <a:spcBef>
                <a:spcPct val="0"/>
              </a:spcBef>
              <a:spcAft>
                <a:spcPts val="1000"/>
              </a:spcAft>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Chữ</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rồi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ghế</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cái</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chiếu</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ra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giáo</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eaLnBrk="1" hangingPunct="1">
              <a:lnSpc>
                <a:spcPct val="115000"/>
              </a:lnSpc>
              <a:spcBef>
                <a:spcPct val="0"/>
              </a:spcBef>
              <a:spcAft>
                <a:spcPts val="1000"/>
              </a:spcAft>
              <a:buFontTx/>
              <a:buNone/>
            </a:pP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Nghệ</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thuật</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cách</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ngược</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điệp</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ngữ</a:t>
            </a:r>
            <a:r>
              <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so </a:t>
            </a:r>
            <a:r>
              <a:rPr lang="en-US" altLang="en-US" sz="2800" b="1"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rPr>
              <a:t>sánh</a:t>
            </a:r>
            <a:endParaRPr lang="en-US" altLang="en-US" sz="28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Mái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dị</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altLang="en-US" sz="2000" b="1" dirty="0">
                <a:solidFill>
                  <a:srgbClr val="C00000"/>
                </a:solidFill>
                <a:ea typeface="Calibri" panose="020F0502020204030204" pitchFamily="34" charset="0"/>
                <a:cs typeface="Times New Roman" panose="02020603050405020304" pitchFamily="18" charset="0"/>
              </a:rPr>
              <a:t>;</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đức</a:t>
            </a:r>
            <a:r>
              <a:rPr lang="en-US" alt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tri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dỗ</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8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000" b="1" dirty="0">
              <a:solidFill>
                <a:srgbClr val="C00000"/>
              </a:solidFill>
              <a:ea typeface="Calibri" panose="020F0502020204030204" pitchFamily="34" charset="0"/>
              <a:cs typeface="Times New Roman" panose="02020603050405020304" pitchFamily="18" charset="0"/>
            </a:endParaRPr>
          </a:p>
          <a:p>
            <a:pPr algn="just" eaLnBrk="1" hangingPunct="1">
              <a:lnSpc>
                <a:spcPct val="115000"/>
              </a:lnSpc>
              <a:spcBef>
                <a:spcPct val="0"/>
              </a:spcBef>
              <a:spcAft>
                <a:spcPts val="1000"/>
              </a:spcAft>
              <a:buFontTx/>
              <a:buNone/>
            </a:pP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Chắp</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cánh</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ước</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mơ</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giúp</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trẻ</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latin typeface="Times New Roman" panose="02020603050405020304" pitchFamily="18" charset="0"/>
                <a:ea typeface="Calibri" panose="020F0502020204030204" pitchFamily="34" charset="0"/>
                <a:cs typeface="Times New Roman" panose="02020603050405020304" pitchFamily="18" charset="0"/>
              </a:rPr>
              <a:t>hơn</a:t>
            </a:r>
            <a:r>
              <a:rPr lang="en-US" alt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000" b="1" dirty="0">
              <a:ea typeface="Calibri" panose="020F0502020204030204" pitchFamily="34" charset="0"/>
              <a:cs typeface="Times New Roman" panose="02020603050405020304" pitchFamily="18" charset="0"/>
            </a:endParaRPr>
          </a:p>
          <a:p>
            <a:pPr>
              <a:lnSpc>
                <a:spcPct val="107000"/>
              </a:lnSpc>
              <a:tabLst>
                <a:tab pos="1386840" algn="l"/>
              </a:tabLst>
              <a:defRPr/>
            </a:pPr>
            <a:r>
              <a:rPr lang="en-US" alt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ấm</a:t>
            </a:r>
            <a:r>
              <a:rPr lang="en-US" alt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áp</a:t>
            </a:r>
            <a:r>
              <a:rPr lang="en-US" alt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bao la.</a:t>
            </a:r>
            <a:endParaRPr lang="en-US" altLang="en-US" sz="2000" b="1" dirty="0">
              <a:solidFill>
                <a:srgbClr val="7030A0"/>
              </a:solidFill>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1386840" algn="l"/>
              </a:tabLst>
              <a:defRPr/>
            </a:pPr>
            <a:endParaRPr kumimoji="0" lang="en-US"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04537" y="205382"/>
            <a:ext cx="5092997"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II.ĐỌC-</a:t>
            </a:r>
            <a:r>
              <a:rPr kumimoji="0" lang="en-US" sz="2800" b="1" i="0" u="sng" strike="noStrike" kern="1200" cap="none" spc="0" normalizeH="0" noProof="0" dirty="0" smtClean="0">
                <a:ln>
                  <a:noFill/>
                </a:ln>
                <a:solidFill>
                  <a:prstClr val="black"/>
                </a:solidFill>
                <a:effectLst/>
                <a:uLnTx/>
                <a:uFillTx/>
                <a:latin typeface="Times New Roman" panose="02020603050405020304" pitchFamily="18" charset="0"/>
                <a:ea typeface="MS Mincho"/>
                <a:cs typeface="+mn-cs"/>
              </a:rPr>
              <a:t> TÌM HIỂU VĂN BẢN</a:t>
            </a:r>
            <a:endParaRPr kumimoji="0" lang="en-US" sz="2800" b="1" i="0" u="sng"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sng"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2</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Thế</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giới</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sau</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khi</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trẻ</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em</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ra</a:t>
            </a:r>
            <a:r>
              <a:rPr kumimoji="0" lang="en-US" sz="2800" b="1" i="0" u="sng"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sng"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đời</a:t>
            </a:r>
            <a:endParaRPr kumimoji="0" lang="en-US" sz="2800" b="0" i="0" u="sng"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57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892732" y="60664"/>
            <a:ext cx="6029190" cy="1285277"/>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III. TỔNG KẾT</a:t>
            </a:r>
          </a:p>
        </p:txBody>
      </p:sp>
      <p:sp>
        <p:nvSpPr>
          <p:cNvPr id="5" name="Rounded Rectangle 4"/>
          <p:cNvSpPr/>
          <p:nvPr/>
        </p:nvSpPr>
        <p:spPr>
          <a:xfrm>
            <a:off x="300446" y="602908"/>
            <a:ext cx="2690947" cy="783769"/>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Nghệ</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thuật</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658985"/>
            <a:ext cx="11978640" cy="5199015"/>
          </a:xfrm>
          <a:prstGeom prst="rect">
            <a:avLst/>
          </a:prstGeom>
        </p:spPr>
      </p:pic>
      <p:sp>
        <p:nvSpPr>
          <p:cNvPr id="8" name="Rectangle 7"/>
          <p:cNvSpPr/>
          <p:nvPr/>
        </p:nvSpPr>
        <p:spPr>
          <a:xfrm>
            <a:off x="2756262" y="2527510"/>
            <a:ext cx="6838405" cy="4017446"/>
          </a:xfrm>
          <a:prstGeom prst="rect">
            <a:avLst/>
          </a:prstGeom>
          <a:noFill/>
          <a:ln w="28575" cmpd="dbl">
            <a:noFill/>
          </a:ln>
        </p:spPr>
        <p:txBody>
          <a:bodyPr wrap="square">
            <a:spAutoFit/>
          </a:bodyPr>
          <a:lstStyle/>
          <a:p>
            <a:pPr>
              <a:lnSpc>
                <a:spcPct val="107000"/>
              </a:lnSpc>
              <a:spcAft>
                <a:spcPts val="0"/>
              </a:spcAft>
              <a:tabLst>
                <a:tab pos="1386840" algn="l"/>
              </a:tabLst>
            </a:pPr>
            <a:r>
              <a:rPr lang="en-US" sz="2400"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Thể</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thơ</a:t>
            </a:r>
            <a:r>
              <a:rPr lang="en-US" sz="2400" b="1" dirty="0">
                <a:solidFill>
                  <a:schemeClr val="accent6">
                    <a:lumMod val="50000"/>
                  </a:schemeClr>
                </a:solidFill>
                <a:latin typeface="Times New Roman" panose="02020603050405020304" pitchFamily="18" charset="0"/>
                <a:ea typeface="MS Mincho"/>
              </a:rPr>
              <a:t> 5 </a:t>
            </a:r>
            <a:r>
              <a:rPr lang="en-US" sz="2400" b="1" dirty="0" err="1">
                <a:solidFill>
                  <a:schemeClr val="accent6">
                    <a:lumMod val="50000"/>
                  </a:schemeClr>
                </a:solidFill>
                <a:latin typeface="Times New Roman" panose="02020603050405020304" pitchFamily="18" charset="0"/>
                <a:ea typeface="MS Mincho"/>
              </a:rPr>
              <a:t>chữ</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với</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giọng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thơ</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tâm</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tình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thủ</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thỉ</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yêu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thương</a:t>
            </a:r>
            <a:r>
              <a:rPr lang="en-US" sz="2400" b="1" dirty="0">
                <a:solidFill>
                  <a:schemeClr val="accent6">
                    <a:lumMod val="50000"/>
                  </a:schemeClr>
                </a:solidFill>
                <a:latin typeface="Times New Roman" panose="02020603050405020304" pitchFamily="18" charset="0"/>
                <a:ea typeface="MS Mincho"/>
              </a:rPr>
              <a:t>.</a:t>
            </a:r>
            <a:endParaRPr lang="en-US" sz="2400" b="1"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Dùng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yếu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tố</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tự</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sự</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kết</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hợp</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miêu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tả</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trong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tác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phẩm</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trữ</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tình</a:t>
            </a:r>
            <a:r>
              <a:rPr lang="en-US" sz="2400" b="1" dirty="0">
                <a:solidFill>
                  <a:schemeClr val="accent6">
                    <a:lumMod val="50000"/>
                  </a:schemeClr>
                </a:solidFill>
                <a:latin typeface="Times New Roman" panose="02020603050405020304" pitchFamily="18" charset="0"/>
                <a:ea typeface="MS Mincho"/>
              </a:rPr>
              <a:t>.</a:t>
            </a:r>
            <a:endParaRPr lang="en-US" sz="2400" b="1"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Ngôn</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ngữ</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hình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ảnh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thơ</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thân</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thuộc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bình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dị</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với</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trí</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tưởng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tưởng</a:t>
            </a:r>
            <a:r>
              <a:rPr lang="en-US" sz="2400" b="1" dirty="0">
                <a:solidFill>
                  <a:schemeClr val="accent6">
                    <a:lumMod val="50000"/>
                  </a:schemeClr>
                </a:solidFill>
                <a:latin typeface="Times New Roman" panose="02020603050405020304" pitchFamily="18" charset="0"/>
                <a:ea typeface="MS Mincho"/>
              </a:rPr>
              <a:t> bay </a:t>
            </a:r>
            <a:r>
              <a:rPr lang="en-US" sz="2400" b="1" dirty="0" err="1">
                <a:solidFill>
                  <a:schemeClr val="accent6">
                    <a:lumMod val="50000"/>
                  </a:schemeClr>
                </a:solidFill>
                <a:latin typeface="Times New Roman" panose="02020603050405020304" pitchFamily="18" charset="0"/>
                <a:ea typeface="MS Mincho"/>
              </a:rPr>
              <a:t>bổng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tác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giả</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dùng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yếu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tố</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hoang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đường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kì</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ảo</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tạo</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ra</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màu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sắc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cổ</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tích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suy</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nguyên</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tăng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sức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hấp</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dẫn</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cho</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bài</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thơ</a:t>
            </a:r>
            <a:r>
              <a:rPr lang="en-US" sz="2400" b="1" dirty="0">
                <a:solidFill>
                  <a:schemeClr val="accent6">
                    <a:lumMod val="50000"/>
                  </a:schemeClr>
                </a:solidFill>
                <a:latin typeface="Times New Roman" panose="02020603050405020304" pitchFamily="18" charset="0"/>
                <a:ea typeface="MS Mincho"/>
              </a:rPr>
              <a:t>.</a:t>
            </a:r>
            <a:endParaRPr lang="en-US" sz="2400" b="1"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Sử</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dụng</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nhiều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phép</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tu</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từ</a:t>
            </a:r>
            <a:r>
              <a:rPr lang="en-US" sz="2400" b="1" dirty="0">
                <a:solidFill>
                  <a:schemeClr val="accent6">
                    <a:lumMod val="50000"/>
                  </a:schemeClr>
                </a:solidFill>
                <a:latin typeface="Times New Roman" panose="02020603050405020304" pitchFamily="18" charset="0"/>
                <a:ea typeface="MS Mincho"/>
              </a:rPr>
              <a:t> so </a:t>
            </a:r>
            <a:r>
              <a:rPr lang="en-US" sz="2400" b="1" dirty="0" err="1">
                <a:solidFill>
                  <a:schemeClr val="accent6">
                    <a:lumMod val="50000"/>
                  </a:schemeClr>
                </a:solidFill>
                <a:latin typeface="Times New Roman" panose="02020603050405020304" pitchFamily="18" charset="0"/>
                <a:ea typeface="MS Mincho"/>
              </a:rPr>
              <a:t>sánh</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nhân</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hóa</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điệp</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ngữ</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đặc</a:t>
            </a:r>
            <a:r>
              <a:rPr lang="en-US" sz="2400" b="1" dirty="0">
                <a:solidFill>
                  <a:schemeClr val="accent6">
                    <a:lumMod val="50000"/>
                  </a:schemeClr>
                </a:solidFill>
                <a:latin typeface="Times New Roman" panose="02020603050405020304" pitchFamily="18" charset="0"/>
                <a:ea typeface="MS Mincho"/>
              </a:rPr>
              <a:t> </a:t>
            </a:r>
            <a:r>
              <a:rPr lang="en-US" sz="2400" b="1" dirty="0" err="1">
                <a:solidFill>
                  <a:schemeClr val="accent6">
                    <a:lumMod val="50000"/>
                  </a:schemeClr>
                </a:solidFill>
                <a:latin typeface="Times New Roman" panose="02020603050405020304" pitchFamily="18" charset="0"/>
                <a:ea typeface="MS Mincho"/>
              </a:rPr>
              <a:t>sắc</a:t>
            </a:r>
            <a:r>
              <a:rPr lang="en-US" sz="2400" b="1" dirty="0">
                <a:solidFill>
                  <a:schemeClr val="accent6">
                    <a:lumMod val="50000"/>
                  </a:schemeClr>
                </a:solidFill>
                <a:latin typeface="Times New Roman" panose="02020603050405020304" pitchFamily="18" charset="0"/>
                <a:ea typeface="MS Mincho"/>
              </a:rPr>
              <a:t>.</a:t>
            </a:r>
            <a:endParaRPr lang="en-US" sz="24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519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510" y="1449977"/>
            <a:ext cx="10593976" cy="4415246"/>
          </a:xfrm>
          <a:prstGeom prst="rect">
            <a:avLst/>
          </a:prstGeom>
        </p:spPr>
      </p:pic>
      <p:sp>
        <p:nvSpPr>
          <p:cNvPr id="7" name="Rectangle 6"/>
          <p:cNvSpPr/>
          <p:nvPr/>
        </p:nvSpPr>
        <p:spPr>
          <a:xfrm>
            <a:off x="3004457" y="2088869"/>
            <a:ext cx="6309360" cy="3229089"/>
          </a:xfrm>
          <a:prstGeom prst="rect">
            <a:avLst/>
          </a:prstGeom>
          <a:ln w="28575">
            <a:noFill/>
          </a:ln>
        </p:spPr>
        <p:txBody>
          <a:bodyPr wrap="square">
            <a:spAutoFit/>
          </a:bodyPr>
          <a:lstStyle/>
          <a:p>
            <a:pPr>
              <a:lnSpc>
                <a:spcPct val="107000"/>
              </a:lnSpc>
              <a:spcAft>
                <a:spcPts val="0"/>
              </a:spcAft>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Từ</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những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lí</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giải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nguồn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gốc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loài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thơ</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nhắc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mọi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người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cần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yêu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thương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sự</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sóc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chở</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che</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nuôi</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dưỡng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trẻ</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em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cả</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thể</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xác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và</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tâm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hồn</a:t>
            </a:r>
            <a:r>
              <a:rPr lang="en-US" sz="2800" b="1" dirty="0">
                <a:solidFill>
                  <a:schemeClr val="accent6">
                    <a:lumMod val="50000"/>
                  </a:schemeClr>
                </a:solidFill>
                <a:latin typeface="Times New Roman" panose="02020603050405020304" pitchFamily="18" charset="0"/>
                <a:ea typeface="MS Mincho"/>
              </a:rPr>
              <a:t>.</a:t>
            </a:r>
            <a:endParaRPr lang="en-US" sz="2800" b="1" dirty="0">
              <a:solidFill>
                <a:schemeClr val="accent6">
                  <a:lumMod val="50000"/>
                </a:schemeClr>
              </a:solidFill>
              <a:latin typeface="Times New Roman" panose="02020603050405020304" pitchFamily="18" charset="0"/>
              <a:ea typeface="Times New Roman" panose="02020603050405020304" pitchFamily="18" charset="0"/>
            </a:endParaRPr>
          </a:p>
          <a:p>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thể</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hiện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trẻ</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tấm</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lòng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nhân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hậu</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yêu</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thương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con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người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nhà</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b="1" dirty="0">
              <a:solidFill>
                <a:schemeClr val="accent6">
                  <a:lumMod val="50000"/>
                </a:schemeClr>
              </a:solidFill>
            </a:endParaRPr>
          </a:p>
        </p:txBody>
      </p:sp>
      <p:sp>
        <p:nvSpPr>
          <p:cNvPr id="9" name="Rounded Rectangle 8"/>
          <p:cNvSpPr/>
          <p:nvPr/>
        </p:nvSpPr>
        <p:spPr>
          <a:xfrm>
            <a:off x="184923" y="562172"/>
            <a:ext cx="2690947" cy="783769"/>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b="1">
                <a:solidFill>
                  <a:srgbClr val="0D0D0D"/>
                </a:solidFill>
                <a:latin typeface="Times New Roman" panose="02020603050405020304" pitchFamily="18" charset="0"/>
                <a:ea typeface="MS Mincho"/>
              </a:rPr>
              <a:t>2. Nội dung</a:t>
            </a:r>
            <a:endParaRPr lang="en-US" sz="2400">
              <a:effectLst/>
              <a:latin typeface="Times New Roman" panose="02020603050405020304" pitchFamily="18" charset="0"/>
              <a:ea typeface="Times New Roman" panose="02020603050405020304" pitchFamily="18" charset="0"/>
            </a:endParaRPr>
          </a:p>
        </p:txBody>
      </p:sp>
      <p:sp>
        <p:nvSpPr>
          <p:cNvPr id="6" name="Diamond 5"/>
          <p:cNvSpPr/>
          <p:nvPr/>
        </p:nvSpPr>
        <p:spPr>
          <a:xfrm>
            <a:off x="3892732" y="60664"/>
            <a:ext cx="5647053" cy="1285277"/>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19266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3200" y="322906"/>
            <a:ext cx="3147592" cy="584775"/>
          </a:xfrm>
          <a:prstGeom prst="rect">
            <a:avLst/>
          </a:prstGeom>
        </p:spPr>
        <p:txBody>
          <a:bodyPr wrap="none">
            <a:spAutoFit/>
          </a:bodyPr>
          <a:lstStyle/>
          <a:p>
            <a:pPr algn="ctr"/>
            <a:r>
              <a:rPr lang="en-US" sz="3200" b="1" dirty="0">
                <a:solidFill>
                  <a:srgbClr val="7030A0"/>
                </a:solidFill>
                <a:latin typeface="Times New Roman" panose="02020603050405020304" pitchFamily="18" charset="0"/>
                <a:ea typeface="Calibri" panose="020F0502020204030204" pitchFamily="34" charset="0"/>
              </a:rPr>
              <a:t>IV. </a:t>
            </a:r>
            <a:r>
              <a:rPr lang="vi-VN" sz="3200" b="1" dirty="0">
                <a:solidFill>
                  <a:srgbClr val="7030A0"/>
                </a:solidFill>
                <a:latin typeface="Times New Roman" panose="02020603050405020304" pitchFamily="18" charset="0"/>
                <a:ea typeface="Calibri" panose="020F0502020204030204" pitchFamily="34" charset="0"/>
              </a:rPr>
              <a:t>LUYỆN TẬP</a:t>
            </a:r>
            <a:endParaRPr lang="en-US" sz="3200" dirty="0">
              <a:solidFill>
                <a:srgbClr val="7030A0"/>
              </a:solidFill>
              <a:effectLst/>
              <a:latin typeface="Times New Roman" panose="02020603050405020304" pitchFamily="18" charset="0"/>
              <a:ea typeface="Calibri" panose="020F0502020204030204" pitchFamily="34" charset="0"/>
            </a:endParaRPr>
          </a:p>
        </p:txBody>
      </p:sp>
      <p:sp>
        <p:nvSpPr>
          <p:cNvPr id="10" name="Rectangle 9"/>
          <p:cNvSpPr/>
          <p:nvPr/>
        </p:nvSpPr>
        <p:spPr>
          <a:xfrm>
            <a:off x="1177368" y="1119741"/>
            <a:ext cx="4821128" cy="523220"/>
          </a:xfrm>
          <a:prstGeom prst="rect">
            <a:avLst/>
          </a:prstGeom>
        </p:spPr>
        <p:txBody>
          <a:bodyPr wrap="none">
            <a:spAutoFit/>
          </a:bodyPr>
          <a:lstStyle/>
          <a:p>
            <a:pPr algn="just"/>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1</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Trả</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lời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câu</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hỏi</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như</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sau</a:t>
            </a:r>
            <a:r>
              <a:rPr lang="en-US" sz="2800" b="1"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540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just"/>
            <a:r>
              <a:rPr lang="vi-VN" sz="4000" b="1">
                <a:solidFill>
                  <a:srgbClr val="000000"/>
                </a:solidFill>
                <a:latin typeface="Times New Roman" panose="02020603050405020304" pitchFamily="18" charset="0"/>
                <a:ea typeface="Calibri" panose="020F0502020204030204" pitchFamily="34" charset="0"/>
              </a:rPr>
              <a:t>Câu 1:</a:t>
            </a:r>
            <a:r>
              <a:rPr lang="vi-VN" sz="4000">
                <a:solidFill>
                  <a:srgbClr val="000000"/>
                </a:solidFill>
                <a:latin typeface="Times New Roman" panose="02020603050405020304" pitchFamily="18" charset="0"/>
                <a:ea typeface="Calibri" panose="020F0502020204030204" pitchFamily="34" charset="0"/>
              </a:rPr>
              <a:t> </a:t>
            </a:r>
            <a:r>
              <a:rPr lang="en-US" sz="4000">
                <a:solidFill>
                  <a:srgbClr val="000000"/>
                </a:solidFill>
                <a:latin typeface="Times New Roman" panose="02020603050405020304" pitchFamily="18" charset="0"/>
                <a:ea typeface="Calibri" panose="020F0502020204030204" pitchFamily="34" charset="0"/>
              </a:rPr>
              <a:t>Bài thơ Chuyện cổ tích về loài người </a:t>
            </a:r>
            <a:r>
              <a:rPr lang="vi-VN" sz="4000">
                <a:solidFill>
                  <a:srgbClr val="000000"/>
                </a:solidFill>
                <a:latin typeface="Times New Roman" panose="02020603050405020304" pitchFamily="18" charset="0"/>
                <a:ea typeface="Calibri" panose="020F0502020204030204" pitchFamily="34" charset="0"/>
              </a:rPr>
              <a:t>được </a:t>
            </a:r>
            <a:r>
              <a:rPr lang="en-US" sz="4000">
                <a:solidFill>
                  <a:srgbClr val="000000"/>
                </a:solidFill>
                <a:latin typeface="Times New Roman" panose="02020603050405020304" pitchFamily="18" charset="0"/>
                <a:ea typeface="Calibri" panose="020F0502020204030204" pitchFamily="34" charset="0"/>
              </a:rPr>
              <a:t>rút ra từ tập  nào của nhà thơ Xuân Quỳnh</a:t>
            </a:r>
            <a:r>
              <a:rPr lang="vi-VN" sz="4000">
                <a:solidFill>
                  <a:srgbClr val="000000"/>
                </a:solidFill>
                <a:latin typeface="Times New Roman" panose="02020603050405020304" pitchFamily="18" charset="0"/>
                <a:ea typeface="Calibri" panose="020F0502020204030204" pitchFamily="34" charset="0"/>
              </a:rPr>
              <a:t>?</a:t>
            </a:r>
            <a:endParaRPr lang="en-US" sz="3600">
              <a:effectLst/>
              <a:latin typeface="Times New Roman" panose="02020603050405020304" pitchFamily="18" charset="0"/>
              <a:ea typeface="Calibri" panose="020F050202020403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Calibri" panose="020F0502020204030204" pitchFamily="34" charset="0"/>
              </a:rPr>
              <a:t>A</a:t>
            </a:r>
            <a:r>
              <a:rPr lang="vi-VN" sz="3200" dirty="0">
                <a:solidFill>
                  <a:srgbClr val="000000"/>
                </a:solidFill>
                <a:latin typeface="Times New Roman" panose="02020603050405020304" pitchFamily="18" charset="0"/>
                <a:ea typeface="Calibri" panose="020F0502020204030204" pitchFamily="34" charset="0"/>
              </a:rPr>
              <a:t>. </a:t>
            </a:r>
            <a:r>
              <a:rPr lang="vi-VN" sz="3200" i="1" dirty="0">
                <a:solidFill>
                  <a:srgbClr val="202122"/>
                </a:solidFill>
                <a:latin typeface="Times New Roman" panose="02020603050405020304" pitchFamily="18" charset="0"/>
                <a:ea typeface="Calibri" panose="020F0502020204030204" pitchFamily="34" charset="0"/>
              </a:rPr>
              <a:t>Lời ru trên mặt đất</a:t>
            </a:r>
            <a:r>
              <a:rPr lang="vi-VN" sz="3200" dirty="0">
                <a:solidFill>
                  <a:srgbClr val="202122"/>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err="1">
                <a:solidFill>
                  <a:srgbClr val="202122"/>
                </a:solidFill>
                <a:latin typeface="Times New Roman" panose="02020603050405020304" pitchFamily="18" charset="0"/>
                <a:ea typeface="Times New Roman" panose="02020603050405020304" pitchFamily="18" charset="0"/>
              </a:rPr>
              <a:t>B.</a:t>
            </a:r>
            <a:r>
              <a:rPr lang="en-US" sz="3200" i="1" dirty="0" err="1">
                <a:solidFill>
                  <a:srgbClr val="202122"/>
                </a:solidFill>
                <a:latin typeface="Times New Roman" panose="02020603050405020304" pitchFamily="18" charset="0"/>
                <a:ea typeface="Times New Roman" panose="02020603050405020304" pitchFamily="18" charset="0"/>
              </a:rPr>
              <a:t>Tơ</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tằm</a:t>
            </a:r>
            <a:r>
              <a:rPr lang="en-US" sz="3200" i="1" dirty="0">
                <a:solidFill>
                  <a:srgbClr val="202122"/>
                </a:solidFill>
                <a:latin typeface="Times New Roman" panose="02020603050405020304" pitchFamily="18" charset="0"/>
                <a:ea typeface="Times New Roman" panose="02020603050405020304" pitchFamily="18" charset="0"/>
              </a:rPr>
              <a:t> – </a:t>
            </a:r>
            <a:r>
              <a:rPr lang="en-US" sz="3200" i="1" dirty="0" err="1">
                <a:solidFill>
                  <a:srgbClr val="202122"/>
                </a:solidFill>
                <a:latin typeface="Times New Roman" panose="02020603050405020304" pitchFamily="18" charset="0"/>
                <a:ea typeface="Times New Roman" panose="02020603050405020304" pitchFamily="18" charset="0"/>
              </a:rPr>
              <a:t>Chồi</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biếc</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2838517"/>
            <a:ext cx="4906798" cy="930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202122"/>
                </a:solidFill>
                <a:latin typeface="Times New Roman" panose="02020603050405020304" pitchFamily="18" charset="0"/>
                <a:ea typeface="Times New Roman" panose="02020603050405020304" pitchFamily="18" charset="0"/>
              </a:rPr>
              <a:t>C</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Bầu</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trời</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trong</a:t>
            </a:r>
            <a:r>
              <a:rPr lang="en-US" sz="3200" i="1" dirty="0">
                <a:solidFill>
                  <a:srgbClr val="202122"/>
                </a:solidFill>
                <a:latin typeface="Times New Roman" panose="02020603050405020304" pitchFamily="18" charset="0"/>
                <a:ea typeface="Times New Roman" panose="02020603050405020304" pitchFamily="18" charset="0"/>
              </a:rPr>
              <a:t> </a:t>
            </a:r>
          </a:p>
          <a:p>
            <a:pPr lvl="0">
              <a:defRPr/>
            </a:pPr>
            <a:r>
              <a:rPr lang="en-US" sz="3200" i="1" dirty="0" err="1">
                <a:solidFill>
                  <a:srgbClr val="202122"/>
                </a:solidFill>
                <a:latin typeface="Times New Roman" panose="02020603050405020304" pitchFamily="18" charset="0"/>
                <a:ea typeface="Times New Roman" panose="02020603050405020304" pitchFamily="18" charset="0"/>
              </a:rPr>
              <a:t>quả</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trứng</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6"/>
            <a:ext cx="4906798" cy="9399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err="1">
                <a:solidFill>
                  <a:srgbClr val="202122"/>
                </a:solidFill>
                <a:latin typeface="Times New Roman" panose="02020603050405020304" pitchFamily="18" charset="0"/>
                <a:ea typeface="Times New Roman" panose="02020603050405020304" pitchFamily="18" charset="0"/>
              </a:rPr>
              <a:t>D</a:t>
            </a:r>
            <a:r>
              <a:rPr lang="en-US" sz="3200" i="1" dirty="0" err="1">
                <a:solidFill>
                  <a:srgbClr val="202122"/>
                </a:solidFill>
                <a:latin typeface="Times New Roman" panose="02020603050405020304" pitchFamily="18" charset="0"/>
                <a:ea typeface="Times New Roman" panose="02020603050405020304" pitchFamily="18" charset="0"/>
              </a:rPr>
              <a:t>.Vẫn</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có</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ông</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trăng</a:t>
            </a:r>
            <a:r>
              <a:rPr lang="en-US" sz="3200" i="1" dirty="0">
                <a:solidFill>
                  <a:srgbClr val="202122"/>
                </a:solidFill>
                <a:latin typeface="Times New Roman" panose="02020603050405020304" pitchFamily="18" charset="0"/>
                <a:ea typeface="Times New Roman" panose="02020603050405020304" pitchFamily="18" charset="0"/>
              </a:rPr>
              <a:t> </a:t>
            </a:r>
            <a:r>
              <a:rPr lang="en-US" sz="3200" i="1" dirty="0" err="1">
                <a:solidFill>
                  <a:srgbClr val="202122"/>
                </a:solidFill>
                <a:latin typeface="Times New Roman" panose="02020603050405020304" pitchFamily="18" charset="0"/>
                <a:ea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a:solidFill>
            <a:srgbClr val="000066"/>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1" y="2951779"/>
            <a:ext cx="804536" cy="704088"/>
          </a:xfrm>
          <a:prstGeom prst="rect">
            <a:avLst/>
          </a:prstGeom>
          <a:solidFill>
            <a:srgbClr val="C00000"/>
          </a:solidFill>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46268" y="2931221"/>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a:solidFill>
            <a:srgbClr val="C00000"/>
          </a:solidFill>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Sile</a:t>
            </a:r>
            <a:r>
              <a:rPr kumimoji="0" lang="en-US"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chính</a:t>
            </a:r>
            <a:endParaRPr kumimoji="0" lang="vi-VN"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endParaRPr>
          </a:p>
        </p:txBody>
      </p:sp>
      <p:sp>
        <p:nvSpPr>
          <p:cNvPr id="17" name="TextBox 16"/>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2"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1007813" y="4610890"/>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7644" y="4292596"/>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6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6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6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6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6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7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7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7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7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7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7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7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7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7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7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8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8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8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8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8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85"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86"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87"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88"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89"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90"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91"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92"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93"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94" name="Oval 176"/>
          <p:cNvSpPr>
            <a:spLocks noChangeArrowheads="1"/>
          </p:cNvSpPr>
          <p:nvPr/>
        </p:nvSpPr>
        <p:spPr bwMode="auto">
          <a:xfrm>
            <a:off x="1156244" y="467359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3983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3"/>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63"/>
                  </p:tgtEl>
                </p:cond>
              </p:nextCondLst>
            </p:seq>
          </p:childTnLst>
        </p:cTn>
      </p:par>
    </p:tnLst>
    <p:bldLst>
      <p:bldP spid="4" grpId="0" animBg="1"/>
      <p:bldP spid="26" grpId="0" animBg="1"/>
      <p:bldP spid="40" grpId="0" animBg="1"/>
      <p:bldP spid="41" grpId="0" animBg="1"/>
      <p:bldP spid="42" grpId="0" animBg="1"/>
      <p:bldP spid="43" grpId="0" animBg="1"/>
      <p:bldP spid="44"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vi-VN" sz="4800" b="1">
                <a:solidFill>
                  <a:srgbClr val="000000"/>
                </a:solidFill>
                <a:latin typeface="Times New Roman" panose="02020603050405020304" pitchFamily="18" charset="0"/>
                <a:ea typeface="Calibri" panose="020F0502020204030204" pitchFamily="34" charset="0"/>
              </a:rPr>
              <a:t>Câu </a:t>
            </a:r>
            <a:r>
              <a:rPr lang="en-US" sz="4800" b="1">
                <a:solidFill>
                  <a:srgbClr val="000000"/>
                </a:solidFill>
                <a:latin typeface="Times New Roman" panose="02020603050405020304" pitchFamily="18" charset="0"/>
                <a:ea typeface="Calibri" panose="020F0502020204030204" pitchFamily="34" charset="0"/>
              </a:rPr>
              <a:t>2</a:t>
            </a:r>
            <a:r>
              <a:rPr lang="vi-VN" sz="4800" b="1">
                <a:solidFill>
                  <a:srgbClr val="000000"/>
                </a:solidFill>
                <a:latin typeface="Times New Roman" panose="02020603050405020304" pitchFamily="18" charset="0"/>
                <a:ea typeface="Calibri" panose="020F0502020204030204" pitchFamily="34" charset="0"/>
              </a:rPr>
              <a:t>:</a:t>
            </a:r>
            <a:r>
              <a:rPr lang="vi-VN" sz="4800">
                <a:solidFill>
                  <a:srgbClr val="000000"/>
                </a:solidFill>
                <a:latin typeface="Times New Roman" panose="02020603050405020304" pitchFamily="18" charset="0"/>
                <a:ea typeface="Calibri" panose="020F0502020204030204" pitchFamily="34" charset="0"/>
              </a:rPr>
              <a:t> Phương thức biểu đạt chính </a:t>
            </a:r>
            <a:r>
              <a:rPr lang="en-US" sz="4800">
                <a:solidFill>
                  <a:srgbClr val="000000"/>
                </a:solidFill>
                <a:latin typeface="Times New Roman" panose="02020603050405020304" pitchFamily="18" charset="0"/>
                <a:ea typeface="Calibri" panose="020F0502020204030204" pitchFamily="34" charset="0"/>
              </a:rPr>
              <a:t>tác phẩm Chuyện cổ tích về loài người</a:t>
            </a:r>
            <a:endParaRPr lang="en-US" sz="4400">
              <a:effectLst/>
              <a:latin typeface="Times New Roman" panose="02020603050405020304" pitchFamily="18" charset="0"/>
              <a:ea typeface="Calibri" panose="020F0502020204030204" pitchFamily="34" charset="0"/>
            </a:endParaRPr>
          </a:p>
        </p:txBody>
      </p:sp>
      <p:sp>
        <p:nvSpPr>
          <p:cNvPr id="26" name="Rectangle 25"/>
          <p:cNvSpPr/>
          <p:nvPr/>
        </p:nvSpPr>
        <p:spPr>
          <a:xfrm>
            <a:off x="832636" y="1949346"/>
            <a:ext cx="5184382" cy="10493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latin typeface="Times New Roman" panose="02020603050405020304" pitchFamily="18" charset="0"/>
                <a:ea typeface="Calibri" panose="020F0502020204030204" pitchFamily="34" charset="0"/>
              </a:rPr>
              <a:t>A. Tự sự</a:t>
            </a:r>
            <a:endParaRPr lang="en-US" sz="2800">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49346"/>
            <a:ext cx="5228749" cy="10493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32636" y="3145817"/>
            <a:ext cx="5184382" cy="1012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latin typeface="Times New Roman" panose="02020603050405020304" pitchFamily="18" charset="0"/>
                <a:ea typeface="Calibri" panose="020F0502020204030204" pitchFamily="34" charset="0"/>
              </a:rPr>
              <a:t>C. Miêu tả</a:t>
            </a:r>
            <a:endParaRPr lang="en-US" sz="2800">
              <a:effectLst/>
              <a:latin typeface="Times New Roman" panose="02020603050405020304" pitchFamily="18" charset="0"/>
              <a:ea typeface="Calibri" panose="020F0502020204030204" pitchFamily="34" charset="0"/>
            </a:endParaRPr>
          </a:p>
        </p:txBody>
      </p:sp>
      <p:sp>
        <p:nvSpPr>
          <p:cNvPr id="44" name="Rectangle 43"/>
          <p:cNvSpPr/>
          <p:nvPr/>
        </p:nvSpPr>
        <p:spPr>
          <a:xfrm>
            <a:off x="6168156" y="3132732"/>
            <a:ext cx="5191207" cy="1033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D. Nghị luận</a:t>
            </a:r>
            <a:endParaRPr lang="en-US" sz="2800" dirty="0">
              <a:effectLst/>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2119990"/>
            <a:ext cx="805722" cy="708059"/>
          </a:xfrm>
          <a:prstGeom prst="rect">
            <a:avLst/>
          </a:prstGeom>
          <a:solidFill>
            <a:srgbClr val="C00000"/>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296" y="3297188"/>
            <a:ext cx="804536" cy="704088"/>
          </a:xfrm>
          <a:prstGeom prst="rect">
            <a:avLst/>
          </a:prstGeom>
          <a:solidFill>
            <a:srgbClr val="C00000"/>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3039" y="3281990"/>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2687" y="2184256"/>
            <a:ext cx="804742" cy="643793"/>
          </a:xfrm>
          <a:prstGeom prst="rect">
            <a:avLst/>
          </a:prstGeom>
          <a:solidFill>
            <a:srgbClr val="000066"/>
          </a:solidFill>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Sile</a:t>
            </a:r>
            <a:r>
              <a:rPr kumimoji="0" lang="en-US"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srgbClr val="DCADCB"/>
                </a:solidFill>
                <a:effectLst/>
                <a:uLnTx/>
                <a:uFillTx/>
                <a:latin typeface="Times New Roman" pitchFamily="18" charset="0"/>
                <a:ea typeface="+mn-ea"/>
                <a:cs typeface="Times New Roman" pitchFamily="18" charset="0"/>
              </a:rPr>
              <a:t>chính</a:t>
            </a:r>
            <a:endParaRPr kumimoji="0" lang="vi-VN" sz="2400" b="0" i="0" u="none" strike="noStrike" kern="1200" cap="none" spc="0" normalizeH="0" baseline="0" noProof="0" dirty="0">
              <a:ln>
                <a:noFill/>
              </a:ln>
              <a:solidFill>
                <a:srgbClr val="DCADCB"/>
              </a:solidFill>
              <a:effectLst/>
              <a:uLnTx/>
              <a:uFillTx/>
              <a:latin typeface="Times New Roman" pitchFamily="18" charset="0"/>
              <a:ea typeface="+mn-ea"/>
              <a:cs typeface="Times New Roman" pitchFamily="18" charset="0"/>
            </a:endParaRPr>
          </a:p>
        </p:txBody>
      </p:sp>
      <p:sp>
        <p:nvSpPr>
          <p:cNvPr id="3" name="TextBox 2"/>
          <p:cNvSpPr txBox="1"/>
          <p:nvPr/>
        </p:nvSpPr>
        <p:spPr>
          <a:xfrm>
            <a:off x="10206318" y="6615953"/>
            <a:ext cx="198568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681164" y="5020793"/>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0995" y="470249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2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2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3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31"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3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33"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3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3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3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3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3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3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4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4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4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5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5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5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5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5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57"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58"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59"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60"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61"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62"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63"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64"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65"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66" name="Oval 176"/>
          <p:cNvSpPr>
            <a:spLocks noChangeArrowheads="1"/>
          </p:cNvSpPr>
          <p:nvPr/>
        </p:nvSpPr>
        <p:spPr bwMode="auto">
          <a:xfrm>
            <a:off x="829595" y="508349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9876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25"/>
                  </p:tgtEl>
                </p:cond>
              </p:nextCondLst>
            </p:seq>
          </p:childTnLst>
        </p:cTn>
      </p:par>
    </p:tnLst>
    <p:bldLst>
      <p:bldP spid="4" grpId="0" animBg="1"/>
      <p:bldP spid="26" grpId="0" animBg="1"/>
      <p:bldP spid="40" grpId="0" animBg="1"/>
      <p:bldP spid="41" grpId="0" animBg="1"/>
      <p:bldP spid="42" grpId="0" animBg="1"/>
      <p:bldP spid="43" grpId="0" animBg="1"/>
      <p:bldP spid="4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6" grpId="0" animBg="1"/>
      <p:bldP spid="48" grpId="0" animBg="1"/>
      <p:bldP spid="50"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2504" y="322906"/>
            <a:ext cx="282699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V. VẬN DỤNG</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endParaRPr>
          </a:p>
        </p:txBody>
      </p:sp>
      <p:pic>
        <p:nvPicPr>
          <p:cNvPr id="3" name="Picture 2"/>
          <p:cNvPicPr>
            <a:picLocks noChangeAspect="1"/>
          </p:cNvPicPr>
          <p:nvPr/>
        </p:nvPicPr>
        <p:blipFill>
          <a:blip r:embed="rId2"/>
          <a:stretch>
            <a:fillRect/>
          </a:stretch>
        </p:blipFill>
        <p:spPr>
          <a:xfrm>
            <a:off x="490517" y="1142742"/>
            <a:ext cx="11226866" cy="5303520"/>
          </a:xfrm>
          <a:prstGeom prst="rect">
            <a:avLst/>
          </a:prstGeom>
        </p:spPr>
      </p:pic>
      <p:sp>
        <p:nvSpPr>
          <p:cNvPr id="6" name="Rectangle 5"/>
          <p:cNvSpPr/>
          <p:nvPr/>
        </p:nvSpPr>
        <p:spPr>
          <a:xfrm>
            <a:off x="1326234" y="2396633"/>
            <a:ext cx="4119509" cy="3046988"/>
          </a:xfrm>
          <a:prstGeom prst="rect">
            <a:avLst/>
          </a:prstGeom>
        </p:spPr>
        <p:txBody>
          <a:bodyPr wrap="square">
            <a:spAutoFit/>
          </a:bodyPr>
          <a:lstStyle/>
          <a:p>
            <a:r>
              <a:rPr lang="en-US" sz="3200" dirty="0" err="1">
                <a:solidFill>
                  <a:schemeClr val="accent6">
                    <a:lumMod val="50000"/>
                  </a:schemeClr>
                </a:solidFill>
                <a:latin typeface="Times New Roman" panose="02020603050405020304" pitchFamily="18" charset="0"/>
                <a:ea typeface="Calibri" panose="020F0502020204030204" pitchFamily="34" charset="0"/>
              </a:rPr>
              <a:t>Viết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một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đoạn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văn</a:t>
            </a:r>
            <a:r>
              <a:rPr lang="en-US" sz="3200" dirty="0">
                <a:solidFill>
                  <a:schemeClr val="accent6">
                    <a:lumMod val="50000"/>
                  </a:schemeClr>
                </a:solidFill>
                <a:latin typeface="Times New Roman" panose="02020603050405020304" pitchFamily="18" charset="0"/>
                <a:ea typeface="Calibri" panose="020F0502020204030204" pitchFamily="34" charset="0"/>
              </a:rPr>
              <a:t> 5 </a:t>
            </a:r>
            <a:r>
              <a:rPr lang="en-US" sz="3200" dirty="0" err="1">
                <a:solidFill>
                  <a:schemeClr val="accent6">
                    <a:lumMod val="50000"/>
                  </a:schemeClr>
                </a:solidFill>
                <a:latin typeface="Times New Roman" panose="02020603050405020304" pitchFamily="18" charset="0"/>
                <a:ea typeface="Calibri" panose="020F0502020204030204" pitchFamily="34" charset="0"/>
              </a:rPr>
              <a:t>đến</a:t>
            </a:r>
            <a:r>
              <a:rPr lang="en-US" sz="3200" dirty="0">
                <a:solidFill>
                  <a:schemeClr val="accent6">
                    <a:lumMod val="50000"/>
                  </a:schemeClr>
                </a:solidFill>
                <a:latin typeface="Times New Roman" panose="02020603050405020304" pitchFamily="18" charset="0"/>
                <a:ea typeface="Calibri" panose="020F0502020204030204" pitchFamily="34" charset="0"/>
              </a:rPr>
              <a:t> 7 </a:t>
            </a:r>
            <a:r>
              <a:rPr lang="en-US" sz="3200" dirty="0" err="1">
                <a:solidFill>
                  <a:schemeClr val="accent6">
                    <a:lumMod val="50000"/>
                  </a:schemeClr>
                </a:solidFill>
                <a:latin typeface="Times New Roman" panose="02020603050405020304" pitchFamily="18" charset="0"/>
                <a:ea typeface="Calibri" panose="020F0502020204030204" pitchFamily="34" charset="0"/>
              </a:rPr>
              <a:t>câu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nêu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cảm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nhận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của</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em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về</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một</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đoạn</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thơ</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trong</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bài</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thơ</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Chuyện</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cổ</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tích</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về</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loài</a:t>
            </a:r>
            <a:r>
              <a:rPr lang="en-US" sz="3200" i="1" dirty="0">
                <a:solidFill>
                  <a:schemeClr val="accent6">
                    <a:lumMod val="50000"/>
                  </a:schemeClr>
                </a:solidFill>
                <a:latin typeface="Times New Roman" panose="02020603050405020304" pitchFamily="18" charset="0"/>
                <a:ea typeface="Calibri" panose="020F0502020204030204" pitchFamily="34" charset="0"/>
              </a:rPr>
              <a:t> </a:t>
            </a:r>
            <a:r>
              <a:rPr lang="en-US" sz="3200" i="1" dirty="0" err="1">
                <a:solidFill>
                  <a:schemeClr val="accent6">
                    <a:lumMod val="50000"/>
                  </a:schemeClr>
                </a:solidFill>
                <a:latin typeface="Times New Roman" panose="02020603050405020304" pitchFamily="18" charset="0"/>
                <a:ea typeface="Calibri" panose="020F0502020204030204" pitchFamily="34" charset="0"/>
              </a:rPr>
              <a:t>người</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mà</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em</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yêu</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thích</a:t>
            </a:r>
            <a:r>
              <a:rPr lang="en-US" sz="3200" dirty="0">
                <a:solidFill>
                  <a:schemeClr val="accent6">
                    <a:lumMod val="50000"/>
                  </a:schemeClr>
                </a:solidFill>
                <a:latin typeface="Times New Roman" panose="02020603050405020304" pitchFamily="18" charset="0"/>
                <a:ea typeface="Calibri" panose="020F0502020204030204" pitchFamily="34" charset="0"/>
              </a:rPr>
              <a:t>.</a:t>
            </a:r>
            <a:endParaRPr lang="en-US" sz="32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197074" y="1729792"/>
            <a:ext cx="2565029" cy="523220"/>
          </a:xfrm>
          <a:prstGeom prst="rect">
            <a:avLst/>
          </a:prstGeom>
        </p:spPr>
        <p:txBody>
          <a:bodyPr wrap="square">
            <a:spAutoFit/>
          </a:bodyPr>
          <a:lstStyle/>
          <a:p>
            <a:pPr algn="just"/>
            <a:r>
              <a:rPr lang="en-US" sz="2800" b="1" dirty="0" err="1">
                <a:solidFill>
                  <a:schemeClr val="accent6">
                    <a:lumMod val="50000"/>
                  </a:schemeClr>
                </a:solidFill>
                <a:latin typeface="Times New Roman" panose="02020603050405020304" pitchFamily="18" charset="0"/>
                <a:ea typeface="Calibri" panose="020F0502020204030204" pitchFamily="34" charset="0"/>
              </a:rPr>
              <a:t>Bài</a:t>
            </a:r>
            <a:r>
              <a:rPr lang="en-US" sz="2800" b="1" dirty="0">
                <a:solidFill>
                  <a:schemeClr val="accent6">
                    <a:lumMod val="50000"/>
                  </a:schemeClr>
                </a:solidFill>
                <a:latin typeface="Times New Roman" panose="02020603050405020304" pitchFamily="18" charset="0"/>
                <a:ea typeface="Calibri" panose="020F0502020204030204" pitchFamily="34" charset="0"/>
              </a:rPr>
              <a:t> 2:</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627223" y="1717010"/>
            <a:ext cx="4214949" cy="4154984"/>
          </a:xfrm>
          <a:prstGeom prst="rect">
            <a:avLst/>
          </a:prstGeom>
        </p:spPr>
        <p:txBody>
          <a:bodyPr wrap="square">
            <a:spAutoFit/>
          </a:bodyPr>
          <a:lstStyle/>
          <a:p>
            <a:pPr algn="just"/>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Nội</a:t>
            </a:r>
            <a:r>
              <a:rPr lang="en-US" sz="2400" dirty="0">
                <a:solidFill>
                  <a:schemeClr val="accent6">
                    <a:lumMod val="50000"/>
                  </a:schemeClr>
                </a:solidFill>
                <a:latin typeface="Times New Roman" panose="02020603050405020304" pitchFamily="18" charset="0"/>
                <a:ea typeface="Calibri" panose="020F0502020204030204" pitchFamily="34" charset="0"/>
              </a:rPr>
              <a:t> dung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văn</a:t>
            </a:r>
            <a:endParaRPr lang="en-US" sz="2400" dirty="0">
              <a:solidFill>
                <a:schemeClr val="accent6">
                  <a:lumMod val="50000"/>
                </a:schemeClr>
              </a:solidFill>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Xác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định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mình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yêu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thích</a:t>
            </a:r>
            <a:r>
              <a:rPr lang="en-US" sz="2400" dirty="0">
                <a:solidFill>
                  <a:schemeClr val="accent6">
                    <a:lumMod val="50000"/>
                  </a:schemeClr>
                </a:solidFill>
                <a:latin typeface="Times New Roman" panose="02020603050405020304" pitchFamily="18" charset="0"/>
                <a:ea typeface="Calibri" panose="020F0502020204030204" pitchFamily="34" charset="0"/>
              </a:rPr>
              <a:t>.</a:t>
            </a: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Xác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định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được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nội</a:t>
            </a:r>
            <a:r>
              <a:rPr lang="en-US" sz="2400" dirty="0">
                <a:solidFill>
                  <a:schemeClr val="accent6">
                    <a:lumMod val="50000"/>
                  </a:schemeClr>
                </a:solidFill>
                <a:latin typeface="Times New Roman" panose="02020603050405020304" pitchFamily="18" charset="0"/>
                <a:ea typeface="Calibri" panose="020F0502020204030204" pitchFamily="34" charset="0"/>
              </a:rPr>
              <a:t> dung </a:t>
            </a:r>
            <a:r>
              <a:rPr lang="en-US" sz="2400" dirty="0" err="1">
                <a:solidFill>
                  <a:schemeClr val="accent6">
                    <a:lumMod val="50000"/>
                  </a:schemeClr>
                </a:solidFill>
                <a:latin typeface="Times New Roman" panose="02020603050405020304" pitchFamily="18" charset="0"/>
                <a:ea typeface="Calibri" panose="020F0502020204030204" pitchFamily="34" charset="0"/>
              </a:rPr>
              <a:t>chính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a:t>
            </a:r>
          </a:p>
          <a:p>
            <a:pPr marL="342900" indent="-342900" algn="just">
              <a:buFont typeface="Wingdings" panose="05000000000000000000" pitchFamily="2" charset="2"/>
              <a:buChar char="ü"/>
            </a:pP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Chỉ</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những</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yếu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tố</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nghệ</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thuật</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ngữ</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hình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ảnh</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phép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từ</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nhịp</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điệu</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Chỉ</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rõ</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tác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dụng</a:t>
            </a:r>
            <a:r>
              <a:rPr lang="en-US" sz="2400" dirty="0">
                <a:solidFill>
                  <a:schemeClr val="accent6">
                    <a:lumMod val="50000"/>
                  </a:schemeClr>
                </a:solidFill>
                <a:latin typeface="Times New Roman" panose="02020603050405020304" pitchFamily="18" charset="0"/>
                <a:ea typeface="Calibri" panose="020F0502020204030204" pitchFamily="34" charset="0"/>
              </a:rPr>
              <a:t> </a:t>
            </a:r>
          </a:p>
          <a:p>
            <a:pPr marL="342900" indent="-342900" algn="just">
              <a:buFont typeface="Wingdings" panose="05000000000000000000" pitchFamily="2" charset="2"/>
              <a:buChar char="ü"/>
            </a:pPr>
            <a:r>
              <a:rPr lang="en-US" sz="2400" dirty="0" err="1">
                <a:solidFill>
                  <a:schemeClr val="accent6">
                    <a:lumMod val="50000"/>
                  </a:schemeClr>
                </a:solidFill>
                <a:latin typeface="Times New Roman" panose="02020603050405020304" pitchFamily="18" charset="0"/>
                <a:ea typeface="Calibri" panose="020F0502020204030204" pitchFamily="34" charset="0"/>
              </a:rPr>
              <a:t>Cảm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xúc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của</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em</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khi</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đọc</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đoạn</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thơ</a:t>
            </a:r>
            <a:r>
              <a:rPr lang="en-US" sz="2400" dirty="0">
                <a:solidFill>
                  <a:schemeClr val="accent6">
                    <a:lumMod val="50000"/>
                  </a:schemeClr>
                </a:solidFill>
                <a:latin typeface="Times New Roman" panose="02020603050405020304" pitchFamily="18" charset="0"/>
                <a:ea typeface="Calibri" panose="020F0502020204030204" pitchFamily="34" charset="0"/>
              </a:rPr>
              <a:t> </a:t>
            </a:r>
            <a:r>
              <a:rPr lang="en-US" sz="2400" dirty="0" err="1">
                <a:solidFill>
                  <a:schemeClr val="accent6">
                    <a:lumMod val="50000"/>
                  </a:schemeClr>
                </a:solidFill>
                <a:latin typeface="Times New Roman" panose="02020603050405020304" pitchFamily="18" charset="0"/>
                <a:ea typeface="Calibri" panose="020F0502020204030204" pitchFamily="34" charset="0"/>
              </a:rPr>
              <a:t>đó</a:t>
            </a:r>
            <a:r>
              <a:rPr lang="en-US" sz="2400" dirty="0">
                <a:solidFill>
                  <a:schemeClr val="accent6">
                    <a:lumMod val="50000"/>
                  </a:schemeClr>
                </a:solidFill>
                <a:latin typeface="Times New Roman" panose="02020603050405020304" pitchFamily="18" charset="0"/>
                <a:ea typeface="Calibri" panose="020F0502020204030204" pitchFamily="34"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16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538" y="1051726"/>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379516" y="1574946"/>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4185708" y="632809"/>
            <a:ext cx="8006292" cy="6308560"/>
          </a:xfrm>
          <a:prstGeom prst="rect">
            <a:avLst/>
          </a:prstGeom>
        </p:spPr>
      </p:pic>
      <p:pic>
        <p:nvPicPr>
          <p:cNvPr id="14" name="Picture 13"/>
          <p:cNvPicPr>
            <a:picLocks noChangeAspect="1"/>
          </p:cNvPicPr>
          <p:nvPr/>
        </p:nvPicPr>
        <p:blipFill>
          <a:blip r:embed="rId3"/>
          <a:stretch>
            <a:fillRect/>
          </a:stretch>
        </p:blipFill>
        <p:spPr>
          <a:xfrm>
            <a:off x="405538" y="2529053"/>
            <a:ext cx="5224553" cy="3990537"/>
          </a:xfrm>
          <a:prstGeom prst="rect">
            <a:avLst/>
          </a:prstGeom>
        </p:spPr>
      </p:pic>
      <p:pic>
        <p:nvPicPr>
          <p:cNvPr id="15" name="Picture 14"/>
          <p:cNvPicPr>
            <a:picLocks noChangeAspect="1"/>
          </p:cNvPicPr>
          <p:nvPr/>
        </p:nvPicPr>
        <p:blipFill>
          <a:blip r:embed="rId4"/>
          <a:stretch>
            <a:fillRect/>
          </a:stretch>
        </p:blipFill>
        <p:spPr>
          <a:xfrm>
            <a:off x="1340106" y="2930949"/>
            <a:ext cx="3353091" cy="3212870"/>
          </a:xfrm>
          <a:prstGeom prst="rect">
            <a:avLst/>
          </a:prstGeom>
        </p:spPr>
      </p:pic>
      <p:sp>
        <p:nvSpPr>
          <p:cNvPr id="2" name="Rectangle 1"/>
          <p:cNvSpPr/>
          <p:nvPr/>
        </p:nvSpPr>
        <p:spPr>
          <a:xfrm>
            <a:off x="6239485" y="1836556"/>
            <a:ext cx="4328366" cy="3608680"/>
          </a:xfrm>
          <a:prstGeom prst="rect">
            <a:avLst/>
          </a:prstGeom>
        </p:spPr>
        <p:txBody>
          <a:bodyPr wrap="square">
            <a:spAutoFit/>
          </a:bodyPr>
          <a:lstStyle/>
          <a:p>
            <a:pPr marL="342900" indent="-342900">
              <a:spcAft>
                <a:spcPts val="1500"/>
              </a:spcAft>
              <a:buFont typeface="Wingdings" panose="05000000000000000000" pitchFamily="2" charset="2"/>
              <a:buChar char="v"/>
            </a:pP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trẻo</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1500"/>
              </a:spcAft>
              <a:buFont typeface="Wingdings" panose="05000000000000000000" pitchFamily="2" charset="2"/>
              <a:buChar char="v"/>
            </a:pP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ru</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25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4995" y="322906"/>
            <a:ext cx="500201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VẬN DỤNG</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endParaRPr>
          </a:p>
        </p:txBody>
      </p:sp>
      <p:pic>
        <p:nvPicPr>
          <p:cNvPr id="3" name="Picture 2"/>
          <p:cNvPicPr>
            <a:picLocks noChangeAspect="1"/>
          </p:cNvPicPr>
          <p:nvPr/>
        </p:nvPicPr>
        <p:blipFill>
          <a:blip r:embed="rId2"/>
          <a:stretch>
            <a:fillRect/>
          </a:stretch>
        </p:blipFill>
        <p:spPr>
          <a:xfrm>
            <a:off x="490517" y="1142742"/>
            <a:ext cx="11226866" cy="5303520"/>
          </a:xfrm>
          <a:prstGeom prst="rect">
            <a:avLst/>
          </a:prstGeom>
        </p:spPr>
      </p:pic>
      <p:sp>
        <p:nvSpPr>
          <p:cNvPr id="6" name="Rectangle 5"/>
          <p:cNvSpPr/>
          <p:nvPr/>
        </p:nvSpPr>
        <p:spPr>
          <a:xfrm>
            <a:off x="1326234" y="2320955"/>
            <a:ext cx="4119509"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Viết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một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đoạn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5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đến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7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câu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nêu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cảm</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nhận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của</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em</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về</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một</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đoạn</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thơ</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trong</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bài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thơ</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Chuyện</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cổ</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tích</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về</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loài</a:t>
            </a:r>
            <a:r>
              <a:rPr kumimoji="0" lang="en-US" sz="32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người</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mà</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em</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yêu</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thích</a:t>
            </a:r>
            <a:r>
              <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p>
        </p:txBody>
      </p:sp>
      <p:sp>
        <p:nvSpPr>
          <p:cNvPr id="7" name="Rectangle 6"/>
          <p:cNvSpPr/>
          <p:nvPr/>
        </p:nvSpPr>
        <p:spPr>
          <a:xfrm>
            <a:off x="1197074" y="1729792"/>
            <a:ext cx="2565029"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2:</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6729701" y="1643847"/>
            <a:ext cx="4269224" cy="4401205"/>
          </a:xfrm>
          <a:prstGeom prst="rect">
            <a:avLst/>
          </a:prstGeom>
        </p:spPr>
        <p:txBody>
          <a:bodyPr wrap="square">
            <a:spAutoFit/>
          </a:bodyPr>
          <a:lstStyle/>
          <a:p>
            <a:pPr algn="just"/>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Hình</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thức</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b="1" dirty="0">
                <a:solidFill>
                  <a:schemeClr val="accent6">
                    <a:lumMod val="50000"/>
                  </a:schemeClr>
                </a:solidFill>
                <a:latin typeface="Times New Roman" panose="02020603050405020304" pitchFamily="18" charset="0"/>
                <a:ea typeface="Calibri" panose="020F0502020204030204" pitchFamily="34" charset="0"/>
              </a:rPr>
              <a:t> </a:t>
            </a:r>
            <a:r>
              <a:rPr lang="en-US" sz="2800" b="1" dirty="0" err="1">
                <a:solidFill>
                  <a:schemeClr val="accent6">
                    <a:lumMod val="50000"/>
                  </a:schemeClr>
                </a:solidFill>
                <a:latin typeface="Times New Roman" panose="02020603050405020304" pitchFamily="18" charset="0"/>
                <a:ea typeface="Calibri" panose="020F0502020204030204" pitchFamily="34" charset="0"/>
              </a:rPr>
              <a:t>văn</a:t>
            </a:r>
            <a:r>
              <a:rPr lang="en-US" sz="2800" b="1" dirty="0">
                <a:solidFill>
                  <a:schemeClr val="accent6">
                    <a:lumMod val="50000"/>
                  </a:schemeClr>
                </a:solidFill>
                <a:latin typeface="Times New Roman" panose="02020603050405020304" pitchFamily="18" charset="0"/>
                <a:ea typeface="Calibri" panose="020F0502020204030204" pitchFamily="34" charset="0"/>
              </a:rPr>
              <a:t>: </a:t>
            </a:r>
          </a:p>
          <a:p>
            <a:pPr algn="just"/>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mở</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giới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thiệu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bài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giả</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nên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nôi</a:t>
            </a:r>
            <a:r>
              <a:rPr lang="en-US" sz="2800" dirty="0">
                <a:solidFill>
                  <a:schemeClr val="accent6">
                    <a:lumMod val="50000"/>
                  </a:schemeClr>
                </a:solidFill>
                <a:latin typeface="Times New Roman" panose="02020603050405020304" pitchFamily="18" charset="0"/>
                <a:ea typeface="Calibri" panose="020F0502020204030204" pitchFamily="34" charset="0"/>
              </a:rPr>
              <a:t> dung,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chung</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thơ</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tiếp</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theo</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thể</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cảm</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xúc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về</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khía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cạnh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nghệ</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thuật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Câu</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kết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cần</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khái</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quát</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nội</a:t>
            </a:r>
            <a:r>
              <a:rPr lang="en-US" sz="2800" dirty="0">
                <a:solidFill>
                  <a:schemeClr val="accent6">
                    <a:lumMod val="50000"/>
                  </a:schemeClr>
                </a:solidFill>
                <a:latin typeface="Times New Roman" panose="02020603050405020304" pitchFamily="18" charset="0"/>
                <a:ea typeface="Calibri" panose="020F0502020204030204" pitchFamily="34" charset="0"/>
              </a:rPr>
              <a:t> dung </a:t>
            </a:r>
            <a:r>
              <a:rPr lang="en-US" sz="2800" dirty="0" err="1">
                <a:solidFill>
                  <a:schemeClr val="accent6">
                    <a:lumMod val="50000"/>
                  </a:schemeClr>
                </a:solidFill>
                <a:latin typeface="Times New Roman" panose="02020603050405020304" pitchFamily="18" charset="0"/>
                <a:ea typeface="Calibri" panose="020F0502020204030204" pitchFamily="34" charset="0"/>
              </a:rPr>
              <a:t>chính</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của</a:t>
            </a:r>
            <a:r>
              <a:rPr lang="en-US" sz="2800" dirty="0">
                <a:solidFill>
                  <a:schemeClr val="accent6">
                    <a:lumMod val="50000"/>
                  </a:schemeClr>
                </a:solidFill>
                <a:latin typeface="Times New Roman" panose="02020603050405020304" pitchFamily="18" charset="0"/>
                <a:ea typeface="Calibri" panose="020F0502020204030204" pitchFamily="34"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rPr>
              <a:t>đoạn</a:t>
            </a:r>
            <a:r>
              <a:rPr lang="en-US" sz="2800" dirty="0">
                <a:solidFill>
                  <a:schemeClr val="accent6">
                    <a:lumMod val="50000"/>
                  </a:schemeClr>
                </a:solidFill>
                <a:latin typeface="Times New Roman" panose="02020603050405020304" pitchFamily="18" charset="0"/>
                <a:ea typeface="Calibri" panose="020F0502020204030204" pitchFamily="34" charset="0"/>
              </a:rPr>
              <a:t>.</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7418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766BD-52A9-4B7C-B95B-52A87EC900DD}"/>
              </a:ext>
            </a:extLst>
          </p:cNvPr>
          <p:cNvSpPr>
            <a:spLocks noGrp="1"/>
          </p:cNvSpPr>
          <p:nvPr>
            <p:ph type="title"/>
          </p:nvPr>
        </p:nvSpPr>
        <p:spPr>
          <a:xfrm>
            <a:off x="665748" y="0"/>
            <a:ext cx="10515600" cy="1325563"/>
          </a:xfrm>
        </p:spPr>
        <p:txBody>
          <a:bodyPr>
            <a:normAutofit/>
          </a:bodyPr>
          <a:lstStyle/>
          <a:p>
            <a:pPr algn="ctr"/>
            <a:r>
              <a:rPr lang="en-US" sz="3700" b="1" dirty="0">
                <a:solidFill>
                  <a:srgbClr val="002060"/>
                </a:solidFill>
                <a:latin typeface="Times New Roman" panose="02020603050405020304" pitchFamily="18" charset="0"/>
                <a:cs typeface="Times New Roman" panose="02020603050405020304" pitchFamily="18" charset="0"/>
              </a:rPr>
              <a:t>HƯỚNG DẪN HỌC TẬP</a:t>
            </a:r>
          </a:p>
        </p:txBody>
      </p:sp>
      <p:sp>
        <p:nvSpPr>
          <p:cNvPr id="3" name="Content Placeholder 2">
            <a:extLst>
              <a:ext uri="{FF2B5EF4-FFF2-40B4-BE49-F238E27FC236}">
                <a16:creationId xmlns="" xmlns:a16="http://schemas.microsoft.com/office/drawing/2014/main" id="{BBC0572D-F1BA-4AE5-9ABF-9440E2AFC252}"/>
              </a:ext>
            </a:extLst>
          </p:cNvPr>
          <p:cNvSpPr>
            <a:spLocks noGrp="1"/>
          </p:cNvSpPr>
          <p:nvPr>
            <p:ph idx="1"/>
          </p:nvPr>
        </p:nvSpPr>
        <p:spPr>
          <a:xfrm>
            <a:off x="1913021" y="1129214"/>
            <a:ext cx="9268327" cy="4351338"/>
          </a:xfrm>
        </p:spPr>
        <p:txBody>
          <a:bodyPr>
            <a:normAutofit/>
          </a:bodyPr>
          <a:lstStyle/>
          <a:p>
            <a:pPr>
              <a:lnSpc>
                <a:spcPct val="110000"/>
              </a:lnSpc>
              <a:buFontTx/>
              <a:buChar char="-"/>
            </a:pP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endParaRPr lang="en-US" dirty="0">
              <a:latin typeface="Times New Roman" panose="02020603050405020304" pitchFamily="18" charset="0"/>
              <a:cs typeface="Times New Roman" panose="02020603050405020304" pitchFamily="18" charset="0"/>
            </a:endParaRPr>
          </a:p>
          <a:p>
            <a:pPr>
              <a:lnSpc>
                <a:spcPct val="110000"/>
              </a:lnSpc>
              <a:buFontTx/>
              <a:buChar char="-"/>
            </a:pP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2</a:t>
            </a:r>
          </a:p>
          <a:p>
            <a:pPr>
              <a:lnSpc>
                <a:spcPct val="110000"/>
              </a:lnSpc>
              <a:buFontTx/>
              <a:buChar char="-"/>
            </a:pP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so </a:t>
            </a:r>
            <a:r>
              <a:rPr lang="en-US" b="1" dirty="0" err="1">
                <a:latin typeface="Times New Roman" panose="02020603050405020304" pitchFamily="18" charset="0"/>
                <a:cs typeface="Times New Roman" panose="02020603050405020304" pitchFamily="18" charset="0"/>
              </a:rPr>
              <a:t>sánh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hóa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ngữ</a:t>
            </a:r>
            <a:r>
              <a:rPr lang="en-US" b="1" dirty="0">
                <a:latin typeface="Times New Roman" panose="02020603050405020304" pitchFamily="18" charset="0"/>
                <a:cs typeface="Times New Roman" panose="02020603050405020304" pitchFamily="18" charset="0"/>
              </a:rPr>
              <a:t> </a:t>
            </a:r>
          </a:p>
          <a:p>
            <a:pPr marL="0" indent="0">
              <a:lnSpc>
                <a:spcPct val="110000"/>
              </a:lnSpc>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endParaRPr lang="en-US" dirty="0">
              <a:latin typeface="Times New Roman" panose="02020603050405020304" pitchFamily="18" charset="0"/>
              <a:cs typeface="Times New Roman" panose="02020603050405020304" pitchFamily="18" charset="0"/>
            </a:endParaRPr>
          </a:p>
          <a:p>
            <a:pPr marL="0" indent="0">
              <a:lnSpc>
                <a:spcPct val="110000"/>
              </a:lnSpc>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1, 2, 3, 4, 5 (SGK/</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43, 44)</a:t>
            </a:r>
          </a:p>
        </p:txBody>
      </p:sp>
    </p:spTree>
    <p:extLst>
      <p:ext uri="{BB962C8B-B14F-4D97-AF65-F5344CB8AC3E}">
        <p14:creationId xmlns:p14="http://schemas.microsoft.com/office/powerpoint/2010/main" val="3100552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12694" y="551329"/>
            <a:ext cx="408790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003899" y="1007182"/>
            <a:ext cx="187256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Tác giả: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42930" y="1473677"/>
            <a:ext cx="1669771" cy="1014380"/>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79516" y="2436720"/>
            <a:ext cx="2749471" cy="522259"/>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9516" y="2916578"/>
            <a:ext cx="3500845" cy="553357"/>
          </a:xfrm>
          <a:prstGeom prst="rect">
            <a:avLst/>
          </a:prstGeom>
        </p:spPr>
        <p:txBody>
          <a:bodyPr wrap="squar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500845" y="1555849"/>
            <a:ext cx="8334103" cy="5165487"/>
          </a:xfrm>
          <a:prstGeom prst="rect">
            <a:avLst/>
          </a:prstGeom>
        </p:spPr>
      </p:pic>
      <p:sp>
        <p:nvSpPr>
          <p:cNvPr id="11" name="Rectangle 10"/>
          <p:cNvSpPr/>
          <p:nvPr/>
        </p:nvSpPr>
        <p:spPr>
          <a:xfrm>
            <a:off x="3775164" y="2235383"/>
            <a:ext cx="3594564" cy="2246769"/>
          </a:xfrm>
          <a:prstGeom prst="rect">
            <a:avLst/>
          </a:prstGeom>
        </p:spPr>
        <p:txBody>
          <a:bodyPr wrap="square">
            <a:spAutoFit/>
          </a:bodyPr>
          <a:lstStyle/>
          <a:p>
            <a:pPr marL="457200" indent="-457200">
              <a:buFont typeface="Wingdings" panose="05000000000000000000" pitchFamily="2" charset="2"/>
              <a:buChar char="v"/>
            </a:pPr>
            <a:r>
              <a:rPr lang="vi-VN" sz="2800" b="1" i="1" dirty="0">
                <a:solidFill>
                  <a:srgbClr val="FF0000"/>
                </a:solidFill>
                <a:latin typeface="Times New Roman" panose="02020603050405020304" pitchFamily="18" charset="0"/>
                <a:ea typeface="Calibri" panose="020F0502020204030204" pitchFamily="34" charset="0"/>
              </a:rPr>
              <a:t>Em hãy nêu</a:t>
            </a:r>
            <a:r>
              <a:rPr lang="en-US" sz="2800" b="1" i="1" dirty="0">
                <a:solidFill>
                  <a:srgbClr val="FF0000"/>
                </a:solidFill>
                <a:latin typeface="Times New Roman" panose="02020603050405020304" pitchFamily="18" charset="0"/>
                <a:ea typeface="Calibri" panose="020F0502020204030204" pitchFamily="34" charset="0"/>
              </a:rPr>
              <a:t> </a:t>
            </a:r>
            <a:r>
              <a:rPr lang="vi-VN" sz="2800" b="1" i="1" dirty="0">
                <a:solidFill>
                  <a:srgbClr val="FF0000"/>
                </a:solidFill>
                <a:latin typeface="Times New Roman" panose="02020603050405020304" pitchFamily="18" charset="0"/>
                <a:ea typeface="Calibri" panose="020F0502020204030204" pitchFamily="34" charset="0"/>
              </a:rPr>
              <a:t>những căn</a:t>
            </a:r>
            <a:r>
              <a:rPr lang="en-US" sz="2800" b="1" i="1" dirty="0">
                <a:solidFill>
                  <a:srgbClr val="FF0000"/>
                </a:solidFill>
                <a:latin typeface="Times New Roman" panose="02020603050405020304" pitchFamily="18" charset="0"/>
                <a:ea typeface="Calibri" panose="020F0502020204030204" pitchFamily="34" charset="0"/>
              </a:rPr>
              <a:t> </a:t>
            </a:r>
            <a:r>
              <a:rPr lang="vi-VN" sz="2800" b="1" i="1" dirty="0">
                <a:solidFill>
                  <a:srgbClr val="FF0000"/>
                </a:solidFill>
                <a:latin typeface="Times New Roman" panose="02020603050405020304" pitchFamily="18" charset="0"/>
                <a:ea typeface="Calibri" panose="020F0502020204030204" pitchFamily="34" charset="0"/>
              </a:rPr>
              <a:t>cứ để xác</a:t>
            </a:r>
            <a:r>
              <a:rPr lang="en-US" sz="2800" b="1" i="1" dirty="0">
                <a:solidFill>
                  <a:srgbClr val="FF0000"/>
                </a:solidFill>
                <a:latin typeface="Times New Roman" panose="02020603050405020304" pitchFamily="18" charset="0"/>
                <a:ea typeface="Calibri" panose="020F0502020204030204" pitchFamily="34" charset="0"/>
              </a:rPr>
              <a:t> </a:t>
            </a:r>
            <a:r>
              <a:rPr lang="vi-VN" sz="2800" b="1" i="1" dirty="0">
                <a:solidFill>
                  <a:srgbClr val="FF0000"/>
                </a:solidFill>
                <a:latin typeface="Times New Roman" panose="02020603050405020304" pitchFamily="18" charset="0"/>
                <a:ea typeface="Calibri" panose="020F0502020204030204" pitchFamily="34" charset="0"/>
              </a:rPr>
              <a:t>định</a:t>
            </a:r>
            <a:r>
              <a:rPr lang="en-US" sz="2800" b="1" i="1" dirty="0">
                <a:solidFill>
                  <a:srgbClr val="FF0000"/>
                </a:solidFill>
                <a:latin typeface="Times New Roman" panose="02020603050405020304" pitchFamily="18" charset="0"/>
                <a:ea typeface="Calibri" panose="020F0502020204030204" pitchFamily="34" charset="0"/>
              </a:rPr>
              <a:t> </a:t>
            </a:r>
            <a:r>
              <a:rPr lang="vi-VN" sz="2800" b="1" i="1" dirty="0">
                <a:solidFill>
                  <a:srgbClr val="FF0000"/>
                </a:solidFill>
                <a:latin typeface="Times New Roman" panose="02020603050405020304" pitchFamily="18" charset="0"/>
                <a:ea typeface="Calibri" panose="020F0502020204030204" pitchFamily="34" charset="0"/>
              </a:rPr>
              <a:t>Chuyện cổ tích về loài người là một bài thơ? </a:t>
            </a:r>
            <a:endParaRPr lang="en-US" sz="2800" b="1" i="1" dirty="0">
              <a:solidFill>
                <a:srgbClr val="FF0000"/>
              </a:solidFill>
              <a:effectLst/>
              <a:latin typeface="Times New Roman" panose="02020603050405020304" pitchFamily="18" charset="0"/>
              <a:ea typeface="Calibri" panose="020F0502020204030204" pitchFamily="34" charset="0"/>
            </a:endParaRPr>
          </a:p>
        </p:txBody>
      </p:sp>
      <p:sp>
        <p:nvSpPr>
          <p:cNvPr id="12" name="Rectangle 11"/>
          <p:cNvSpPr/>
          <p:nvPr/>
        </p:nvSpPr>
        <p:spPr>
          <a:xfrm>
            <a:off x="3599136" y="4711703"/>
            <a:ext cx="3770592" cy="1384995"/>
          </a:xfrm>
          <a:prstGeom prst="rect">
            <a:avLst/>
          </a:prstGeom>
        </p:spPr>
        <p:txBody>
          <a:bodyPr wrap="square">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ea typeface="Calibri" panose="020F0502020204030204" pitchFamily="34" charset="0"/>
              </a:rPr>
              <a:t>Bài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thơ</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có</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thể</a:t>
            </a:r>
            <a:r>
              <a:rPr lang="en-US" sz="2800" b="1" dirty="0">
                <a:solidFill>
                  <a:srgbClr val="FF0000"/>
                </a:solidFill>
                <a:latin typeface="Times New Roman" panose="02020603050405020304" pitchFamily="18" charset="0"/>
                <a:ea typeface="Calibri" panose="020F0502020204030204" pitchFamily="34" charset="0"/>
              </a:rPr>
              <a:t> chia </a:t>
            </a:r>
            <a:r>
              <a:rPr lang="en-US" sz="2800" b="1" dirty="0" err="1">
                <a:solidFill>
                  <a:srgbClr val="FF0000"/>
                </a:solidFill>
                <a:latin typeface="Times New Roman" panose="02020603050405020304" pitchFamily="18" charset="0"/>
                <a:ea typeface="Calibri" panose="020F0502020204030204" pitchFamily="34" charset="0"/>
              </a:rPr>
              <a:t>làm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mấy</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phần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nêu</a:t>
            </a:r>
            <a:r>
              <a:rPr lang="en-US" sz="2800" b="1" dirty="0">
                <a:solidFill>
                  <a:srgbClr val="FF0000"/>
                </a:solidFill>
                <a:latin typeface="Times New Roman" panose="02020603050405020304" pitchFamily="18" charset="0"/>
                <a:ea typeface="Calibri" panose="020F0502020204030204" pitchFamily="34" charset="0"/>
              </a:rPr>
              <a:t> ý </a:t>
            </a:r>
            <a:r>
              <a:rPr lang="en-US" sz="2800" b="1" dirty="0" err="1">
                <a:solidFill>
                  <a:srgbClr val="FF0000"/>
                </a:solidFill>
                <a:latin typeface="Times New Roman" panose="02020603050405020304" pitchFamily="18" charset="0"/>
                <a:ea typeface="Calibri" panose="020F0502020204030204" pitchFamily="34" charset="0"/>
              </a:rPr>
              <a:t>chính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từng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phần</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7741586" y="2352720"/>
            <a:ext cx="3307513" cy="3785652"/>
          </a:xfrm>
          <a:prstGeom prst="rect">
            <a:avLst/>
          </a:prstGeom>
        </p:spPr>
        <p:txBody>
          <a:bodyPr wrap="square">
            <a:spAutoFit/>
          </a:bodyPr>
          <a:lstStyle/>
          <a:p>
            <a:pPr algn="just"/>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Chỉ</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ra</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yếu</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tố</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tự</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sự</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bài</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thơ</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Mặc</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dù</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có</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yếu</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tố</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tự</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sự</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nhưng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vẫn</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được</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gọi</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là</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bài</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thơ</a:t>
            </a:r>
            <a:r>
              <a:rPr lang="en-US" sz="2400" b="1" i="1" dirty="0">
                <a:solidFill>
                  <a:schemeClr val="accent5">
                    <a:lumMod val="50000"/>
                  </a:schemeClr>
                </a:solidFill>
                <a:latin typeface="Times New Roman" panose="02020603050405020304" pitchFamily="18" charset="0"/>
                <a:ea typeface="Calibri" panose="020F0502020204030204" pitchFamily="34" charset="0"/>
              </a:rPr>
              <a:t>?</a:t>
            </a:r>
          </a:p>
          <a:p>
            <a:pPr algn="just"/>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Về</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hình</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thức</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mỗi</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dòng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thơ</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có</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mấy</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tiếng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số</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dòng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thơ</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trong</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bài</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như</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thế</a:t>
            </a:r>
            <a:r>
              <a:rPr lang="en-US" sz="2400" b="1" i="1" dirty="0">
                <a:solidFill>
                  <a:schemeClr val="accent5">
                    <a:lumMod val="50000"/>
                  </a:schemeClr>
                </a:solidFill>
                <a:latin typeface="Times New Roman" panose="02020603050405020304" pitchFamily="18" charset="0"/>
                <a:ea typeface="Calibri" panose="020F0502020204030204" pitchFamily="34" charset="0"/>
              </a:rPr>
              <a:t> </a:t>
            </a:r>
            <a:r>
              <a:rPr lang="en-US" sz="2400" b="1" i="1" dirty="0" err="1">
                <a:solidFill>
                  <a:schemeClr val="accent5">
                    <a:lumMod val="50000"/>
                  </a:schemeClr>
                </a:solidFill>
                <a:latin typeface="Times New Roman" panose="02020603050405020304" pitchFamily="18" charset="0"/>
                <a:ea typeface="Calibri" panose="020F0502020204030204" pitchFamily="34" charset="0"/>
              </a:rPr>
              <a:t>nào</a:t>
            </a:r>
            <a:r>
              <a:rPr lang="en-US" sz="2400" b="1" i="1" dirty="0">
                <a:solidFill>
                  <a:schemeClr val="accent5">
                    <a:lumMod val="50000"/>
                  </a:schemeClr>
                </a:solidFill>
                <a:latin typeface="Times New Roman" panose="02020603050405020304" pitchFamily="18" charset="0"/>
                <a:ea typeface="Calibri" panose="020F0502020204030204" pitchFamily="34" charset="0"/>
              </a:rPr>
              <a:t>?</a:t>
            </a:r>
          </a:p>
          <a:p>
            <a:pPr algn="just"/>
            <a:r>
              <a:rPr lang="vi-VN" sz="2400" b="1" i="1" dirty="0">
                <a:solidFill>
                  <a:schemeClr val="accent5">
                    <a:lumMod val="50000"/>
                  </a:schemeClr>
                </a:solidFill>
                <a:latin typeface="Times New Roman" panose="02020603050405020304" pitchFamily="18" charset="0"/>
                <a:ea typeface="Calibri" panose="020F0502020204030204" pitchFamily="34" charset="0"/>
              </a:rPr>
              <a:t>+ Chỉ ra cách gieo vần, ngắt nhịp của bài thơ?)</a:t>
            </a:r>
            <a:endParaRPr lang="en-US" sz="2400" b="1" i="1" dirty="0">
              <a:solidFill>
                <a:schemeClr val="accent5">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026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Diagram 1"/>
          <p:cNvGraphicFramePr/>
          <p:nvPr/>
        </p:nvGraphicFramePr>
        <p:xfrm>
          <a:off x="361449" y="1848914"/>
          <a:ext cx="9692640" cy="920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nvGraphicFramePr>
        <p:xfrm>
          <a:off x="1567541" y="4712275"/>
          <a:ext cx="9692640" cy="9201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p:cNvGraphicFramePr/>
          <p:nvPr>
            <p:extLst>
              <p:ext uri="{D42A27DB-BD31-4B8C-83A1-F6EECF244321}">
                <p14:modId xmlns:p14="http://schemas.microsoft.com/office/powerpoint/2010/main" val="911237130"/>
              </p:ext>
            </p:extLst>
          </p:nvPr>
        </p:nvGraphicFramePr>
        <p:xfrm>
          <a:off x="653142" y="2796113"/>
          <a:ext cx="9692640" cy="9201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p:cNvGraphicFramePr/>
          <p:nvPr/>
        </p:nvGraphicFramePr>
        <p:xfrm>
          <a:off x="1109165" y="3754197"/>
          <a:ext cx="9692640" cy="92014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1" name="Diagram 20"/>
          <p:cNvGraphicFramePr/>
          <p:nvPr/>
        </p:nvGraphicFramePr>
        <p:xfrm>
          <a:off x="2111871" y="5670353"/>
          <a:ext cx="9692640" cy="92014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17795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7" grpId="0">
        <p:bldAsOne/>
      </p:bldGraphic>
      <p:bldGraphic spid="19" grpId="0">
        <p:bldAsOne/>
      </p:bldGraphic>
      <p:bldGraphic spid="20" grpId="0">
        <p:bldAsOne/>
      </p:bldGraphic>
      <p:bldGraphic spid="2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011" y="618564"/>
            <a:ext cx="10434918" cy="4031873"/>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đặc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điểm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5 </a:t>
            </a:r>
            <a:r>
              <a:rPr lang="en-US" sz="3200" b="1" dirty="0" err="1">
                <a:solidFill>
                  <a:srgbClr val="C00000"/>
                </a:solidFill>
                <a:latin typeface="Times New Roman" panose="02020603050405020304" pitchFamily="18" charset="0"/>
                <a:cs typeface="Times New Roman" panose="02020603050405020304" pitchFamily="18" charset="0"/>
              </a:rPr>
              <a:t>chữ</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ngũ</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ngôn</a:t>
            </a:r>
            <a:r>
              <a:rPr lang="en-US" sz="3200" b="1" dirty="0">
                <a:solidFill>
                  <a:srgbClr val="C00000"/>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Mỗi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dòng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thơ</a:t>
            </a: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5 </a:t>
            </a:r>
            <a:r>
              <a:rPr lang="en-US" sz="2800" dirty="0" err="1">
                <a:latin typeface="Times New Roman" panose="02020603050405020304" pitchFamily="18" charset="0"/>
                <a:cs typeface="Times New Roman" panose="02020603050405020304" pitchFamily="18" charset="0"/>
              </a:rPr>
              <a:t>chữ</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Số</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dòng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trong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bài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endParaRPr lang="en-US" sz="2800" dirty="0">
              <a:latin typeface="Times New Roman" panose="02020603050405020304" pitchFamily="18" charset="0"/>
              <a:cs typeface="Times New Roman" panose="02020603050405020304" pitchFamily="18" charset="0"/>
            </a:endParaRPr>
          </a:p>
          <a:p>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a:p>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Nhịp</a:t>
            </a:r>
            <a:r>
              <a:rPr lang="en-US" sz="2800" b="1" dirty="0">
                <a:solidFill>
                  <a:srgbClr val="000099"/>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3/2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2/3</a:t>
            </a:r>
          </a:p>
          <a:p>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Ngôn</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endParaRPr lang="en-US" sz="2800" dirty="0">
              <a:latin typeface="Times New Roman" panose="02020603050405020304" pitchFamily="18" charset="0"/>
              <a:cs typeface="Times New Roman" panose="02020603050405020304" pitchFamily="18" charset="0"/>
            </a:endParaRPr>
          </a:p>
          <a:p>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Biện</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pháp</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tu</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a:p>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Nội</a:t>
            </a:r>
            <a:r>
              <a:rPr lang="en-US" sz="2800" b="1" dirty="0">
                <a:solidFill>
                  <a:srgbClr val="000099"/>
                </a:solidFill>
                <a:latin typeface="Times New Roman" panose="02020603050405020304" pitchFamily="18" charset="0"/>
                <a:cs typeface="Times New Roman" panose="02020603050405020304" pitchFamily="18" charset="0"/>
              </a:rPr>
              <a:t> dung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a:t>
            </a:r>
          </a:p>
          <a:p>
            <a:pPr marL="342900" indent="-342900">
              <a:buFontTx/>
              <a:buChar char="-"/>
            </a:pPr>
            <a:endParaRPr lang="vi-VN" sz="2800" dirty="0">
              <a:latin typeface="+mj-lt"/>
            </a:endParaRPr>
          </a:p>
        </p:txBody>
      </p:sp>
    </p:spTree>
    <p:extLst>
      <p:ext uri="{BB962C8B-B14F-4D97-AF65-F5344CB8AC3E}">
        <p14:creationId xmlns:p14="http://schemas.microsoft.com/office/powerpoint/2010/main" val="9084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down)">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circle(in)">
                                      <p:cBhvr>
                                        <p:cTn id="44"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1449" y="0"/>
            <a:ext cx="35189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61449" y="441266"/>
            <a:ext cx="2294154"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61449" y="839007"/>
            <a:ext cx="274947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449" y="1279312"/>
            <a:ext cx="3500845" cy="5533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1449" y="1719617"/>
            <a:ext cx="2808782" cy="553357"/>
          </a:xfrm>
          <a:prstGeom prst="rect">
            <a:avLst/>
          </a:prstGeom>
        </p:spPr>
        <p:txBody>
          <a:bodyPr wrap="none">
            <a:spAutoFit/>
          </a:bodyPr>
          <a:lstStyle/>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265714" y="583854"/>
            <a:ext cx="8791303" cy="6000750"/>
          </a:xfrm>
          <a:prstGeom prst="rect">
            <a:avLst/>
          </a:prstGeom>
        </p:spPr>
      </p:pic>
      <p:sp>
        <p:nvSpPr>
          <p:cNvPr id="16" name="Rectangle 15"/>
          <p:cNvSpPr/>
          <p:nvPr/>
        </p:nvSpPr>
        <p:spPr>
          <a:xfrm>
            <a:off x="4706983" y="1555990"/>
            <a:ext cx="6096000" cy="4241546"/>
          </a:xfrm>
          <a:prstGeom prst="rect">
            <a:avLst/>
          </a:prstGeom>
        </p:spPr>
        <p:txBody>
          <a:bodyPr>
            <a:spAutoFit/>
          </a:bodyPr>
          <a:lstStyle/>
          <a:p>
            <a:pPr>
              <a:lnSpc>
                <a:spcPct val="107000"/>
              </a:lnSpc>
              <a:spcAft>
                <a:spcPts val="0"/>
              </a:spcAft>
              <a:tabLst>
                <a:tab pos="1386840" algn="l"/>
              </a:tabLst>
            </a:pPr>
            <a:r>
              <a:rPr lang="en-US" sz="2800" dirty="0">
                <a:solidFill>
                  <a:srgbClr val="FF0000"/>
                </a:solidFill>
                <a:latin typeface="Times New Roman" panose="02020603050405020304" pitchFamily="18" charset="0"/>
                <a:ea typeface="MS Mincho"/>
              </a:rPr>
              <a:t>-</a:t>
            </a:r>
            <a:r>
              <a:rPr lang="en-US" sz="2800" b="1" dirty="0" err="1">
                <a:solidFill>
                  <a:srgbClr val="FF0000"/>
                </a:solidFill>
                <a:latin typeface="Times New Roman" panose="02020603050405020304" pitchFamily="18" charset="0"/>
                <a:ea typeface="MS Mincho"/>
              </a:rPr>
              <a:t>Phần</a:t>
            </a:r>
            <a:r>
              <a:rPr lang="en-US" sz="2800" b="1" dirty="0">
                <a:solidFill>
                  <a:srgbClr val="FF0000"/>
                </a:solidFill>
                <a:latin typeface="Times New Roman" panose="02020603050405020304" pitchFamily="18" charset="0"/>
                <a:ea typeface="MS Mincho"/>
              </a:rPr>
              <a:t> 1</a:t>
            </a:r>
            <a:r>
              <a:rPr lang="en-US" sz="2800" b="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Trời</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sinh</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ra</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trước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nhất</a:t>
            </a:r>
            <a:r>
              <a:rPr lang="en-US" sz="2800" b="1" dirty="0">
                <a:solidFill>
                  <a:srgbClr val="0D0D0D"/>
                </a:solidFill>
                <a:latin typeface="Times New Roman" panose="02020603050405020304" pitchFamily="18" charset="0"/>
                <a:ea typeface="MS Mincho"/>
              </a:rPr>
              <a:t>....</a:t>
            </a:r>
            <a:r>
              <a:rPr lang="en-US" sz="2800" b="1" i="1" dirty="0" err="1">
                <a:solidFill>
                  <a:srgbClr val="0D0D0D"/>
                </a:solidFill>
                <a:latin typeface="Times New Roman" panose="02020603050405020304" pitchFamily="18" charset="0"/>
                <a:ea typeface="MS Mincho"/>
              </a:rPr>
              <a:t>Chưa</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có</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màu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sắc</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khác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Thế</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giới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trẻ</a:t>
            </a:r>
            <a:r>
              <a:rPr lang="en-US" sz="2800" b="1" dirty="0">
                <a:solidFill>
                  <a:srgbClr val="0D0D0D"/>
                </a:solidFill>
                <a:latin typeface="Times New Roman" panose="02020603050405020304" pitchFamily="18" charset="0"/>
                <a:ea typeface="MS Mincho"/>
              </a:rPr>
              <a:t> con </a:t>
            </a:r>
            <a:r>
              <a:rPr lang="en-US" sz="2800" b="1" dirty="0" err="1">
                <a:solidFill>
                  <a:srgbClr val="0D0D0D"/>
                </a:solidFill>
                <a:latin typeface="Times New Roman" panose="02020603050405020304" pitchFamily="18" charset="0"/>
                <a:ea typeface="MS Mincho"/>
              </a:rPr>
              <a:t>được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sinh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ra</a:t>
            </a:r>
            <a:endParaRPr lang="en-US" sz="2800" b="1"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Phần</a:t>
            </a:r>
            <a:r>
              <a:rPr lang="en-US" sz="2800" b="1" dirty="0">
                <a:solidFill>
                  <a:srgbClr val="FF0000"/>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Thế</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giới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sau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trẻ</a:t>
            </a:r>
            <a:r>
              <a:rPr lang="en-US" sz="2800" b="1" dirty="0">
                <a:solidFill>
                  <a:srgbClr val="0D0D0D"/>
                </a:solidFill>
                <a:latin typeface="Times New Roman" panose="02020603050405020304" pitchFamily="18" charset="0"/>
                <a:ea typeface="MS Mincho"/>
              </a:rPr>
              <a:t> con </a:t>
            </a:r>
            <a:r>
              <a:rPr lang="en-US" sz="2800" b="1" dirty="0" err="1">
                <a:solidFill>
                  <a:srgbClr val="0D0D0D"/>
                </a:solidFill>
                <a:latin typeface="Times New Roman" panose="02020603050405020304" pitchFamily="18" charset="0"/>
                <a:ea typeface="MS Mincho"/>
              </a:rPr>
              <a:t>được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sinh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ra</a:t>
            </a:r>
            <a:r>
              <a:rPr lang="en-US" sz="2800" b="1" dirty="0">
                <a:solidFill>
                  <a:srgbClr val="0D0D0D"/>
                </a:solidFill>
                <a:latin typeface="Times New Roman" panose="02020603050405020304" pitchFamily="18" charset="0"/>
                <a:ea typeface="MS Mincho"/>
              </a:rPr>
              <a:t>: </a:t>
            </a:r>
            <a:endParaRPr lang="en-US" sz="2800" b="1"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t>
            </a:r>
            <a:r>
              <a:rPr lang="en-US" sz="2800" b="1" dirty="0" err="1">
                <a:solidFill>
                  <a:srgbClr val="0D0D0D"/>
                </a:solidFill>
                <a:latin typeface="Times New Roman" panose="02020603050405020304" pitchFamily="18" charset="0"/>
                <a:ea typeface="MS Mincho"/>
              </a:rPr>
              <a:t>Những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đổi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thay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thiên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nhiên</a:t>
            </a:r>
            <a:endParaRPr lang="en-US" sz="2800" b="1"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a:solidFill>
                  <a:srgbClr val="0D0D0D"/>
                </a:solidFill>
                <a:latin typeface="Times New Roman" panose="02020603050405020304" pitchFamily="18" charset="0"/>
                <a:ea typeface="MS Mincho"/>
              </a:rPr>
              <a:t>+</a:t>
            </a:r>
            <a:r>
              <a:rPr lang="en-US" sz="2800" b="1" dirty="0" err="1">
                <a:solidFill>
                  <a:srgbClr val="0D0D0D"/>
                </a:solidFill>
                <a:latin typeface="Times New Roman" panose="02020603050405020304" pitchFamily="18" charset="0"/>
                <a:ea typeface="MS Mincho"/>
              </a:rPr>
              <a:t>Sự</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xuất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hiện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những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thân</a:t>
            </a:r>
            <a:r>
              <a:rPr lang="en-US" sz="2800" b="1" dirty="0">
                <a:solidFill>
                  <a:srgbClr val="0D0D0D"/>
                </a:solidFill>
                <a:latin typeface="Times New Roman" panose="02020603050405020304" pitchFamily="18" charset="0"/>
                <a:ea typeface="MS Mincho"/>
              </a:rPr>
              <a:t>: </a:t>
            </a:r>
            <a:endParaRPr lang="en-US" sz="2800" b="1" dirty="0">
              <a:latin typeface="Times New Roman" panose="02020603050405020304" pitchFamily="18" charset="0"/>
              <a:ea typeface="Times New Roman" panose="02020603050405020304" pitchFamily="18" charset="0"/>
            </a:endParaRPr>
          </a:p>
          <a:p>
            <a:pPr>
              <a:lnSpc>
                <a:spcPct val="107000"/>
              </a:lnSpc>
              <a:spcAft>
                <a:spcPts val="0"/>
              </a:spcAft>
              <a:tabLst>
                <a:tab pos="1386840" algn="l"/>
              </a:tabLst>
            </a:pP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mẹ</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thầy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trường</a:t>
            </a:r>
            <a:endParaRPr lang="en-US" sz="2800" b="1"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927756" y="2917999"/>
            <a:ext cx="2183163" cy="2581275"/>
          </a:xfrm>
          <a:prstGeom prst="rect">
            <a:avLst/>
          </a:prstGeom>
        </p:spPr>
      </p:pic>
    </p:spTree>
    <p:extLst>
      <p:ext uri="{BB962C8B-B14F-4D97-AF65-F5344CB8AC3E}">
        <p14:creationId xmlns:p14="http://schemas.microsoft.com/office/powerpoint/2010/main" val="39864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1000"/>
                                        <p:tgtEl>
                                          <p:spTgt spid="16">
                                            <p:txEl>
                                              <p:pRg st="3" end="3"/>
                                            </p:txEl>
                                          </p:spTgt>
                                        </p:tgtEl>
                                      </p:cBhvr>
                                    </p:animEffect>
                                    <p:anim calcmode="lin" valueType="num">
                                      <p:cBhvr>
                                        <p:cTn id="29"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fade">
                                      <p:cBhvr>
                                        <p:cTn id="33" dur="1000"/>
                                        <p:tgtEl>
                                          <p:spTgt spid="16">
                                            <p:txEl>
                                              <p:pRg st="4" end="4"/>
                                            </p:txEl>
                                          </p:spTgt>
                                        </p:tgtEl>
                                      </p:cBhvr>
                                    </p:animEffect>
                                    <p:anim calcmode="lin" valueType="num">
                                      <p:cBhvr>
                                        <p:cTn id="34"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2|7.9"/>
</p:tagLst>
</file>

<file path=ppt/tags/tag2.xml><?xml version="1.0" encoding="utf-8"?>
<p:tagLst xmlns:a="http://schemas.openxmlformats.org/drawingml/2006/main" xmlns:r="http://schemas.openxmlformats.org/officeDocument/2006/relationships" xmlns:p="http://schemas.openxmlformats.org/presentationml/2006/main">
  <p:tag name="TIMING" val="|1.2|2.2|0.5|0.4|0.4"/>
</p:tagLst>
</file>

<file path=ppt/tags/tag3.xml><?xml version="1.0" encoding="utf-8"?>
<p:tagLst xmlns:a="http://schemas.openxmlformats.org/drawingml/2006/main" xmlns:r="http://schemas.openxmlformats.org/officeDocument/2006/relationships" xmlns:p="http://schemas.openxmlformats.org/presentationml/2006/main">
  <p:tag name="TIMING" val="|1.2|2.2|0.5|0.4|0.4"/>
</p:tagLst>
</file>

<file path=ppt/tags/tag4.xml><?xml version="1.0" encoding="utf-8"?>
<p:tagLst xmlns:a="http://schemas.openxmlformats.org/drawingml/2006/main" xmlns:r="http://schemas.openxmlformats.org/officeDocument/2006/relationships" xmlns:p="http://schemas.openxmlformats.org/presentationml/2006/main">
  <p:tag name="TIMING" val="|1.2|2.2|0.5|0.4|0.4"/>
</p:tagLst>
</file>

<file path=ppt/tags/tag5.xml><?xml version="1.0" encoding="utf-8"?>
<p:tagLst xmlns:a="http://schemas.openxmlformats.org/drawingml/2006/main" xmlns:r="http://schemas.openxmlformats.org/officeDocument/2006/relationships" xmlns:p="http://schemas.openxmlformats.org/presentationml/2006/main">
  <p:tag name="TIMING" val="|2.8"/>
</p:tagLst>
</file>

<file path=ppt/tags/tag6.xml><?xml version="1.0" encoding="utf-8"?>
<p:tagLst xmlns:a="http://schemas.openxmlformats.org/drawingml/2006/main" xmlns:r="http://schemas.openxmlformats.org/officeDocument/2006/relationships" xmlns:p="http://schemas.openxmlformats.org/presentationml/2006/main">
  <p:tag name="TIMING" val="|6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4732</Words>
  <Application>Microsoft Office PowerPoint</Application>
  <PresentationFormat>Widescreen</PresentationFormat>
  <Paragraphs>503</Paragraphs>
  <Slides>51</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MS Mincho</vt:lpstr>
      <vt:lpstr>.VnBlack</vt:lpstr>
      <vt:lpstr>Arial</vt:lpstr>
      <vt:lpstr>Calibri</vt:lpstr>
      <vt:lpstr>Calibri Light</vt:lpstr>
      <vt:lpstr>Hind Vadodara Light</vt:lpstr>
      <vt:lpstr>Poppins</vt:lpstr>
      <vt:lpstr>Times New Roman</vt:lpstr>
      <vt:lpstr>Wingdings</vt:lpstr>
      <vt:lpstr>游ゴシック</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TẬP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Admin_01</dc:creator>
  <cp:lastModifiedBy>Greek</cp:lastModifiedBy>
  <cp:revision>54</cp:revision>
  <dcterms:created xsi:type="dcterms:W3CDTF">2021-09-30T03:27:06Z</dcterms:created>
  <dcterms:modified xsi:type="dcterms:W3CDTF">2021-10-05T02:16:04Z</dcterms:modified>
</cp:coreProperties>
</file>