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1" r:id="rId6"/>
    <p:sldMasterId id="2147483724" r:id="rId7"/>
    <p:sldMasterId id="2147483737" r:id="rId8"/>
    <p:sldMasterId id="2147483750" r:id="rId9"/>
    <p:sldMasterId id="2147483763" r:id="rId10"/>
  </p:sldMasterIdLst>
  <p:notesMasterIdLst>
    <p:notesMasterId r:id="rId40"/>
  </p:notesMasterIdLst>
  <p:sldIdLst>
    <p:sldId id="371" r:id="rId11"/>
    <p:sldId id="294" r:id="rId12"/>
    <p:sldId id="372" r:id="rId13"/>
    <p:sldId id="373" r:id="rId14"/>
    <p:sldId id="374" r:id="rId15"/>
    <p:sldId id="391" r:id="rId16"/>
    <p:sldId id="392" r:id="rId17"/>
    <p:sldId id="295" r:id="rId18"/>
    <p:sldId id="393" r:id="rId19"/>
    <p:sldId id="394" r:id="rId20"/>
    <p:sldId id="375" r:id="rId21"/>
    <p:sldId id="360" r:id="rId22"/>
    <p:sldId id="396" r:id="rId23"/>
    <p:sldId id="397" r:id="rId24"/>
    <p:sldId id="362" r:id="rId25"/>
    <p:sldId id="398" r:id="rId26"/>
    <p:sldId id="395" r:id="rId27"/>
    <p:sldId id="399" r:id="rId28"/>
    <p:sldId id="376" r:id="rId29"/>
    <p:sldId id="366" r:id="rId30"/>
    <p:sldId id="400" r:id="rId31"/>
    <p:sldId id="401" r:id="rId32"/>
    <p:sldId id="402" r:id="rId33"/>
    <p:sldId id="403" r:id="rId34"/>
    <p:sldId id="368" r:id="rId35"/>
    <p:sldId id="404" r:id="rId36"/>
    <p:sldId id="405" r:id="rId37"/>
    <p:sldId id="406" r:id="rId38"/>
    <p:sldId id="27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0000"/>
    <a:srgbClr val="FF99FF"/>
    <a:srgbClr val="006600"/>
    <a:srgbClr val="0000FF"/>
    <a:srgbClr val="FFFF99"/>
    <a:srgbClr val="EDF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660"/>
  </p:normalViewPr>
  <p:slideViewPr>
    <p:cSldViewPr>
      <p:cViewPr varScale="1">
        <p:scale>
          <a:sx n="62" d="100"/>
          <a:sy n="62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F63EE-5380-42E8-86B6-0B8AD099FBA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A6032F1F-981A-48AD-918E-3FFFB352AC32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S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S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nhiên </a:t>
          </a:r>
          <a:r>
            <a:rPr lang="en-S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lầu</a:t>
          </a:r>
          <a:r>
            <a: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Ngưng</a:t>
          </a:r>
          <a:r>
            <a: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Bích</a:t>
          </a:r>
          <a:endParaRPr lang="en-SG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BA87F-9BB2-46E6-A88D-591F2F124DB3}" type="parTrans" cxnId="{7E98AC51-125B-4434-B931-12DCE35949FF}">
      <dgm:prSet/>
      <dgm:spPr/>
      <dgm:t>
        <a:bodyPr/>
        <a:lstStyle/>
        <a:p>
          <a:endParaRPr lang="en-SG">
            <a:solidFill>
              <a:srgbClr val="FF0000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F0F2A198-1448-41A5-8F63-179AB59A3EC3}" type="sibTrans" cxnId="{7E98AC51-125B-4434-B931-12DCE35949FF}">
      <dgm:prSet/>
      <dgm:spPr/>
      <dgm:t>
        <a:bodyPr/>
        <a:lstStyle/>
        <a:p>
          <a:endParaRPr lang="en-SG">
            <a:solidFill>
              <a:srgbClr val="FF0000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B7E0AD0-D1BD-499F-B8E0-585DA4087BA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Hoàng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hôn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Khoảnh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khắc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dễ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khơi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gợi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nỗi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buồn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cảm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giác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cô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đơn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(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nhất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trong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cảnh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tha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hương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lưu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lạc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)</a:t>
          </a:r>
          <a:endParaRPr lang="en-SG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104F3-42F5-4104-9861-F31DC45AFFCD}" type="parTrans" cxnId="{AE232CC4-A9DD-430F-A864-85C0BC4C7E54}">
      <dgm:prSet/>
      <dgm:spPr/>
      <dgm:t>
        <a:bodyPr/>
        <a:lstStyle/>
        <a:p>
          <a:endParaRPr lang="en-SG">
            <a:solidFill>
              <a:srgbClr val="FF0000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D7FB106C-6489-4BD4-8680-B747E4A956A4}" type="sibTrans" cxnId="{AE232CC4-A9DD-430F-A864-85C0BC4C7E54}">
      <dgm:prSet/>
      <dgm:spPr/>
      <dgm:t>
        <a:bodyPr/>
        <a:lstStyle/>
        <a:p>
          <a:endParaRPr lang="en-SG">
            <a:solidFill>
              <a:srgbClr val="FF0000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756696A1-7A6C-4662-B4EB-21D8BA2F196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4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bề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ngát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cồn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dặm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...  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Không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gian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mở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ra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cả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3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: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rộng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cao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sâu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Không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gian</a:t>
          </a:r>
          <a:r>
            <a:rPr lang="en-S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tự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nhiên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mênh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mông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trống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trải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hoang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vắng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rợn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ngợp</a:t>
          </a:r>
          <a:r>
            <a: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...</a:t>
          </a:r>
          <a:endParaRPr lang="en-SG" sz="2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28A80-BF82-4AD2-A499-DB9C71F8F592}" type="parTrans" cxnId="{3206760A-20DE-4AB3-B364-4C196AC4B73A}">
      <dgm:prSet/>
      <dgm:spPr/>
      <dgm:t>
        <a:bodyPr/>
        <a:lstStyle/>
        <a:p>
          <a:endParaRPr lang="en-SG">
            <a:solidFill>
              <a:srgbClr val="FF0000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60F6AFFE-DAFF-47F3-B56B-007DEDCBC4DA}" type="sibTrans" cxnId="{3206760A-20DE-4AB3-B364-4C196AC4B73A}">
      <dgm:prSet/>
      <dgm:spPr/>
      <dgm:t>
        <a:bodyPr/>
        <a:lstStyle/>
        <a:p>
          <a:endParaRPr lang="en-SG">
            <a:solidFill>
              <a:srgbClr val="FF0000"/>
            </a:solidFill>
            <a:latin typeface="#9Slide03 Arima Madurai Black" panose="00000A00000000000000" pitchFamily="2" charset="0"/>
            <a:cs typeface="#9Slide03 Arima Madurai Black" panose="00000A00000000000000" pitchFamily="2" charset="0"/>
          </a:endParaRPr>
        </a:p>
      </dgm:t>
    </dgm:pt>
    <dgm:pt modelId="{A919CB8B-7540-4DBA-862A-98EC4F88F288}" type="pres">
      <dgm:prSet presAssocID="{1B8F63EE-5380-42E8-86B6-0B8AD099FBA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2D11471-C4C9-4B9E-8190-1C6048442665}" type="pres">
      <dgm:prSet presAssocID="{A6032F1F-981A-48AD-918E-3FFFB352AC32}" presName="root" presStyleCnt="0">
        <dgm:presLayoutVars>
          <dgm:chMax/>
          <dgm:chPref val="4"/>
        </dgm:presLayoutVars>
      </dgm:prSet>
      <dgm:spPr/>
    </dgm:pt>
    <dgm:pt modelId="{06459EB5-C5DE-46ED-A0FC-7A6153CD21FC}" type="pres">
      <dgm:prSet presAssocID="{A6032F1F-981A-48AD-918E-3FFFB352AC32}" presName="rootComposite" presStyleCnt="0">
        <dgm:presLayoutVars/>
      </dgm:prSet>
      <dgm:spPr/>
    </dgm:pt>
    <dgm:pt modelId="{85C992F2-5073-4AD5-B3D6-7DF35EB223E5}" type="pres">
      <dgm:prSet presAssocID="{A6032F1F-981A-48AD-918E-3FFFB352AC32}" presName="rootText" presStyleLbl="node0" presStyleIdx="0" presStyleCnt="1" custScaleY="73274" custLinFactNeighborY="-23470">
        <dgm:presLayoutVars>
          <dgm:chMax/>
          <dgm:chPref val="4"/>
        </dgm:presLayoutVars>
      </dgm:prSet>
      <dgm:spPr/>
    </dgm:pt>
    <dgm:pt modelId="{1BFC92F0-20A3-4D27-97BE-5D4F3C3734C8}" type="pres">
      <dgm:prSet presAssocID="{A6032F1F-981A-48AD-918E-3FFFB352AC32}" presName="childShape" presStyleCnt="0">
        <dgm:presLayoutVars>
          <dgm:chMax val="0"/>
          <dgm:chPref val="0"/>
        </dgm:presLayoutVars>
      </dgm:prSet>
      <dgm:spPr/>
    </dgm:pt>
    <dgm:pt modelId="{B1AAB7BE-F22D-4812-9368-A23F56381E04}" type="pres">
      <dgm:prSet presAssocID="{AB7E0AD0-D1BD-499F-B8E0-585DA4087BA1}" presName="childComposite" presStyleCnt="0">
        <dgm:presLayoutVars>
          <dgm:chMax val="0"/>
          <dgm:chPref val="0"/>
        </dgm:presLayoutVars>
      </dgm:prSet>
      <dgm:spPr/>
    </dgm:pt>
    <dgm:pt modelId="{028D4899-1535-44CD-9022-162A43C6857D}" type="pres">
      <dgm:prSet presAssocID="{AB7E0AD0-D1BD-499F-B8E0-585DA4087BA1}" presName="Image" presStyleLbl="node1" presStyleIdx="0" presStyleCnt="2" custScaleX="33116"/>
      <dgm:spPr>
        <a:solidFill>
          <a:schemeClr val="accent4">
            <a:lumMod val="40000"/>
            <a:lumOff val="60000"/>
          </a:schemeClr>
        </a:solidFill>
      </dgm:spPr>
    </dgm:pt>
    <dgm:pt modelId="{3B8E78A2-C1F4-4B3F-8BB1-CF7774DAC08A}" type="pres">
      <dgm:prSet presAssocID="{AB7E0AD0-D1BD-499F-B8E0-585DA4087BA1}" presName="childText" presStyleLbl="lnNode1" presStyleIdx="0" presStyleCnt="2" custScaleX="112774" custScaleY="117436" custLinFactNeighborY="-24944">
        <dgm:presLayoutVars>
          <dgm:chMax val="0"/>
          <dgm:chPref val="0"/>
          <dgm:bulletEnabled val="1"/>
        </dgm:presLayoutVars>
      </dgm:prSet>
      <dgm:spPr/>
    </dgm:pt>
    <dgm:pt modelId="{1337BB0E-E97A-4D5A-9D49-10B1DA811FDC}" type="pres">
      <dgm:prSet presAssocID="{756696A1-7A6C-4662-B4EB-21D8BA2F1966}" presName="childComposite" presStyleCnt="0">
        <dgm:presLayoutVars>
          <dgm:chMax val="0"/>
          <dgm:chPref val="0"/>
        </dgm:presLayoutVars>
      </dgm:prSet>
      <dgm:spPr/>
    </dgm:pt>
    <dgm:pt modelId="{A21D172A-6816-45B3-8E56-8001A9CA548C}" type="pres">
      <dgm:prSet presAssocID="{756696A1-7A6C-4662-B4EB-21D8BA2F1966}" presName="Image" presStyleLbl="node1" presStyleIdx="1" presStyleCnt="2" custScaleX="33116"/>
      <dgm:spPr>
        <a:solidFill>
          <a:schemeClr val="accent2">
            <a:lumMod val="40000"/>
            <a:lumOff val="60000"/>
          </a:schemeClr>
        </a:solidFill>
      </dgm:spPr>
    </dgm:pt>
    <dgm:pt modelId="{18C44C81-C753-4A65-9836-76A9014EC9AC}" type="pres">
      <dgm:prSet presAssocID="{756696A1-7A6C-4662-B4EB-21D8BA2F1966}" presName="childText" presStyleLbl="lnNode1" presStyleIdx="1" presStyleCnt="2" custScaleX="112774" custScaleY="133126">
        <dgm:presLayoutVars>
          <dgm:chMax val="0"/>
          <dgm:chPref val="0"/>
          <dgm:bulletEnabled val="1"/>
        </dgm:presLayoutVars>
      </dgm:prSet>
      <dgm:spPr/>
    </dgm:pt>
  </dgm:ptLst>
  <dgm:cxnLst>
    <dgm:cxn modelId="{3206760A-20DE-4AB3-B364-4C196AC4B73A}" srcId="{A6032F1F-981A-48AD-918E-3FFFB352AC32}" destId="{756696A1-7A6C-4662-B4EB-21D8BA2F1966}" srcOrd="1" destOrd="0" parTransId="{85128A80-BF82-4AD2-A499-DB9C71F8F592}" sibTransId="{60F6AFFE-DAFF-47F3-B56B-007DEDCBC4DA}"/>
    <dgm:cxn modelId="{FD2B375C-8219-4658-A467-D5C7F37BDF26}" type="presOf" srcId="{1B8F63EE-5380-42E8-86B6-0B8AD099FBA2}" destId="{A919CB8B-7540-4DBA-862A-98EC4F88F288}" srcOrd="0" destOrd="0" presId="urn:microsoft.com/office/officeart/2008/layout/PictureAccentList"/>
    <dgm:cxn modelId="{7E98AC51-125B-4434-B931-12DCE35949FF}" srcId="{1B8F63EE-5380-42E8-86B6-0B8AD099FBA2}" destId="{A6032F1F-981A-48AD-918E-3FFFB352AC32}" srcOrd="0" destOrd="0" parTransId="{203BA87F-9BB2-46E6-A88D-591F2F124DB3}" sibTransId="{F0F2A198-1448-41A5-8F63-179AB59A3EC3}"/>
    <dgm:cxn modelId="{0E446E8D-FCC6-4B82-97BC-1A92A6504E3E}" type="presOf" srcId="{756696A1-7A6C-4662-B4EB-21D8BA2F1966}" destId="{18C44C81-C753-4A65-9836-76A9014EC9AC}" srcOrd="0" destOrd="0" presId="urn:microsoft.com/office/officeart/2008/layout/PictureAccentList"/>
    <dgm:cxn modelId="{1F48DEB4-DEA2-4329-B900-A393152A2AD8}" type="presOf" srcId="{A6032F1F-981A-48AD-918E-3FFFB352AC32}" destId="{85C992F2-5073-4AD5-B3D6-7DF35EB223E5}" srcOrd="0" destOrd="0" presId="urn:microsoft.com/office/officeart/2008/layout/PictureAccentList"/>
    <dgm:cxn modelId="{AE232CC4-A9DD-430F-A864-85C0BC4C7E54}" srcId="{A6032F1F-981A-48AD-918E-3FFFB352AC32}" destId="{AB7E0AD0-D1BD-499F-B8E0-585DA4087BA1}" srcOrd="0" destOrd="0" parTransId="{C99104F3-42F5-4104-9861-F31DC45AFFCD}" sibTransId="{D7FB106C-6489-4BD4-8680-B747E4A956A4}"/>
    <dgm:cxn modelId="{F62179F7-ED04-4BE2-89C9-DBD333950C95}" type="presOf" srcId="{AB7E0AD0-D1BD-499F-B8E0-585DA4087BA1}" destId="{3B8E78A2-C1F4-4B3F-8BB1-CF7774DAC08A}" srcOrd="0" destOrd="0" presId="urn:microsoft.com/office/officeart/2008/layout/PictureAccentList"/>
    <dgm:cxn modelId="{54153B9B-16D3-4232-931A-97591F38F45F}" type="presParOf" srcId="{A919CB8B-7540-4DBA-862A-98EC4F88F288}" destId="{42D11471-C4C9-4B9E-8190-1C6048442665}" srcOrd="0" destOrd="0" presId="urn:microsoft.com/office/officeart/2008/layout/PictureAccentList"/>
    <dgm:cxn modelId="{90710D91-9A5B-4F26-8A79-D1DE4F56D179}" type="presParOf" srcId="{42D11471-C4C9-4B9E-8190-1C6048442665}" destId="{06459EB5-C5DE-46ED-A0FC-7A6153CD21FC}" srcOrd="0" destOrd="0" presId="urn:microsoft.com/office/officeart/2008/layout/PictureAccentList"/>
    <dgm:cxn modelId="{358253C0-D350-4106-8C2D-41C01B5899EA}" type="presParOf" srcId="{06459EB5-C5DE-46ED-A0FC-7A6153CD21FC}" destId="{85C992F2-5073-4AD5-B3D6-7DF35EB223E5}" srcOrd="0" destOrd="0" presId="urn:microsoft.com/office/officeart/2008/layout/PictureAccentList"/>
    <dgm:cxn modelId="{787A7EC9-9DE0-4265-93B6-5B5DFEF30657}" type="presParOf" srcId="{42D11471-C4C9-4B9E-8190-1C6048442665}" destId="{1BFC92F0-20A3-4D27-97BE-5D4F3C3734C8}" srcOrd="1" destOrd="0" presId="urn:microsoft.com/office/officeart/2008/layout/PictureAccentList"/>
    <dgm:cxn modelId="{703AFCDB-2DA9-48B4-B128-514A5CF9ADE0}" type="presParOf" srcId="{1BFC92F0-20A3-4D27-97BE-5D4F3C3734C8}" destId="{B1AAB7BE-F22D-4812-9368-A23F56381E04}" srcOrd="0" destOrd="0" presId="urn:microsoft.com/office/officeart/2008/layout/PictureAccentList"/>
    <dgm:cxn modelId="{7A90E039-14DE-41FE-A746-124B5A9DF5A6}" type="presParOf" srcId="{B1AAB7BE-F22D-4812-9368-A23F56381E04}" destId="{028D4899-1535-44CD-9022-162A43C6857D}" srcOrd="0" destOrd="0" presId="urn:microsoft.com/office/officeart/2008/layout/PictureAccentList"/>
    <dgm:cxn modelId="{D74195F3-A75E-4E48-836D-6843F9B97939}" type="presParOf" srcId="{B1AAB7BE-F22D-4812-9368-A23F56381E04}" destId="{3B8E78A2-C1F4-4B3F-8BB1-CF7774DAC08A}" srcOrd="1" destOrd="0" presId="urn:microsoft.com/office/officeart/2008/layout/PictureAccentList"/>
    <dgm:cxn modelId="{C0294ABD-288F-454D-8687-688A0DF5E5FC}" type="presParOf" srcId="{1BFC92F0-20A3-4D27-97BE-5D4F3C3734C8}" destId="{1337BB0E-E97A-4D5A-9D49-10B1DA811FDC}" srcOrd="1" destOrd="0" presId="urn:microsoft.com/office/officeart/2008/layout/PictureAccentList"/>
    <dgm:cxn modelId="{95D0F95F-0ABD-48C1-9543-CEB6C123E37A}" type="presParOf" srcId="{1337BB0E-E97A-4D5A-9D49-10B1DA811FDC}" destId="{A21D172A-6816-45B3-8E56-8001A9CA548C}" srcOrd="0" destOrd="0" presId="urn:microsoft.com/office/officeart/2008/layout/PictureAccentList"/>
    <dgm:cxn modelId="{08B2DA68-3738-4BB3-8F1D-273B8C3A7ED0}" type="presParOf" srcId="{1337BB0E-E97A-4D5A-9D49-10B1DA811FDC}" destId="{18C44C81-C753-4A65-9836-76A9014EC9A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7D94D-E049-4D53-86F9-C9EC2DF2AD3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BZ"/>
        </a:p>
      </dgm:t>
    </dgm:pt>
    <dgm:pt modelId="{DCCB544E-8FC4-4B47-AAF7-2D87036F9F1C}">
      <dgm:prSet phldrT="[Văn bản]" custT="1"/>
      <dgm:spPr/>
      <dgm:t>
        <a:bodyPr/>
        <a:lstStyle/>
        <a:p>
          <a:r>
            <a:rPr lang="en-BZ" sz="3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B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BZ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BZ" sz="3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54FCC-1506-4EF7-8CA6-8F58869C7275}" type="parTrans" cxnId="{D4896D86-D1C3-46B0-93A0-2ABB6C4D4CD8}">
      <dgm:prSet/>
      <dgm:spPr/>
      <dgm:t>
        <a:bodyPr/>
        <a:lstStyle/>
        <a:p>
          <a:endParaRPr lang="en-BZ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8A67E9-F96F-493B-BEFD-02FF74E62DD8}" type="sibTrans" cxnId="{D4896D86-D1C3-46B0-93A0-2ABB6C4D4CD8}">
      <dgm:prSet/>
      <dgm:spPr/>
      <dgm:t>
        <a:bodyPr/>
        <a:lstStyle/>
        <a:p>
          <a:endParaRPr lang="en-BZ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CFFA1-A2D2-4296-B95D-294AA7576016}">
      <dgm:prSet phldrT="[Văn bản]" custT="1"/>
      <dgm:spPr/>
      <dgm:t>
        <a:bodyPr/>
        <a:lstStyle/>
        <a:p>
          <a:r>
            <a:rPr lang="en-BZ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 </a:t>
          </a:r>
          <a:r>
            <a:rPr lang="en-BZ" sz="3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BZ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day </a:t>
          </a:r>
          <a:r>
            <a:rPr lang="en-BZ" sz="3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dứt</a:t>
          </a:r>
          <a:endParaRPr lang="en-BZ" sz="3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19763-6031-4658-9003-A0F763ABBF13}" type="parTrans" cxnId="{6BD13E36-A8BE-4439-A7F6-4C1540EAF9B2}">
      <dgm:prSet/>
      <dgm:spPr/>
      <dgm:t>
        <a:bodyPr/>
        <a:lstStyle/>
        <a:p>
          <a:endParaRPr lang="en-BZ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495741-1F51-4BDC-AC39-A2812CE9F02A}" type="sibTrans" cxnId="{6BD13E36-A8BE-4439-A7F6-4C1540EAF9B2}">
      <dgm:prSet/>
      <dgm:spPr/>
      <dgm:t>
        <a:bodyPr/>
        <a:lstStyle/>
        <a:p>
          <a:endParaRPr lang="en-BZ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AC0EE-85C9-4D8C-9E00-EED2BF5F3DA2}">
      <dgm:prSet phldrT="[Văn bản]" custT="1"/>
      <dgm:spPr/>
      <dgm:t>
        <a:bodyPr/>
        <a:lstStyle/>
        <a:p>
          <a:r>
            <a:rPr lang="en-BZ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Giãi</a:t>
          </a:r>
          <a:r>
            <a:rPr lang="en-BZ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BZ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BZ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BZ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BZ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endParaRPr lang="en-BZ" sz="3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3E47B-F3F3-4EFD-B6B6-C254DAE5CDBE}" type="parTrans" cxnId="{30FDA479-B2C0-4CD3-A502-1758406C97E2}">
      <dgm:prSet/>
      <dgm:spPr/>
      <dgm:t>
        <a:bodyPr/>
        <a:lstStyle/>
        <a:p>
          <a:endParaRPr lang="en-BZ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1CEDE-1A0E-4948-9408-BB3AFE6E2934}" type="sibTrans" cxnId="{30FDA479-B2C0-4CD3-A502-1758406C97E2}">
      <dgm:prSet/>
      <dgm:spPr/>
      <dgm:t>
        <a:bodyPr/>
        <a:lstStyle/>
        <a:p>
          <a:endParaRPr lang="en-BZ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C95BB-91AD-446B-8899-4C337A941D2C}" type="pres">
      <dgm:prSet presAssocID="{0317D94D-E049-4D53-86F9-C9EC2DF2AD39}" presName="rootnode" presStyleCnt="0">
        <dgm:presLayoutVars>
          <dgm:chMax/>
          <dgm:chPref/>
          <dgm:dir/>
          <dgm:animLvl val="lvl"/>
        </dgm:presLayoutVars>
      </dgm:prSet>
      <dgm:spPr/>
    </dgm:pt>
    <dgm:pt modelId="{4E631D0E-17B7-4B62-972C-C61C6D73C512}" type="pres">
      <dgm:prSet presAssocID="{DCCB544E-8FC4-4B47-AAF7-2D87036F9F1C}" presName="composite" presStyleCnt="0"/>
      <dgm:spPr/>
    </dgm:pt>
    <dgm:pt modelId="{47CC885B-1A8E-4322-9F4F-FCF5020CB111}" type="pres">
      <dgm:prSet presAssocID="{DCCB544E-8FC4-4B47-AAF7-2D87036F9F1C}" presName="bentUpArrow1" presStyleLbl="alignImgPlace1" presStyleIdx="0" presStyleCnt="2"/>
      <dgm:spPr/>
    </dgm:pt>
    <dgm:pt modelId="{E54B1405-F028-4FBD-AA1F-AFA6CF017DF1}" type="pres">
      <dgm:prSet presAssocID="{DCCB544E-8FC4-4B47-AAF7-2D87036F9F1C}" presName="ParentText" presStyleLbl="node1" presStyleIdx="0" presStyleCnt="3" custScaleX="162886" custScaleY="191507" custLinFactNeighborY="-46215">
        <dgm:presLayoutVars>
          <dgm:chMax val="1"/>
          <dgm:chPref val="1"/>
          <dgm:bulletEnabled val="1"/>
        </dgm:presLayoutVars>
      </dgm:prSet>
      <dgm:spPr/>
    </dgm:pt>
    <dgm:pt modelId="{C1B97CC3-1E8B-41BB-BF2C-CB4E586FCF0C}" type="pres">
      <dgm:prSet presAssocID="{DCCB544E-8FC4-4B47-AAF7-2D87036F9F1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9F2843F-7E30-42C6-B97E-2A63B5802E60}" type="pres">
      <dgm:prSet presAssocID="{4F8A67E9-F96F-493B-BEFD-02FF74E62DD8}" presName="sibTrans" presStyleCnt="0"/>
      <dgm:spPr/>
    </dgm:pt>
    <dgm:pt modelId="{0DC14279-35DD-458C-805D-5182637F77F0}" type="pres">
      <dgm:prSet presAssocID="{50BCFFA1-A2D2-4296-B95D-294AA7576016}" presName="composite" presStyleCnt="0"/>
      <dgm:spPr/>
    </dgm:pt>
    <dgm:pt modelId="{7E383145-53C7-4965-BD2E-7E0EBF3CDF88}" type="pres">
      <dgm:prSet presAssocID="{50BCFFA1-A2D2-4296-B95D-294AA7576016}" presName="bentUpArrow1" presStyleLbl="alignImgPlace1" presStyleIdx="1" presStyleCnt="2"/>
      <dgm:spPr/>
    </dgm:pt>
    <dgm:pt modelId="{68223787-C11D-4B59-850C-71ACB991BDF8}" type="pres">
      <dgm:prSet presAssocID="{50BCFFA1-A2D2-4296-B95D-294AA7576016}" presName="ParentText" presStyleLbl="node1" presStyleIdx="1" presStyleCnt="3" custScaleX="161536">
        <dgm:presLayoutVars>
          <dgm:chMax val="1"/>
          <dgm:chPref val="1"/>
          <dgm:bulletEnabled val="1"/>
        </dgm:presLayoutVars>
      </dgm:prSet>
      <dgm:spPr/>
    </dgm:pt>
    <dgm:pt modelId="{1E5C8E27-A44E-4116-8699-3A6338C8636C}" type="pres">
      <dgm:prSet presAssocID="{50BCFFA1-A2D2-4296-B95D-294AA7576016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BA8726D-3C99-48B0-99E6-C987EEC6479B}" type="pres">
      <dgm:prSet presAssocID="{29495741-1F51-4BDC-AC39-A2812CE9F02A}" presName="sibTrans" presStyleCnt="0"/>
      <dgm:spPr/>
    </dgm:pt>
    <dgm:pt modelId="{7EC4F698-F1E9-43EE-B00C-9559BB0E6E3B}" type="pres">
      <dgm:prSet presAssocID="{8D7AC0EE-85C9-4D8C-9E00-EED2BF5F3DA2}" presName="composite" presStyleCnt="0"/>
      <dgm:spPr/>
    </dgm:pt>
    <dgm:pt modelId="{89925EFC-53ED-4EF7-950C-C0B2F193D863}" type="pres">
      <dgm:prSet presAssocID="{8D7AC0EE-85C9-4D8C-9E00-EED2BF5F3DA2}" presName="ParentText" presStyleLbl="node1" presStyleIdx="2" presStyleCnt="3" custScaleX="178625" custScaleY="196536">
        <dgm:presLayoutVars>
          <dgm:chMax val="1"/>
          <dgm:chPref val="1"/>
          <dgm:bulletEnabled val="1"/>
        </dgm:presLayoutVars>
      </dgm:prSet>
      <dgm:spPr/>
    </dgm:pt>
  </dgm:ptLst>
  <dgm:cxnLst>
    <dgm:cxn modelId="{6BD13E36-A8BE-4439-A7F6-4C1540EAF9B2}" srcId="{0317D94D-E049-4D53-86F9-C9EC2DF2AD39}" destId="{50BCFFA1-A2D2-4296-B95D-294AA7576016}" srcOrd="1" destOrd="0" parTransId="{F7E19763-6031-4658-9003-A0F763ABBF13}" sibTransId="{29495741-1F51-4BDC-AC39-A2812CE9F02A}"/>
    <dgm:cxn modelId="{26F6B355-A3D6-4AE5-BAB1-9ABAC721BC62}" type="presOf" srcId="{8D7AC0EE-85C9-4D8C-9E00-EED2BF5F3DA2}" destId="{89925EFC-53ED-4EF7-950C-C0B2F193D863}" srcOrd="0" destOrd="0" presId="urn:microsoft.com/office/officeart/2005/8/layout/StepDownProcess"/>
    <dgm:cxn modelId="{30FDA479-B2C0-4CD3-A502-1758406C97E2}" srcId="{0317D94D-E049-4D53-86F9-C9EC2DF2AD39}" destId="{8D7AC0EE-85C9-4D8C-9E00-EED2BF5F3DA2}" srcOrd="2" destOrd="0" parTransId="{2203E47B-F3F3-4EFD-B6B6-C254DAE5CDBE}" sibTransId="{E0F1CEDE-1A0E-4948-9408-BB3AFE6E2934}"/>
    <dgm:cxn modelId="{D4896D86-D1C3-46B0-93A0-2ABB6C4D4CD8}" srcId="{0317D94D-E049-4D53-86F9-C9EC2DF2AD39}" destId="{DCCB544E-8FC4-4B47-AAF7-2D87036F9F1C}" srcOrd="0" destOrd="0" parTransId="{B5054FCC-1506-4EF7-8CA6-8F58869C7275}" sibTransId="{4F8A67E9-F96F-493B-BEFD-02FF74E62DD8}"/>
    <dgm:cxn modelId="{490D57A4-275B-4B19-A331-E2FB799C7FFF}" type="presOf" srcId="{DCCB544E-8FC4-4B47-AAF7-2D87036F9F1C}" destId="{E54B1405-F028-4FBD-AA1F-AFA6CF017DF1}" srcOrd="0" destOrd="0" presId="urn:microsoft.com/office/officeart/2005/8/layout/StepDownProcess"/>
    <dgm:cxn modelId="{1C91B1AA-380D-4547-A234-C8D25162C965}" type="presOf" srcId="{50BCFFA1-A2D2-4296-B95D-294AA7576016}" destId="{68223787-C11D-4B59-850C-71ACB991BDF8}" srcOrd="0" destOrd="0" presId="urn:microsoft.com/office/officeart/2005/8/layout/StepDownProcess"/>
    <dgm:cxn modelId="{F473A6CB-662A-4EE9-93C6-5DD74966033A}" type="presOf" srcId="{0317D94D-E049-4D53-86F9-C9EC2DF2AD39}" destId="{012C95BB-91AD-446B-8899-4C337A941D2C}" srcOrd="0" destOrd="0" presId="urn:microsoft.com/office/officeart/2005/8/layout/StepDownProcess"/>
    <dgm:cxn modelId="{3DA2C0EC-8C8D-40E8-AB84-10F25E6AF2D5}" type="presParOf" srcId="{012C95BB-91AD-446B-8899-4C337A941D2C}" destId="{4E631D0E-17B7-4B62-972C-C61C6D73C512}" srcOrd="0" destOrd="0" presId="urn:microsoft.com/office/officeart/2005/8/layout/StepDownProcess"/>
    <dgm:cxn modelId="{0BDAB8A2-221A-4870-93F9-50E3DE70809C}" type="presParOf" srcId="{4E631D0E-17B7-4B62-972C-C61C6D73C512}" destId="{47CC885B-1A8E-4322-9F4F-FCF5020CB111}" srcOrd="0" destOrd="0" presId="urn:microsoft.com/office/officeart/2005/8/layout/StepDownProcess"/>
    <dgm:cxn modelId="{8479E1FD-A0D9-4CF7-B6D7-6CAED7B3A18D}" type="presParOf" srcId="{4E631D0E-17B7-4B62-972C-C61C6D73C512}" destId="{E54B1405-F028-4FBD-AA1F-AFA6CF017DF1}" srcOrd="1" destOrd="0" presId="urn:microsoft.com/office/officeart/2005/8/layout/StepDownProcess"/>
    <dgm:cxn modelId="{55DF5452-4F74-4773-8FEF-4730603A75B2}" type="presParOf" srcId="{4E631D0E-17B7-4B62-972C-C61C6D73C512}" destId="{C1B97CC3-1E8B-41BB-BF2C-CB4E586FCF0C}" srcOrd="2" destOrd="0" presId="urn:microsoft.com/office/officeart/2005/8/layout/StepDownProcess"/>
    <dgm:cxn modelId="{121BEB76-D03D-4E7A-88EC-F7F5E0AC6E72}" type="presParOf" srcId="{012C95BB-91AD-446B-8899-4C337A941D2C}" destId="{39F2843F-7E30-42C6-B97E-2A63B5802E60}" srcOrd="1" destOrd="0" presId="urn:microsoft.com/office/officeart/2005/8/layout/StepDownProcess"/>
    <dgm:cxn modelId="{9D74C419-8CE8-41CA-A1C2-903B4D9B9792}" type="presParOf" srcId="{012C95BB-91AD-446B-8899-4C337A941D2C}" destId="{0DC14279-35DD-458C-805D-5182637F77F0}" srcOrd="2" destOrd="0" presId="urn:microsoft.com/office/officeart/2005/8/layout/StepDownProcess"/>
    <dgm:cxn modelId="{E32BCDC2-738C-46A3-9C73-02FF13A24874}" type="presParOf" srcId="{0DC14279-35DD-458C-805D-5182637F77F0}" destId="{7E383145-53C7-4965-BD2E-7E0EBF3CDF88}" srcOrd="0" destOrd="0" presId="urn:microsoft.com/office/officeart/2005/8/layout/StepDownProcess"/>
    <dgm:cxn modelId="{D07BAA30-4F34-4C30-8E1C-7FAFAE89D4E5}" type="presParOf" srcId="{0DC14279-35DD-458C-805D-5182637F77F0}" destId="{68223787-C11D-4B59-850C-71ACB991BDF8}" srcOrd="1" destOrd="0" presId="urn:microsoft.com/office/officeart/2005/8/layout/StepDownProcess"/>
    <dgm:cxn modelId="{E6B40BE8-740A-499E-A6EE-ED2C6453D940}" type="presParOf" srcId="{0DC14279-35DD-458C-805D-5182637F77F0}" destId="{1E5C8E27-A44E-4116-8699-3A6338C8636C}" srcOrd="2" destOrd="0" presId="urn:microsoft.com/office/officeart/2005/8/layout/StepDownProcess"/>
    <dgm:cxn modelId="{8942700C-0F80-4FED-9169-9CEFECCE4537}" type="presParOf" srcId="{012C95BB-91AD-446B-8899-4C337A941D2C}" destId="{3BA8726D-3C99-48B0-99E6-C987EEC6479B}" srcOrd="3" destOrd="0" presId="urn:microsoft.com/office/officeart/2005/8/layout/StepDownProcess"/>
    <dgm:cxn modelId="{429CC9E7-3A93-4958-87D6-110653978EBE}" type="presParOf" srcId="{012C95BB-91AD-446B-8899-4C337A941D2C}" destId="{7EC4F698-F1E9-43EE-B00C-9559BB0E6E3B}" srcOrd="4" destOrd="0" presId="urn:microsoft.com/office/officeart/2005/8/layout/StepDownProcess"/>
    <dgm:cxn modelId="{87158F01-B3D8-4F5B-8E84-838DB65823B2}" type="presParOf" srcId="{7EC4F698-F1E9-43EE-B00C-9559BB0E6E3B}" destId="{89925EFC-53ED-4EF7-950C-C0B2F193D86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992F2-5073-4AD5-B3D6-7DF35EB223E5}">
      <dsp:nvSpPr>
        <dsp:cNvPr id="0" name=""/>
        <dsp:cNvSpPr/>
      </dsp:nvSpPr>
      <dsp:spPr>
        <a:xfrm>
          <a:off x="0" y="0"/>
          <a:ext cx="7944068" cy="112121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9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SG" sz="39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9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SG" sz="39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900" kern="120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</a:t>
          </a:r>
          <a:r>
            <a:rPr lang="en-SG" sz="3900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nhiên </a:t>
          </a:r>
          <a:r>
            <a:rPr lang="en-SG" sz="39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lầu</a:t>
          </a:r>
          <a:r>
            <a:rPr lang="en-SG" sz="39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9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Ngưng</a:t>
          </a:r>
          <a:r>
            <a:rPr lang="en-SG" sz="39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9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Bích</a:t>
          </a:r>
          <a:endParaRPr lang="en-SG" sz="39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9" y="32839"/>
        <a:ext cx="7878390" cy="1055538"/>
      </dsp:txXfrm>
    </dsp:sp>
    <dsp:sp modelId="{028D4899-1535-44CD-9022-162A43C6857D}">
      <dsp:nvSpPr>
        <dsp:cNvPr id="0" name=""/>
        <dsp:cNvSpPr/>
      </dsp:nvSpPr>
      <dsp:spPr>
        <a:xfrm>
          <a:off x="53963" y="1883241"/>
          <a:ext cx="506731" cy="1530169"/>
        </a:xfrm>
        <a:prstGeom prst="roundRect">
          <a:avLst>
            <a:gd name="adj" fmla="val 1667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E78A2-C1F4-4B3F-8BB1-CF7774DAC08A}">
      <dsp:nvSpPr>
        <dsp:cNvPr id="0" name=""/>
        <dsp:cNvSpPr/>
      </dsp:nvSpPr>
      <dsp:spPr>
        <a:xfrm>
          <a:off x="760432" y="1368155"/>
          <a:ext cx="7129671" cy="1796970"/>
        </a:xfrm>
        <a:prstGeom prst="roundRect">
          <a:avLst>
            <a:gd name="adj" fmla="val 1667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sz="2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Hoàng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hôn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tàn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Khoảnh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khắc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dễ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khơi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gợi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nỗi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buồn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cảm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giác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cô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đơn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(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nhất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là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trong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cảnh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tha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hương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lưu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lạc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)</a:t>
          </a:r>
          <a:endParaRPr lang="en-SG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169" y="1455892"/>
        <a:ext cx="6954197" cy="1621496"/>
      </dsp:txXfrm>
    </dsp:sp>
    <dsp:sp modelId="{A21D172A-6816-45B3-8E56-8001A9CA548C}">
      <dsp:nvSpPr>
        <dsp:cNvPr id="0" name=""/>
        <dsp:cNvSpPr/>
      </dsp:nvSpPr>
      <dsp:spPr>
        <a:xfrm>
          <a:off x="53963" y="3983874"/>
          <a:ext cx="506731" cy="153016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44C81-C753-4A65-9836-76A9014EC9AC}">
      <dsp:nvSpPr>
        <dsp:cNvPr id="0" name=""/>
        <dsp:cNvSpPr/>
      </dsp:nvSpPr>
      <dsp:spPr>
        <a:xfrm>
          <a:off x="760432" y="3730432"/>
          <a:ext cx="7129671" cy="2037054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4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bề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bát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ngát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cồn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cát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dặm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...  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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Không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gian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mở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ra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cả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3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: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rộng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cao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chiều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sâu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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Không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gian</a:t>
          </a:r>
          <a:r>
            <a:rPr lang="en-SG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tự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nhiên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mênh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mông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trống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trải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hoang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vắng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,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rợn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en-SG" sz="28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ngợp</a:t>
          </a:r>
          <a:r>
            <a:rPr lang="en-SG" sz="28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rPr>
            <a:t> ...</a:t>
          </a:r>
          <a:endParaRPr lang="en-SG" sz="2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9891" y="3829891"/>
        <a:ext cx="6930753" cy="1838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C885B-1A8E-4322-9F4F-FCF5020CB111}">
      <dsp:nvSpPr>
        <dsp:cNvPr id="0" name=""/>
        <dsp:cNvSpPr/>
      </dsp:nvSpPr>
      <dsp:spPr>
        <a:xfrm rot="5400000">
          <a:off x="671217" y="1996732"/>
          <a:ext cx="842409" cy="9590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B1405-F028-4FBD-AA1F-AFA6CF017DF1}">
      <dsp:nvSpPr>
        <dsp:cNvPr id="0" name=""/>
        <dsp:cNvSpPr/>
      </dsp:nvSpPr>
      <dsp:spPr>
        <a:xfrm>
          <a:off x="2130" y="149990"/>
          <a:ext cx="2309920" cy="19009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Hồi</a:t>
          </a:r>
          <a:r>
            <a:rPr lang="en-BZ" sz="3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kỉ</a:t>
          </a:r>
          <a:r>
            <a:rPr lang="en-BZ" sz="3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endParaRPr lang="en-BZ" sz="3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45" y="242805"/>
        <a:ext cx="2124290" cy="1715342"/>
      </dsp:txXfrm>
    </dsp:sp>
    <dsp:sp modelId="{C1B97CC3-1E8B-41BB-BF2C-CB4E586FCF0C}">
      <dsp:nvSpPr>
        <dsp:cNvPr id="0" name=""/>
        <dsp:cNvSpPr/>
      </dsp:nvSpPr>
      <dsp:spPr>
        <a:xfrm>
          <a:off x="1866151" y="1157576"/>
          <a:ext cx="1031406" cy="80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83145-53C7-4965-BD2E-7E0EBF3CDF88}">
      <dsp:nvSpPr>
        <dsp:cNvPr id="0" name=""/>
        <dsp:cNvSpPr/>
      </dsp:nvSpPr>
      <dsp:spPr>
        <a:xfrm rot="5400000">
          <a:off x="2051449" y="3111793"/>
          <a:ext cx="842409" cy="9590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311089"/>
            <a:satOff val="-20638"/>
            <a:lumOff val="9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23787-C11D-4B59-850C-71ACB991BDF8}">
      <dsp:nvSpPr>
        <dsp:cNvPr id="0" name=""/>
        <dsp:cNvSpPr/>
      </dsp:nvSpPr>
      <dsp:spPr>
        <a:xfrm>
          <a:off x="1391935" y="2177966"/>
          <a:ext cx="2290775" cy="99263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 </a:t>
          </a:r>
          <a:r>
            <a:rPr lang="en-BZ" sz="3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lắng</a:t>
          </a:r>
          <a:r>
            <a:rPr lang="en-BZ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day </a:t>
          </a:r>
          <a:r>
            <a:rPr lang="en-BZ" sz="3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dứt</a:t>
          </a:r>
          <a:endParaRPr lang="en-BZ" sz="3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400" y="2226431"/>
        <a:ext cx="2193845" cy="895708"/>
      </dsp:txXfrm>
    </dsp:sp>
    <dsp:sp modelId="{1E5C8E27-A44E-4116-8699-3A6338C8636C}">
      <dsp:nvSpPr>
        <dsp:cNvPr id="0" name=""/>
        <dsp:cNvSpPr/>
      </dsp:nvSpPr>
      <dsp:spPr>
        <a:xfrm>
          <a:off x="3246383" y="2272637"/>
          <a:ext cx="1031406" cy="80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25EFC-53ED-4EF7-950C-C0B2F193D863}">
      <dsp:nvSpPr>
        <dsp:cNvPr id="0" name=""/>
        <dsp:cNvSpPr/>
      </dsp:nvSpPr>
      <dsp:spPr>
        <a:xfrm>
          <a:off x="2781740" y="3293027"/>
          <a:ext cx="2533118" cy="195089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Z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Giãi</a:t>
          </a:r>
          <a:r>
            <a:rPr lang="en-BZ" sz="36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BZ" sz="36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BZ" sz="36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BZ" sz="36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tấm</a:t>
          </a:r>
          <a:r>
            <a:rPr lang="en-BZ" sz="36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endParaRPr lang="en-BZ" sz="36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992" y="3388279"/>
        <a:ext cx="2342614" cy="1760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22872F-B8A8-4719-AA69-D34C9FFD6FE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407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425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26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38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27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28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7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920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326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16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9010BC5D-961B-46D3-9F99-1F77640D0508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Placeholder 2">
            <a:extLst>
              <a:ext uri="{FF2B5EF4-FFF2-40B4-BE49-F238E27FC236}">
                <a16:creationId xmlns:a16="http://schemas.microsoft.com/office/drawing/2014/main" id="{93909331-BFE6-46A0-911C-23A0384CB00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322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4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22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23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9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2185E-410A-42C9-B685-2F805EB72400}" type="slidenum">
              <a:rPr lang="en-SG" smtClean="0">
                <a:solidFill>
                  <a:prstClr val="black"/>
                </a:solidFill>
              </a:rPr>
              <a:pPr/>
              <a:t>24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F840-2712-4B66-BE8E-AB97755296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1438D-B080-4225-9AF7-1B9788FAF52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52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185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760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854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03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519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7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095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118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8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A410-2CE7-4D66-9A21-4731FE21858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621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0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4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396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727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08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39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3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7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66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20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E20D-A991-495C-B9EE-DCFF1E3DCFD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74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27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4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77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75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71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2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5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1564-5F15-404B-AA65-C2A83FFE752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06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7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68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54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2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8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7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40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BD25-341A-4090-AE52-513E648D712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65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2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42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45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94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2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3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72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61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3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6553-1EC2-4C68-A0F6-7F3238ABC37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63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0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11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49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14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6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48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24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2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2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BFCA-9784-411E-BEFF-FD69770012F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0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5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91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400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05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1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4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0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0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E88F-3F18-45F3-9FDA-67F06A681B8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7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04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48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21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07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356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5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44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41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CE6B-788C-4956-9F35-E8627F860D3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945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1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825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991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75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352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91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50B044-CBF4-485A-AB6F-8FCA25B1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E3116CA-FDE3-4EC8-BD11-F2746BD6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B789EFF-3ABA-4AA1-A68C-DD692EC0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5FD757F-E48B-4023-8201-A131AC76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452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43315E1-2DBF-4838-A2AD-7590E4C3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122CF3-599F-4364-8A73-53EC46C4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034D282-19CD-4A92-8158-B9C7667F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D066-62BB-4BF3-A8C5-3551976A916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FBBB5C-8E90-4A4E-A1F6-D55105E6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4B0A64C-B07F-4D58-A81C-64C000D2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623DE48-4242-40EC-9E73-26235C95F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862E76-F09F-4C38-B2B4-E8BB2993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01B0F-9E8E-4107-8E83-E4FC259A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CD5E11-412A-4A2F-A2FF-D0C0A665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3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269D2A-AB07-44A1-936D-539C90B7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551B8FA-5223-4282-A39D-AE58BF99B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Z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5CDC2C9-6647-4674-B15A-473C28B6B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ACA3976-1444-4AE4-9C9D-69AA16CF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2C077-FC2F-4E03-B45C-5E519A55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0760EE0-3B6E-4C76-808E-342AC39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814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73A3A-FFAD-45DD-B7EA-E6C15691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AE64A94-1DE6-4CDB-B816-FD31A11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FBD95-3EF9-4B75-BB77-BD5E4297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E9534-CCA5-41FF-B873-6D579FF1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93C9D8-C865-423C-B8F1-B280BCE28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35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13156D9-5513-4EB0-A1CA-A50B68E58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67EAFF6-BD53-4FE0-A33F-5256AA89E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6BF06C-CD7C-4590-82F5-6687D3D9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CD9148-342D-4C40-B980-A0B2F1A7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B2C16F-B051-4F9E-83D9-B6555A7E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2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5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31AC4-0F11-4A39-9586-CB4D6F476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26F731B-12DD-4444-8150-AF4524952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242529-696A-4005-B307-F2037CFD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CBE9F-5CD1-4655-AC98-FD314254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A0FC3A5-2759-4663-BFC9-6A46EF11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72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08E6E3-C4D7-423C-9A4F-3D57F94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F97FAF-7544-4697-AA26-1E1BEF0B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F1A756-ECBB-421D-97FC-278F27B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C533EE5-0F4D-4553-A132-C4A256FE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613346-2F95-461D-8512-985038EA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19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175C68-CBDB-49C9-BBC1-DD7A6287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266C889-6B20-401D-B259-98E05C0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192482-22AA-403C-A4C5-F604ECA3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803697-0062-471E-9FD1-77C2C7A6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98D08D-D3D7-4614-98B9-22DBBC01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4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AD69D0-FBFE-4BFD-9B82-B4D29E09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CDE1C-240A-4A88-A3BC-D6E3A3AD5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79D478A-3A58-4841-B6A3-A67E26339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A93752E-9001-4619-82EA-A01094A9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E17AE9-1396-4325-AAB8-A6416DC9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40838B-E2FD-4835-BF88-0972856A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91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0508B0-7644-4CB3-8D51-F0C26654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54C22B-6C8A-48E5-BBA0-B4404E56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6AD9F02-FF04-41C8-8E13-8DC251913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BFDEABA-0F17-4410-A070-18398E658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806871-7243-4D3F-B71B-C1E0D107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A6B2D8E-1B97-479C-8748-DB36672F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22/10/2023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9B319CF-6428-4601-918B-BE5875EB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35A2AEB-C232-43CD-9F91-C663D72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B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9C55CD0-EFFF-440B-8B52-F1A7DA1F1A28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97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1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70C5013-E14E-492D-ACCD-A7D7825DC2F4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65B846-44EF-49D5-BFF6-134D196AD3C8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6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50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4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46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D6473E8-5985-4CE2-9B24-66AFAF2D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BZ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C67D3C-AF77-44DD-BD91-ECFC0A06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BZ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05F8D-82B1-4323-86EE-70569F9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E59220-5304-48A2-B19F-36E893CF7BB7}" type="datetimeFigureOut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22/10/2023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51631A-C422-4384-B1E2-0B5DC51AF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2EADC8-C36E-4A8D-AEC5-3E082999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EEBCEF5-7BB2-45AC-AC42-01578E2C4EA7}" type="slidenum">
              <a:rPr lang="en-B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B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4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7" y="44450"/>
            <a:ext cx="893699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 Ở LẦU NGƯNG BÍCH</a:t>
            </a:r>
            <a:b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phan-tich-tinh-yeu-va-noi-dau-cua-thuy-kieu-qua-8-cau-tho-cuoi-cua-trich-doan-trao-duye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305" y="1484630"/>
            <a:ext cx="9144000" cy="537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: TÃªn gá»i trÄng ráº±m khÃ¡c nhau má»i thÃ¡ng | Anhngumshoa.com">
            <a:extLst>
              <a:ext uri="{FF2B5EF4-FFF2-40B4-BE49-F238E27FC236}">
                <a16:creationId xmlns:a16="http://schemas.microsoft.com/office/drawing/2014/main" id="{071FB4D8-24B3-451A-AA67-BC1A0762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0FF149F-6EA6-4ADB-BDCC-7BF91C93F1E2}"/>
              </a:ext>
            </a:extLst>
          </p:cNvPr>
          <p:cNvGrpSpPr/>
          <p:nvPr/>
        </p:nvGrpSpPr>
        <p:grpSpPr>
          <a:xfrm>
            <a:off x="814641" y="1058210"/>
            <a:ext cx="7647766" cy="1057618"/>
            <a:chOff x="0" y="698059"/>
            <a:chExt cx="7389090" cy="105761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FC09800-E5D6-4931-9C85-79A4F5DE95E5}"/>
                </a:ext>
              </a:extLst>
            </p:cNvPr>
            <p:cNvSpPr/>
            <p:nvPr/>
          </p:nvSpPr>
          <p:spPr>
            <a:xfrm>
              <a:off x="0" y="698059"/>
              <a:ext cx="7389090" cy="10576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BD3FE03-D44D-4DA2-8620-58A0FAA990B8}"/>
                </a:ext>
              </a:extLst>
            </p:cNvPr>
            <p:cNvSpPr txBox="1"/>
            <p:nvPr/>
          </p:nvSpPr>
          <p:spPr>
            <a:xfrm>
              <a:off x="30978" y="729036"/>
              <a:ext cx="7327136" cy="9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SG" sz="36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86DF1A-4F34-498A-A50D-FD265424BE1F}"/>
              </a:ext>
            </a:extLst>
          </p:cNvPr>
          <p:cNvGrpSpPr/>
          <p:nvPr/>
        </p:nvGrpSpPr>
        <p:grpSpPr>
          <a:xfrm>
            <a:off x="467546" y="2556985"/>
            <a:ext cx="1925901" cy="1876718"/>
            <a:chOff x="0" y="698059"/>
            <a:chExt cx="7389090" cy="106509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9B3B1D-8EC5-4685-BA8B-D83349A6A373}"/>
                </a:ext>
              </a:extLst>
            </p:cNvPr>
            <p:cNvSpPr/>
            <p:nvPr/>
          </p:nvSpPr>
          <p:spPr>
            <a:xfrm>
              <a:off x="0" y="698059"/>
              <a:ext cx="7389090" cy="10576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28C09EE-1F71-4F9B-BDD4-971B32670EF5}"/>
                </a:ext>
              </a:extLst>
            </p:cNvPr>
            <p:cNvSpPr txBox="1"/>
            <p:nvPr/>
          </p:nvSpPr>
          <p:spPr>
            <a:xfrm>
              <a:off x="30976" y="767493"/>
              <a:ext cx="7358114" cy="9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tr</a:t>
              </a:r>
              <a:r>
                <a:rPr lang="vi-VN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en-SG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SG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endParaRPr lang="en-SG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6B440E-7EE3-41EC-9C56-27972FB9AC51}"/>
              </a:ext>
            </a:extLst>
          </p:cNvPr>
          <p:cNvGrpSpPr/>
          <p:nvPr/>
        </p:nvGrpSpPr>
        <p:grpSpPr>
          <a:xfrm>
            <a:off x="2642204" y="2591359"/>
            <a:ext cx="3556205" cy="1868796"/>
            <a:chOff x="0" y="698059"/>
            <a:chExt cx="7389090" cy="106060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72208C1-2CE5-4209-97CC-D18424A3818F}"/>
                </a:ext>
              </a:extLst>
            </p:cNvPr>
            <p:cNvSpPr/>
            <p:nvPr/>
          </p:nvSpPr>
          <p:spPr>
            <a:xfrm>
              <a:off x="0" y="698059"/>
              <a:ext cx="7389090" cy="10576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B86F98CC-93BF-49F1-9B08-38F3A1F3B2A0}"/>
                </a:ext>
              </a:extLst>
            </p:cNvPr>
            <p:cNvSpPr txBox="1"/>
            <p:nvPr/>
          </p:nvSpPr>
          <p:spPr>
            <a:xfrm>
              <a:off x="30978" y="762997"/>
              <a:ext cx="7358112" cy="9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ngát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cồn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cát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nhô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sóng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</a:t>
              </a:r>
              <a:r>
                <a:rPr lang="en-SG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mênh</a:t>
              </a:r>
              <a:r>
                <a:rPr lang="en-SG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mông</a:t>
              </a:r>
              <a:endParaRPr lang="en-SG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9DCFDE-B261-4AAE-9B70-585AFD209039}"/>
              </a:ext>
            </a:extLst>
          </p:cNvPr>
          <p:cNvGrpSpPr/>
          <p:nvPr/>
        </p:nvGrpSpPr>
        <p:grpSpPr>
          <a:xfrm>
            <a:off x="6590439" y="2535792"/>
            <a:ext cx="1801235" cy="1876718"/>
            <a:chOff x="0" y="698059"/>
            <a:chExt cx="7389090" cy="106509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D54E1D-535B-454C-AA64-D0554DD3D11B}"/>
                </a:ext>
              </a:extLst>
            </p:cNvPr>
            <p:cNvSpPr/>
            <p:nvPr/>
          </p:nvSpPr>
          <p:spPr>
            <a:xfrm>
              <a:off x="0" y="698059"/>
              <a:ext cx="7389090" cy="10576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222270D9-7B90-4178-8037-4BC709D09D4E}"/>
                </a:ext>
              </a:extLst>
            </p:cNvPr>
            <p:cNvSpPr txBox="1"/>
            <p:nvPr/>
          </p:nvSpPr>
          <p:spPr>
            <a:xfrm>
              <a:off x="30976" y="767493"/>
              <a:ext cx="7358114" cy="9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Bụi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dặm</a:t>
              </a:r>
              <a:r>
                <a:rPr lang="en-SG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2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endParaRPr lang="en-SG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ADC190-133E-4497-8C56-B7B442C8F69D}"/>
              </a:ext>
            </a:extLst>
          </p:cNvPr>
          <p:cNvGrpSpPr/>
          <p:nvPr/>
        </p:nvGrpSpPr>
        <p:grpSpPr>
          <a:xfrm>
            <a:off x="743871" y="4861680"/>
            <a:ext cx="7647766" cy="1519648"/>
            <a:chOff x="0" y="698059"/>
            <a:chExt cx="7389090" cy="1057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ED16EE1-A3E9-46F2-A228-327A6F65CDDF}"/>
                </a:ext>
              </a:extLst>
            </p:cNvPr>
            <p:cNvSpPr/>
            <p:nvPr/>
          </p:nvSpPr>
          <p:spPr>
            <a:xfrm>
              <a:off x="0" y="698059"/>
              <a:ext cx="7389090" cy="105761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A43150D5-AC57-4A64-AAF3-BE4D11EACE6C}"/>
                </a:ext>
              </a:extLst>
            </p:cNvPr>
            <p:cNvSpPr txBox="1"/>
            <p:nvPr/>
          </p:nvSpPr>
          <p:spPr>
            <a:xfrm>
              <a:off x="30977" y="729036"/>
              <a:ext cx="7327136" cy="995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65" tIns="41910" rIns="62865" bIns="4191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Khung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cảnh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tuy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đẹp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nên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</a:t>
              </a:r>
              <a:r>
                <a:rPr lang="vi-VN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ơ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</a:t>
              </a:r>
              <a:r>
                <a:rPr lang="vi-VN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ư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quạnh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hiu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lặng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lẽ</a:t>
              </a:r>
              <a:r>
                <a:rPr lang="en-SG" sz="3600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thiếu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vắng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h</a:t>
              </a:r>
              <a:r>
                <a:rPr lang="vi-VN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ơ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i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ấm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cuộc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sống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SG" sz="36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của</a:t>
              </a:r>
              <a:r>
                <a:rPr lang="en-SG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con ng</a:t>
              </a:r>
              <a:r>
                <a:rPr lang="vi-VN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ư</a:t>
              </a:r>
              <a:r>
                <a:rPr lang="en-SG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ời</a:t>
              </a:r>
              <a:endParaRPr lang="en-SG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m-trang-thuy-kieu-khi-o-lau-ngung-bic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" y="586105"/>
            <a:ext cx="9143365" cy="56857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772795"/>
            <a:ext cx="3886200" cy="60852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-635"/>
            <a:ext cx="5257800" cy="6858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575" y="97790"/>
            <a:ext cx="4343400" cy="6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( 8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CC0000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Nỗi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nhớ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Kim </a:t>
            </a: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Trọng</a:t>
            </a: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86200" y="1143000"/>
            <a:ext cx="50292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886200" y="1066800"/>
            <a:ext cx="0" cy="579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6-Point Star 12"/>
          <p:cNvSpPr/>
          <p:nvPr/>
        </p:nvSpPr>
        <p:spPr bwMode="auto">
          <a:xfrm>
            <a:off x="4214811" y="3286124"/>
            <a:ext cx="4643470" cy="1857388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1121" y="909032"/>
            <a:ext cx="38576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-28575" y="1844986"/>
            <a:ext cx="3857620" cy="89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 đang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4260" y="97790"/>
            <a:ext cx="5525770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9" name="6-Point Star 18"/>
          <p:cNvSpPr/>
          <p:nvPr/>
        </p:nvSpPr>
        <p:spPr bwMode="auto">
          <a:xfrm>
            <a:off x="3857620" y="3429000"/>
            <a:ext cx="5286380" cy="1857388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6-Point Star 19"/>
          <p:cNvSpPr/>
          <p:nvPr/>
        </p:nvSpPr>
        <p:spPr bwMode="auto">
          <a:xfrm>
            <a:off x="3872227" y="3644586"/>
            <a:ext cx="5286380" cy="1857388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.”?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20" y="3500440"/>
            <a:ext cx="39290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20" y="2708908"/>
            <a:ext cx="3929058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-20955" y="4725079"/>
            <a:ext cx="39290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ố,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705" y="6244590"/>
            <a:ext cx="372808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Arial" panose="020B0604020202020204" pitchFamily="34" charset="0"/>
              </a:rPr>
              <a:t>→</a:t>
            </a:r>
            <a:r>
              <a:rPr lang="en-US" sz="2600" dirty="0"/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13" grpId="0" animBg="1"/>
      <p:bldP spid="13" grpId="1" animBg="1"/>
      <p:bldP spid="16" grpId="0" bldLvl="0" animBg="1"/>
      <p:bldP spid="17" grpId="0" bldLvl="0" animBg="1"/>
      <p:bldP spid="19" grpId="0" animBg="1"/>
      <p:bldP spid="19" grpId="1" animBg="1"/>
      <p:bldP spid="20" grpId="0" bldLvl="0" animBg="1"/>
      <p:bldP spid="20" grpId="1" bldLvl="0" animBg="1"/>
      <p:bldP spid="21" grpId="0"/>
      <p:bldP spid="24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6">
            <a:extLst>
              <a:ext uri="{FF2B5EF4-FFF2-40B4-BE49-F238E27FC236}">
                <a16:creationId xmlns:a16="http://schemas.microsoft.com/office/drawing/2014/main" id="{53C8D968-B4E5-48F9-9F24-45AC135DB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009"/>
          <a:stretch/>
        </p:blipFill>
        <p:spPr>
          <a:xfrm>
            <a:off x="3992435" y="10"/>
            <a:ext cx="5151336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60C9ECF1-B9CD-48D2-A33B-A94DCEE5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911"/>
            <a:ext cx="5220072" cy="677863"/>
          </a:xfrm>
        </p:spPr>
        <p:txBody>
          <a:bodyPr>
            <a:noAutofit/>
          </a:bodyPr>
          <a:lstStyle/>
          <a:p>
            <a:r>
              <a:rPr lang="en-B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KIM TRỌNG:</a:t>
            </a:r>
          </a:p>
        </p:txBody>
      </p:sp>
      <p:graphicFrame>
        <p:nvGraphicFramePr>
          <p:cNvPr id="9" name="Chỗ dành sẵn cho Nội dung 8">
            <a:extLst>
              <a:ext uri="{FF2B5EF4-FFF2-40B4-BE49-F238E27FC236}">
                <a16:creationId xmlns:a16="http://schemas.microsoft.com/office/drawing/2014/main" id="{4583DF99-26AC-48AF-BF1D-AB376F1AD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56521"/>
              </p:ext>
            </p:extLst>
          </p:nvPr>
        </p:nvGraphicFramePr>
        <p:xfrm>
          <a:off x="-168924" y="1137409"/>
          <a:ext cx="5316989" cy="585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92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CC885B-1A8E-4322-9F4F-FCF5020C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47CC885B-1A8E-4322-9F4F-FCF5020C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4B1405-F028-4FBD-AA1F-AFA6CF017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dgm id="{E54B1405-F028-4FBD-AA1F-AFA6CF017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1B97CC3-1E8B-41BB-BF2C-CB4E586F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C1B97CC3-1E8B-41BB-BF2C-CB4E586FC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383145-53C7-4965-BD2E-7E0EBF3CD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7E383145-53C7-4965-BD2E-7E0EBF3CD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223787-C11D-4B59-850C-71ACB991B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68223787-C11D-4B59-850C-71ACB991B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5C8E27-A44E-4116-8699-3A6338C86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1E5C8E27-A44E-4116-8699-3A6338C86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925EFC-53ED-4EF7-950C-C0B2F193D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89925EFC-53ED-4EF7-950C-C0B2F193D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924FDE-067F-4301-9E9C-049AE1FE16A5}"/>
              </a:ext>
            </a:extLst>
          </p:cNvPr>
          <p:cNvSpPr txBox="1">
            <a:spLocks/>
          </p:cNvSpPr>
          <p:nvPr/>
        </p:nvSpPr>
        <p:spPr bwMode="auto">
          <a:xfrm>
            <a:off x="179512" y="1340768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None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thề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631A37-923F-4927-A1F9-8D4A84D07D8B}"/>
              </a:ext>
            </a:extLst>
          </p:cNvPr>
          <p:cNvSpPr txBox="1">
            <a:spLocks/>
          </p:cNvSpPr>
          <p:nvPr/>
        </p:nvSpPr>
        <p:spPr bwMode="auto">
          <a:xfrm>
            <a:off x="0" y="140256"/>
            <a:ext cx="8985738" cy="9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None/>
              <a:defRPr/>
            </a:pPr>
            <a:r>
              <a:rPr lang="en-US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BF03F9-81E1-4819-BE08-739107677041}"/>
              </a:ext>
            </a:extLst>
          </p:cNvPr>
          <p:cNvSpPr txBox="1">
            <a:spLocks/>
          </p:cNvSpPr>
          <p:nvPr/>
        </p:nvSpPr>
        <p:spPr bwMode="auto">
          <a:xfrm>
            <a:off x="4871819" y="2950256"/>
            <a:ext cx="4113921" cy="3359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None/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bặt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1426AC-2D1A-4C9F-BA63-70FC10E68F23}"/>
              </a:ext>
            </a:extLst>
          </p:cNvPr>
          <p:cNvSpPr txBox="1"/>
          <p:nvPr/>
        </p:nvSpPr>
        <p:spPr>
          <a:xfrm>
            <a:off x="2195736" y="2464995"/>
            <a:ext cx="136608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80F903-2773-4FB3-B216-AC95BAA283E5}"/>
              </a:ext>
            </a:extLst>
          </p:cNvPr>
          <p:cNvSpPr txBox="1">
            <a:spLocks/>
          </p:cNvSpPr>
          <p:nvPr/>
        </p:nvSpPr>
        <p:spPr bwMode="auto">
          <a:xfrm>
            <a:off x="158262" y="3375920"/>
            <a:ext cx="3830808" cy="29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algn="just">
              <a:buFontTx/>
              <a:buNone/>
              <a:defRPr/>
            </a:pP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dung Kim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B35109-FEA3-494C-A020-8410397C7CDC}"/>
              </a:ext>
            </a:extLst>
          </p:cNvPr>
          <p:cNvSpPr/>
          <p:nvPr/>
        </p:nvSpPr>
        <p:spPr>
          <a:xfrm>
            <a:off x="4190414" y="3550888"/>
            <a:ext cx="480060" cy="10807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14" y="635"/>
            <a:ext cx="3883025" cy="68573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-27940"/>
            <a:ext cx="5257800" cy="6858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5560" y="44529"/>
            <a:ext cx="3657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800" b="1" dirty="0"/>
          </a:p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    </a:t>
            </a: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914775" y="44528"/>
            <a:ext cx="50292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 bwMode="auto">
          <a:xfrm>
            <a:off x="3693156" y="1916412"/>
            <a:ext cx="5715040" cy="2428892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36195" y="597880"/>
            <a:ext cx="38576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indent="-40005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07604" y="2060888"/>
            <a:ext cx="38576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5847" y="4207195"/>
            <a:ext cx="38576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Lai”, “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6-Point Star 21"/>
          <p:cNvSpPr/>
          <p:nvPr/>
        </p:nvSpPr>
        <p:spPr bwMode="auto">
          <a:xfrm>
            <a:off x="3886197" y="3716641"/>
            <a:ext cx="5715040" cy="2428892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177" y="6236970"/>
            <a:ext cx="42265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914775" y="163196"/>
            <a:ext cx="5251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Xót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tựa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hôm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mai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Quạt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nồng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ấp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mưa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gốc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vừa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.”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1" bldLvl="0" animBg="1"/>
      <p:bldP spid="13" grpId="0" bldLvl="0" animBg="1"/>
      <p:bldP spid="13" grpId="1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75C15D-7AD8-4177-9540-8AED21D5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847" y="2669103"/>
            <a:ext cx="5613617" cy="37122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70000"/>
              </a:lnSpc>
            </a:pPr>
            <a:r>
              <a:rPr lang="vi-VN" sz="2800" i="1" dirty="0" err="1">
                <a:cs typeface="Calibri" panose="020F0502020204030204" pitchFamily="34" charset="0"/>
              </a:rPr>
              <a:t>Xót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người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tựa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cửa</a:t>
            </a:r>
            <a:r>
              <a:rPr lang="vi-VN" sz="2800" i="1" dirty="0">
                <a:cs typeface="Calibri" panose="020F0502020204030204" pitchFamily="34" charset="0"/>
              </a:rPr>
              <a:t> hôm mai,</a:t>
            </a:r>
            <a:br>
              <a:rPr lang="en-BZ" sz="2800" i="1" dirty="0">
                <a:cs typeface="Calibri" panose="020F0502020204030204" pitchFamily="34" charset="0"/>
              </a:rPr>
            </a:br>
            <a:br>
              <a:rPr lang="en-BZ" sz="2800" i="1" dirty="0">
                <a:cs typeface="Calibri" panose="020F0502020204030204" pitchFamily="34" charset="0"/>
              </a:rPr>
            </a:b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br>
              <a:rPr lang="en-BZ" sz="2800" i="1" dirty="0">
                <a:latin typeface="Times New Roman" pitchFamily="18" charset="0"/>
                <a:cs typeface="Times New Roman" pitchFamily="18" charset="0"/>
              </a:rPr>
            </a:br>
            <a:br>
              <a:rPr lang="en-BZ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BZ" sz="28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BZ" sz="2800" i="1" dirty="0">
                <a:latin typeface="Times New Roman" pitchFamily="18" charset="0"/>
                <a:cs typeface="Times New Roman" pitchFamily="18" charset="0"/>
              </a:rPr>
              <a:t>a</a:t>
            </a:r>
            <a:br>
              <a:rPr lang="en-BZ" sz="2800" i="1" dirty="0">
                <a:cs typeface="Times New Roman" panose="02020603050405020304" pitchFamily="18" charset="0"/>
              </a:rPr>
            </a:br>
            <a:br>
              <a:rPr lang="vi-VN" sz="2800" dirty="0">
                <a:cs typeface="Calibri" panose="020F0502020204030204" pitchFamily="34" charset="0"/>
              </a:rPr>
            </a:br>
            <a:r>
              <a:rPr lang="vi-VN" sz="2800" i="1" dirty="0" err="1">
                <a:cs typeface="Calibri" panose="020F0502020204030204" pitchFamily="34" charset="0"/>
              </a:rPr>
              <a:t>Có</a:t>
            </a:r>
            <a:r>
              <a:rPr lang="vi-VN" sz="2800" i="1" dirty="0">
                <a:cs typeface="Calibri" panose="020F0502020204030204" pitchFamily="34" charset="0"/>
              </a:rPr>
              <a:t> khi </a:t>
            </a:r>
            <a:r>
              <a:rPr lang="vi-VN" sz="2800" i="1" dirty="0" err="1">
                <a:cs typeface="Calibri" panose="020F0502020204030204" pitchFamily="34" charset="0"/>
              </a:rPr>
              <a:t>gốc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tử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đã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vừa</a:t>
            </a:r>
            <a:r>
              <a:rPr lang="vi-VN" sz="2800" i="1" dirty="0">
                <a:cs typeface="Calibri" panose="020F0502020204030204" pitchFamily="34" charset="0"/>
              </a:rPr>
              <a:t> </a:t>
            </a:r>
            <a:r>
              <a:rPr lang="vi-VN" sz="2800" i="1" dirty="0" err="1">
                <a:cs typeface="Calibri" panose="020F0502020204030204" pitchFamily="34" charset="0"/>
              </a:rPr>
              <a:t>người</a:t>
            </a:r>
            <a:r>
              <a:rPr lang="vi-VN" sz="2800" i="1" dirty="0">
                <a:cs typeface="Calibri" panose="020F0502020204030204" pitchFamily="34" charset="0"/>
              </a:rPr>
              <a:t> ôm</a:t>
            </a:r>
            <a:br>
              <a:rPr lang="vi-VN" sz="2800" dirty="0">
                <a:cs typeface="Calibri" panose="020F0502020204030204" pitchFamily="34" charset="0"/>
              </a:rPr>
            </a:br>
            <a:endParaRPr lang="en-US" sz="4000" dirty="0">
              <a:cs typeface="Calibri" panose="020F050202020403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 Light"/>
            </a:endParaRPr>
          </a:p>
        </p:txBody>
      </p:sp>
      <p:pic>
        <p:nvPicPr>
          <p:cNvPr id="7" name="Chỗ dành sẵn cho Nội dung 6" descr="Ảnh có chứa văn bản, cuốn sách&#10;&#10;Mô tả được tạo với mức tin cậy rất cao">
            <a:extLst>
              <a:ext uri="{FF2B5EF4-FFF2-40B4-BE49-F238E27FC236}">
                <a16:creationId xmlns:a16="http://schemas.microsoft.com/office/drawing/2014/main" id="{9AB3B084-265B-43D9-A3E4-EF9A891E8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9" r="1" b="11727"/>
          <a:stretch/>
        </p:blipFill>
        <p:spPr>
          <a:xfrm>
            <a:off x="-346730" y="10"/>
            <a:ext cx="4486682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647DED-6135-4581-9C72-7366BDFFF24D}"/>
              </a:ext>
            </a:extLst>
          </p:cNvPr>
          <p:cNvSpPr/>
          <p:nvPr/>
        </p:nvSpPr>
        <p:spPr>
          <a:xfrm>
            <a:off x="4661298" y="983962"/>
            <a:ext cx="3879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s-E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SG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 </a:t>
            </a:r>
            <a:r>
              <a:rPr lang="en-SG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SG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SG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SG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14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611596" y="1268761"/>
            <a:ext cx="3960439" cy="2812272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3530" y="4962607"/>
            <a:ext cx="7248665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Bởi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vì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khi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Kiều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bán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mình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chuộc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cha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là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nàng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đã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làm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tròn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chữ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Hiếu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mà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dang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dở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chữ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tình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.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Cái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mặc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cảm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một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kẻ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phụ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tình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luôn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thường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trực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trong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suy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nghĩ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của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nàng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nên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nó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đã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xuất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hiện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5B9BD5">
                    <a:lumMod val="75000"/>
                  </a:srgbClr>
                </a:solidFill>
                <a:sym typeface="Wingdings" panose="05000000000000000000" pitchFamily="2" charset="2"/>
              </a:rPr>
              <a:t>trước</a:t>
            </a:r>
            <a:endParaRPr lang="en-US" b="1" i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99593" y="1412811"/>
            <a:ext cx="348793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</a:rPr>
              <a:t>? </a:t>
            </a:r>
            <a:r>
              <a:rPr lang="en-US" sz="3200" dirty="0" err="1">
                <a:solidFill>
                  <a:srgbClr val="002060"/>
                </a:solidFill>
              </a:rPr>
              <a:t>Tại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Kiều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err="1">
                <a:solidFill>
                  <a:srgbClr val="002060"/>
                </a:solidFill>
              </a:rPr>
              <a:t>về</a:t>
            </a:r>
            <a:r>
              <a:rPr lang="en-US" sz="3200">
                <a:solidFill>
                  <a:srgbClr val="002060"/>
                </a:solidFill>
              </a:rPr>
              <a:t> cha </a:t>
            </a:r>
            <a:r>
              <a:rPr lang="en-US" sz="3200" dirty="0" err="1">
                <a:solidFill>
                  <a:srgbClr val="002060"/>
                </a:solidFill>
              </a:rPr>
              <a:t>mẹ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trước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lại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err="1">
                <a:solidFill>
                  <a:srgbClr val="002060"/>
                </a:solidFill>
              </a:rPr>
              <a:t>về</a:t>
            </a:r>
            <a:r>
              <a:rPr lang="en-US" sz="320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</a:t>
            </a:r>
            <a:r>
              <a:rPr lang="en-US" sz="3200">
                <a:solidFill>
                  <a:srgbClr val="002060"/>
                </a:solidFill>
              </a:rPr>
              <a:t>hàng </a:t>
            </a:r>
            <a:r>
              <a:rPr lang="en-US" sz="3200" dirty="0">
                <a:solidFill>
                  <a:srgbClr val="002060"/>
                </a:solidFill>
              </a:rPr>
              <a:t>Kim?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3"/>
            <a:ext cx="2914704" cy="2524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Right Arrow 15"/>
          <p:cNvSpPr/>
          <p:nvPr/>
        </p:nvSpPr>
        <p:spPr>
          <a:xfrm>
            <a:off x="393342" y="5213890"/>
            <a:ext cx="695885" cy="69924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">
            <a:extLst>
              <a:ext uri="{FF2B5EF4-FFF2-40B4-BE49-F238E27FC236}">
                <a16:creationId xmlns:a16="http://schemas.microsoft.com/office/drawing/2014/main" id="{695EC77E-A6AD-4EFB-A2FE-17CBA8F8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46" y="1063973"/>
            <a:ext cx="3939747" cy="466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7-Point Star 8">
            <a:extLst>
              <a:ext uri="{FF2B5EF4-FFF2-40B4-BE49-F238E27FC236}">
                <a16:creationId xmlns:a16="http://schemas.microsoft.com/office/drawing/2014/main" id="{5EFD701A-4131-4E5E-B46D-B89F01FF8DB4}"/>
              </a:ext>
            </a:extLst>
          </p:cNvPr>
          <p:cNvSpPr/>
          <p:nvPr/>
        </p:nvSpPr>
        <p:spPr>
          <a:xfrm>
            <a:off x="258937" y="1377369"/>
            <a:ext cx="497681" cy="66357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2C8CCE-35B4-41E0-A04D-4E1F1306A455}"/>
              </a:ext>
            </a:extLst>
          </p:cNvPr>
          <p:cNvSpPr/>
          <p:nvPr/>
        </p:nvSpPr>
        <p:spPr>
          <a:xfrm>
            <a:off x="1049374" y="188641"/>
            <a:ext cx="3579776" cy="21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→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Nhớ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về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kỉ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niệm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11" name="7-Point Star 10">
            <a:extLst>
              <a:ext uri="{FF2B5EF4-FFF2-40B4-BE49-F238E27FC236}">
                <a16:creationId xmlns:a16="http://schemas.microsoft.com/office/drawing/2014/main" id="{2EA337BA-C362-4E2F-AB7B-1EDC02BFFDA8}"/>
              </a:ext>
            </a:extLst>
          </p:cNvPr>
          <p:cNvSpPr/>
          <p:nvPr/>
        </p:nvSpPr>
        <p:spPr>
          <a:xfrm>
            <a:off x="258937" y="3109132"/>
            <a:ext cx="497681" cy="66357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7-Point Star 12">
            <a:extLst>
              <a:ext uri="{FF2B5EF4-FFF2-40B4-BE49-F238E27FC236}">
                <a16:creationId xmlns:a16="http://schemas.microsoft.com/office/drawing/2014/main" id="{C171CD5D-EBD0-4CD6-BA8B-B8F4EC9B34AF}"/>
              </a:ext>
            </a:extLst>
          </p:cNvPr>
          <p:cNvSpPr/>
          <p:nvPr/>
        </p:nvSpPr>
        <p:spPr>
          <a:xfrm>
            <a:off x="258937" y="4829176"/>
            <a:ext cx="497681" cy="663575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noProof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EC50C72-DE53-4F97-ABDF-7CD0529FCBA7}"/>
              </a:ext>
            </a:extLst>
          </p:cNvPr>
          <p:cNvSpPr/>
          <p:nvPr/>
        </p:nvSpPr>
        <p:spPr>
          <a:xfrm>
            <a:off x="1049374" y="2636912"/>
            <a:ext cx="3579776" cy="172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Trọng là mối tình đầu của Kiều</a:t>
            </a:r>
            <a:endParaRPr lang="en-US" altLang="zh-CN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DA6D92-87B6-4CEE-B144-60FC9805A153}"/>
              </a:ext>
            </a:extLst>
          </p:cNvPr>
          <p:cNvSpPr/>
          <p:nvPr/>
        </p:nvSpPr>
        <p:spPr>
          <a:xfrm>
            <a:off x="1049374" y="4545964"/>
            <a:ext cx="3579776" cy="1979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17" name="Picture 16" descr="maithu">
            <a:extLst>
              <a:ext uri="{FF2B5EF4-FFF2-40B4-BE49-F238E27FC236}">
                <a16:creationId xmlns:a16="http://schemas.microsoft.com/office/drawing/2014/main" id="{E42B045B-F5DC-4D0A-B4CE-AFB6F6CF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73" y="1031298"/>
            <a:ext cx="3939749" cy="470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ải xuống (2)">
            <a:extLst>
              <a:ext uri="{FF2B5EF4-FFF2-40B4-BE49-F238E27FC236}">
                <a16:creationId xmlns:a16="http://schemas.microsoft.com/office/drawing/2014/main" id="{77537458-BF5C-45C8-A896-C250A5DD1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46" y="1031298"/>
            <a:ext cx="3939747" cy="472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_1570870793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79" y="0"/>
            <a:ext cx="5951855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644" y="9528"/>
            <a:ext cx="3871595" cy="6848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1" y="-635"/>
            <a:ext cx="527177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744" y="188673"/>
            <a:ext cx="375983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FontTx/>
              <a:buAutoNum type="romanUcPeriod"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  <a:endParaRPr lang="en-US" altLang="en-US" sz="2800" b="1" dirty="0">
              <a:solidFill>
                <a:srgbClr val="CC0000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    </a:t>
            </a: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86874" y="29923"/>
            <a:ext cx="5323205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886200" y="1066800"/>
            <a:ext cx="0" cy="579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6-Point Star 12"/>
          <p:cNvSpPr/>
          <p:nvPr/>
        </p:nvSpPr>
        <p:spPr bwMode="auto">
          <a:xfrm>
            <a:off x="4140239" y="-27940"/>
            <a:ext cx="4643755" cy="3362960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-Point Star 17"/>
          <p:cNvSpPr/>
          <p:nvPr/>
        </p:nvSpPr>
        <p:spPr bwMode="auto">
          <a:xfrm>
            <a:off x="3563931" y="4581840"/>
            <a:ext cx="6143668" cy="1714488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-13970" y="692774"/>
            <a:ext cx="385762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algn="just"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1785965"/>
            <a:ext cx="5214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13" grpId="0" bldLvl="0" animBg="1"/>
      <p:bldP spid="13" grpId="1" bldLvl="0" animBg="1"/>
      <p:bldP spid="18" grpId="0" bldLvl="0" animBg="1"/>
      <p:bldP spid="22" grpId="0" bldLvl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560" y="44451"/>
            <a:ext cx="4857750" cy="68192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196082" y="-9525"/>
            <a:ext cx="5022850" cy="6857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9705" y="112474"/>
            <a:ext cx="39290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CC0000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    </a:t>
            </a: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00284" y="28575"/>
            <a:ext cx="441515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6-Point Star 12"/>
          <p:cNvSpPr/>
          <p:nvPr/>
        </p:nvSpPr>
        <p:spPr bwMode="auto">
          <a:xfrm>
            <a:off x="-540384" y="1700530"/>
            <a:ext cx="5256401" cy="4613910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0239" y="112395"/>
            <a:ext cx="50793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duềnh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CBE5FEFC-3CBD-468A-9486-D1FD5B41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1" y="351850"/>
            <a:ext cx="87481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cửa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bể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hôm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Thuyền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ai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thấp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thoáng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cánh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buồm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19457" name="Picture 6195" descr="sea_020">
            <a:extLst>
              <a:ext uri="{FF2B5EF4-FFF2-40B4-BE49-F238E27FC236}">
                <a16:creationId xmlns:a16="http://schemas.microsoft.com/office/drawing/2014/main" id="{2253A7B0-484B-4743-BC79-BE03926C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240" y="2239815"/>
            <a:ext cx="3803810" cy="4029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E95AE9-03F4-4C6C-BA98-E223B61D1B77}"/>
              </a:ext>
            </a:extLst>
          </p:cNvPr>
          <p:cNvSpPr/>
          <p:nvPr/>
        </p:nvSpPr>
        <p:spPr>
          <a:xfrm>
            <a:off x="2472845" y="1988841"/>
            <a:ext cx="6671179" cy="19723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&gt;&lt;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lẻ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nhuốm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ánh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nắng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hôn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83E8A8-BD5B-4E5F-91B2-5B2803F1EC86}"/>
              </a:ext>
            </a:extLst>
          </p:cNvPr>
          <p:cNvSpPr/>
          <p:nvPr/>
        </p:nvSpPr>
        <p:spPr>
          <a:xfrm>
            <a:off x="2472822" y="4743188"/>
            <a:ext cx="6671178" cy="1926172"/>
          </a:xfrm>
          <a:prstGeom prst="roundRect">
            <a:avLst/>
          </a:prstGeom>
          <a:solidFill>
            <a:srgbClr val="E9C9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lẻ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Kiều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đênh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3FA8AFB-C0A4-4879-AA74-F00AC9D8E8FF}"/>
              </a:ext>
            </a:extLst>
          </p:cNvPr>
          <p:cNvSpPr/>
          <p:nvPr/>
        </p:nvSpPr>
        <p:spPr>
          <a:xfrm>
            <a:off x="5360754" y="4085601"/>
            <a:ext cx="573025" cy="55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noProof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2" grpId="0" animBg="1"/>
      <p:bldP spid="5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CBE5FEFC-3CBD-468A-9486-D1FD5B41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5" y="-27384"/>
            <a:ext cx="75722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ngọn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nước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mới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sa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Hoa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trôi</a:t>
            </a:r>
            <a:r>
              <a:rPr lang="en-US" altLang="zh-C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man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mác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altLang="zh-CN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altLang="zh-CN" sz="4000" i="1" dirty="0">
              <a:solidFill>
                <a:srgbClr val="0070C0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E95AE9-03F4-4C6C-BA98-E223B61D1B77}"/>
              </a:ext>
            </a:extLst>
          </p:cNvPr>
          <p:cNvSpPr/>
          <p:nvPr/>
        </p:nvSpPr>
        <p:spPr>
          <a:xfrm>
            <a:off x="3014390" y="1628832"/>
            <a:ext cx="5774529" cy="27595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nước: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từ láy “man mác”: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bấp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Ý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Kiều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83E8A8-BD5B-4E5F-91B2-5B2803F1EC86}"/>
              </a:ext>
            </a:extLst>
          </p:cNvPr>
          <p:cNvSpPr/>
          <p:nvPr/>
        </p:nvSpPr>
        <p:spPr>
          <a:xfrm>
            <a:off x="3347880" y="4653136"/>
            <a:ext cx="5322743" cy="2044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“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niềm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băn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khoăn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day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dứt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Kiều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đời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A7HLGKD">
            <a:extLst>
              <a:ext uri="{FF2B5EF4-FFF2-40B4-BE49-F238E27FC236}">
                <a16:creationId xmlns:a16="http://schemas.microsoft.com/office/drawing/2014/main" id="{F96B5AC3-374A-42FE-AABE-F5FA1B32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5"/>
            <a:ext cx="2834878" cy="3667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CBE5FEFC-3CBD-468A-9486-D1FD5B41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4624"/>
            <a:ext cx="860940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cỏ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rầu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rầu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mây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altLang="zh-CN" sz="3800" b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altLang="zh-CN" sz="3800" b="1" dirty="0">
              <a:solidFill>
                <a:prstClr val="black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E95AE9-03F4-4C6C-BA98-E223B61D1B77}"/>
              </a:ext>
            </a:extLst>
          </p:cNvPr>
          <p:cNvSpPr/>
          <p:nvPr/>
        </p:nvSpPr>
        <p:spPr>
          <a:xfrm>
            <a:off x="3059833" y="1556792"/>
            <a:ext cx="5729086" cy="32022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đựng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buồn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xanh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mây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nhạt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nhòa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nỗi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buồn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83E8A8-BD5B-4E5F-91B2-5B2803F1EC86}"/>
              </a:ext>
            </a:extLst>
          </p:cNvPr>
          <p:cNvSpPr/>
          <p:nvPr/>
        </p:nvSpPr>
        <p:spPr>
          <a:xfrm>
            <a:off x="2711055" y="4941168"/>
            <a:ext cx="6432946" cy="1686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phận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nhỏ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thấp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hèn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Kiều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lai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Linh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lai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mịt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ảm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đạm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u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ám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47W1C5CAZWJYFRCAECSZ71CAKEB21BCAOZB2I8CA4PH1MZCA6Q5RQQCA017EBPCAFKGBFMCAP5Y951CAM05BEGCAFY8OTCCA0TKP5DCAVHAJQYCA43TCKYCAT4PRE4CAK3OSAOCA4F3UM9CAVBKHA6CAV94FYP">
            <a:extLst>
              <a:ext uri="{FF2B5EF4-FFF2-40B4-BE49-F238E27FC236}">
                <a16:creationId xmlns:a16="http://schemas.microsoft.com/office/drawing/2014/main" id="{7514258F-27B0-456A-AA2B-B766CFF9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928"/>
            <a:ext cx="2832329" cy="3678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CBE5FEFC-3CBD-468A-9486-D1FD5B418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84" y="-27384"/>
            <a:ext cx="853739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Buồn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trông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gió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cuốn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duềnh</a:t>
            </a:r>
            <a:endParaRPr lang="en-US" altLang="zh-CN" sz="3800" b="1" i="1" dirty="0">
              <a:solidFill>
                <a:srgbClr val="0070C0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Ầm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ầm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tiếng</a:t>
            </a:r>
            <a:r>
              <a:rPr lang="en-US" altLang="zh-C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sóng</a:t>
            </a:r>
            <a:r>
              <a:rPr lang="en-US" altLang="zh-C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kêu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altLang="zh-CN" sz="3800" b="1" i="1" dirty="0">
                <a:solidFill>
                  <a:srgbClr val="0070C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ghế</a:t>
            </a:r>
            <a:r>
              <a:rPr lang="en-US" altLang="zh-C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ngồi</a:t>
            </a:r>
            <a:r>
              <a:rPr lang="en-US" altLang="zh-C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#9Slide05 HLT Boulevard" panose="00000400000000000000" pitchFamily="2" charset="0"/>
                <a:cs typeface="Times New Roman" panose="02020603050405020304" pitchFamily="18" charset="0"/>
              </a:rPr>
              <a:t>.</a:t>
            </a:r>
            <a:endParaRPr lang="en-US" altLang="zh-CN" sz="3800" b="1" dirty="0">
              <a:solidFill>
                <a:srgbClr val="FF0000"/>
              </a:solidFill>
              <a:latin typeface="Times New Roman" panose="02020603050405020304" pitchFamily="18" charset="0"/>
              <a:ea typeface="#9Slide05 HLT Boulevard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1E95AE9-03F4-4C6C-BA98-E223B61D1B77}"/>
              </a:ext>
            </a:extLst>
          </p:cNvPr>
          <p:cNvSpPr/>
          <p:nvPr/>
        </p:nvSpPr>
        <p:spPr>
          <a:xfrm>
            <a:off x="3252014" y="1412808"/>
            <a:ext cx="5943577" cy="23691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cuốn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duềnh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dội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bão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Ầm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ầm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dọa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Đảo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đưa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láy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ầm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ầm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ghê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gớm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thiên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zh-CN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883E8A8-BD5B-4E5F-91B2-5B2803F1EC86}"/>
              </a:ext>
            </a:extLst>
          </p:cNvPr>
          <p:cNvSpPr/>
          <p:nvPr/>
        </p:nvSpPr>
        <p:spPr>
          <a:xfrm>
            <a:off x="3251998" y="4077104"/>
            <a:ext cx="5943578" cy="24236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Kêu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quanh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ghế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ngồi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Thiên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dội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đang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bủa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vây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Kiều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chực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cuốn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sợ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bàng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song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ập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Nhạy</a:t>
            </a: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197" descr="songbien">
            <a:extLst>
              <a:ext uri="{FF2B5EF4-FFF2-40B4-BE49-F238E27FC236}">
                <a16:creationId xmlns:a16="http://schemas.microsoft.com/office/drawing/2014/main" id="{87D3952F-6CB2-479F-B450-9D026A63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41899"/>
            <a:ext cx="2896916" cy="3546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3660"/>
          <a:ext cx="9144000" cy="605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20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3200" baseline="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3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10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34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23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85862"/>
            <a:ext cx="4572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/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9" y="1285862"/>
            <a:ext cx="450056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4322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9" y="2571822"/>
            <a:ext cx="450056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55" y="364458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/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757" y="3644905"/>
            <a:ext cx="44246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86322"/>
            <a:ext cx="457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9" y="4857838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6-Point Star 12"/>
          <p:cNvSpPr/>
          <p:nvPr/>
        </p:nvSpPr>
        <p:spPr bwMode="auto">
          <a:xfrm>
            <a:off x="2051685" y="1328420"/>
            <a:ext cx="6786880" cy="2520950"/>
          </a:xfrm>
          <a:prstGeom prst="star6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21" y="6021148"/>
            <a:ext cx="9072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bldLvl="0" animBg="1"/>
      <p:bldP spid="13" grpId="1" bldLvl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>
            <a:extLst>
              <a:ext uri="{FF2B5EF4-FFF2-40B4-BE49-F238E27FC236}">
                <a16:creationId xmlns:a16="http://schemas.microsoft.com/office/drawing/2014/main" id="{5ED42385-7F7D-4214-9328-19E5A7681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7" y="360701"/>
            <a:ext cx="6897350" cy="936625"/>
          </a:xfrm>
          <a:prstGeom prst="rect">
            <a:avLst/>
          </a:prstGeom>
          <a:solidFill>
            <a:schemeClr val="accent1">
              <a:lumMod val="60000"/>
              <a:lumOff val="40000"/>
              <a:alpha val="90977"/>
            </a:schemeClr>
          </a:solidFill>
          <a:ln>
            <a:noFill/>
          </a:ln>
        </p:spPr>
        <p:txBody>
          <a:bodyPr anchor="ctr"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Buồn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lo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thân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phận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kiếp</a:t>
            </a:r>
            <a:endParaRPr lang="en-US" altLang="en-US" sz="3600" b="1" i="1" u="sng" dirty="0">
              <a:solidFill>
                <a:prstClr val="black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0E1DCF8-3622-470D-86EC-041F6057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74" y="5529580"/>
            <a:ext cx="3610495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Cô đơn buồn tủi</a:t>
            </a:r>
            <a:endParaRPr lang="en-US" altLang="en-US" sz="3600" b="1" i="1" u="sng">
              <a:solidFill>
                <a:prstClr val="black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7EEF21E6-1038-44C9-B7DA-3038F296C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9" y="3938112"/>
            <a:ext cx="3888431" cy="838200"/>
          </a:xfrm>
          <a:prstGeom prst="rect">
            <a:avLst/>
          </a:prstGeom>
          <a:solidFill>
            <a:srgbClr val="CC00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Nhớ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Kim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Trọng</a:t>
            </a:r>
            <a:endParaRPr lang="en-US" altLang="en-US" sz="3600" b="1" dirty="0">
              <a:solidFill>
                <a:prstClr val="black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A7D96456-B31F-4F31-9F34-0D88F2DC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33" y="2231547"/>
            <a:ext cx="5067035" cy="838200"/>
          </a:xfrm>
          <a:prstGeom prst="rect">
            <a:avLst/>
          </a:prstGeom>
          <a:solidFill>
            <a:srgbClr val="FF5050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buFont typeface="Arial" panose="020B0604020202020204" pitchFamily="34" charset="0"/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Xót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thương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cho</a:t>
            </a:r>
            <a:r>
              <a:rPr lang="en-US" altLang="en-US" sz="3600" b="1" dirty="0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cha </a:t>
            </a:r>
            <a:r>
              <a:rPr lang="en-US" altLang="en-US" sz="3600" b="1" dirty="0" err="1">
                <a:solidFill>
                  <a:prstClr val="black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mẹ</a:t>
            </a:r>
            <a:endParaRPr lang="en-US" altLang="en-US" sz="3600" b="1" i="1" u="sng" dirty="0">
              <a:solidFill>
                <a:prstClr val="black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3" name="Line 8">
            <a:extLst>
              <a:ext uri="{FF2B5EF4-FFF2-40B4-BE49-F238E27FC236}">
                <a16:creationId xmlns:a16="http://schemas.microsoft.com/office/drawing/2014/main" id="{F239A5CB-921C-4A01-8DD5-7118F7837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7262" y="5001518"/>
            <a:ext cx="344232" cy="3476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SG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Line 9">
            <a:extLst>
              <a:ext uri="{FF2B5EF4-FFF2-40B4-BE49-F238E27FC236}">
                <a16:creationId xmlns:a16="http://schemas.microsoft.com/office/drawing/2014/main" id="{601525E3-81C1-4083-898B-31E201370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9542" y="1646081"/>
            <a:ext cx="376029" cy="3889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SG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Line 10">
            <a:extLst>
              <a:ext uri="{FF2B5EF4-FFF2-40B4-BE49-F238E27FC236}">
                <a16:creationId xmlns:a16="http://schemas.microsoft.com/office/drawing/2014/main" id="{3D166AB5-6761-4B82-9054-45E1DC183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2744" y="3311843"/>
            <a:ext cx="344232" cy="3841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SG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á»¹ ná»¯ cá» Äáº¡i _ Láº§u 1 | â¥â¢.á¦Â°à¹Û£ÛYÃU à¹Û£ÛTINH à¹Û£ÛCÃC.á¦Â°â¢â¥">
            <a:extLst>
              <a:ext uri="{FF2B5EF4-FFF2-40B4-BE49-F238E27FC236}">
                <a16:creationId xmlns:a16="http://schemas.microsoft.com/office/drawing/2014/main" id="{498CE961-2D95-455A-A67A-1058FCA75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8798" r="7646" b="20941"/>
          <a:stretch/>
        </p:blipFill>
        <p:spPr bwMode="auto">
          <a:xfrm>
            <a:off x="5335582" y="1185868"/>
            <a:ext cx="3808429" cy="56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6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bldLvl="0" animBg="1"/>
      <p:bldP spid="105477" grpId="0" bldLvl="0" animBg="1"/>
      <p:bldP spid="10547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ỗ dành sẵn cho Nội dung 4">
            <a:extLst>
              <a:ext uri="{FF2B5EF4-FFF2-40B4-BE49-F238E27FC236}">
                <a16:creationId xmlns:a16="http://schemas.microsoft.com/office/drawing/2014/main" id="{A3D9FC27-865A-4304-B203-83007D134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 b="8886"/>
          <a:stretch/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49" y="-2"/>
            <a:ext cx="4081394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F3253947-8B47-4085-A1B9-62DCE15E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9" y="2305781"/>
            <a:ext cx="3987134" cy="1043409"/>
          </a:xfrm>
        </p:spPr>
        <p:txBody>
          <a:bodyPr>
            <a:noAutofit/>
          </a:bodyPr>
          <a:lstStyle/>
          <a:p>
            <a:pPr algn="ctr"/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BZ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925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71306C-763E-47EB-9FF1-1C9E114C3C27}"/>
              </a:ext>
            </a:extLst>
          </p:cNvPr>
          <p:cNvSpPr/>
          <p:nvPr/>
        </p:nvSpPr>
        <p:spPr>
          <a:xfrm>
            <a:off x="2496740" y="188640"/>
            <a:ext cx="6539755" cy="33123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Tâm trạng Kiều ở lầu Ngưng Bích: Đau đớn xót xa nhớ về Kim Trọng; day dứt, nhớ thương gia đình.</a:t>
            </a:r>
            <a:endParaRPr lang="en-US" sz="3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bức tranh thiên nhiên trước lầu Ngưng Bích trong cảm nhận của Thuý Kiều.</a:t>
            </a:r>
            <a:endParaRPr lang="en-US" sz="3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58FF79-C58D-43AA-9A90-B5CBEA256CA5}"/>
              </a:ext>
            </a:extLst>
          </p:cNvPr>
          <p:cNvSpPr/>
          <p:nvPr/>
        </p:nvSpPr>
        <p:spPr>
          <a:xfrm>
            <a:off x="355997" y="833224"/>
            <a:ext cx="1943100" cy="2524557"/>
          </a:xfrm>
          <a:prstGeom prst="ellipse">
            <a:avLst/>
          </a:prstGeom>
          <a:solidFill>
            <a:srgbClr val="EFF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EE4F99-088E-48EE-A127-2F82A21B5848}"/>
              </a:ext>
            </a:extLst>
          </p:cNvPr>
          <p:cNvSpPr/>
          <p:nvPr/>
        </p:nvSpPr>
        <p:spPr>
          <a:xfrm>
            <a:off x="2407605" y="3933056"/>
            <a:ext cx="6628889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Nghệ thuật miêu tả nội tâm nhân vật: diễn biến tâm trạng được thể hiện qua ngôn ngữ độc thoại và tả cảnh ngụ tình đặc sắc.</a:t>
            </a:r>
            <a:endParaRPr lang="en-US" sz="3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từ ngữ, sử dụng các biện pháp tu từ.</a:t>
            </a:r>
            <a:endParaRPr lang="en-US" sz="3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D1AFD4-4C64-4298-8C7D-C3B2D4E331EC}"/>
              </a:ext>
            </a:extLst>
          </p:cNvPr>
          <p:cNvSpPr/>
          <p:nvPr/>
        </p:nvSpPr>
        <p:spPr>
          <a:xfrm>
            <a:off x="355998" y="3814334"/>
            <a:ext cx="1943101" cy="2524557"/>
          </a:xfrm>
          <a:prstGeom prst="ellipse">
            <a:avLst/>
          </a:prstGeom>
          <a:solidFill>
            <a:srgbClr val="EFF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</a:t>
            </a:r>
          </a:p>
        </p:txBody>
      </p:sp>
    </p:spTree>
    <p:extLst>
      <p:ext uri="{BB962C8B-B14F-4D97-AF65-F5344CB8AC3E}">
        <p14:creationId xmlns:p14="http://schemas.microsoft.com/office/powerpoint/2010/main" val="5296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981202" y="2438478"/>
            <a:ext cx="48863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ahamasBH"/>
              </a:rPr>
              <a:t> nh÷ng yÕu tè k× ¶o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828800" y="26670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 YOU LATER </a:t>
            </a:r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ebdings" panose="05030102010509060703" charset="0"/>
              </a:rPr>
              <a:t>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o-duyen-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9149080" cy="680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4" y="116840"/>
            <a:ext cx="6899275" cy="66497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70446" y="2997205"/>
            <a:ext cx="16560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TRAO DUYÊN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99"/>
          </a:fgClr>
          <a:bgClr>
            <a:srgbClr val="EDF2A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79" y="44450"/>
            <a:ext cx="6343015" cy="67271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nền Mực Trung Quốc, Mực Trung Quốc vector nền và tập tin tải về  miễn phí | pngtree PSDComment">
            <a:extLst>
              <a:ext uri="{FF2B5EF4-FFF2-40B4-BE49-F238E27FC236}">
                <a16:creationId xmlns:a16="http://schemas.microsoft.com/office/drawing/2014/main" id="{AAA278A7-0EE9-4AF3-A086-1C68F9A1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" y="44624"/>
            <a:ext cx="9162288" cy="67868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162B4-A4F1-43F7-A7A5-BE51C9A61671}"/>
              </a:ext>
            </a:extLst>
          </p:cNvPr>
          <p:cNvSpPr txBox="1"/>
          <p:nvPr/>
        </p:nvSpPr>
        <p:spPr>
          <a:xfrm>
            <a:off x="-108520" y="620688"/>
            <a:ext cx="47617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C00000"/>
                </a:solidFill>
                <a:latin typeface="Times New Roman"/>
              </a:rPr>
              <a:t>Trước lầu Ngưng Bích khóa xuân</a:t>
            </a:r>
            <a:endParaRPr lang="vi-VN" sz="2400" dirty="0">
              <a:solidFill>
                <a:srgbClr val="C000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C00000"/>
                </a:solidFill>
                <a:latin typeface="Times New Roman"/>
              </a:rPr>
              <a:t>Vẻ non xa tấm trăng gần ở chung</a:t>
            </a:r>
            <a:endParaRPr lang="vi-VN" sz="2400" dirty="0">
              <a:solidFill>
                <a:srgbClr val="C000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C00000"/>
                </a:solidFill>
                <a:latin typeface="Times New Roman"/>
              </a:rPr>
              <a:t>Bốn bề bát ngát xa trông</a:t>
            </a:r>
            <a:endParaRPr lang="vi-VN" sz="2400" dirty="0">
              <a:solidFill>
                <a:srgbClr val="C000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C00000"/>
                </a:solidFill>
                <a:latin typeface="Times New Roman"/>
              </a:rPr>
              <a:t>Cát vàng cồn nọ bụi hồng dặm kia</a:t>
            </a:r>
            <a:endParaRPr lang="vi-VN" sz="2400" dirty="0">
              <a:solidFill>
                <a:srgbClr val="C000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C00000"/>
                </a:solidFill>
                <a:latin typeface="Times New Roman"/>
              </a:rPr>
              <a:t>Bẽ bàng mây sớm </a:t>
            </a:r>
            <a:r>
              <a:rPr lang="vi-VN" sz="2400" i="1">
                <a:solidFill>
                  <a:srgbClr val="C00000"/>
                </a:solidFill>
                <a:latin typeface="Times New Roman"/>
              </a:rPr>
              <a:t>đèn khuya</a:t>
            </a:r>
            <a:endParaRPr lang="en-US" sz="2400" dirty="0">
              <a:solidFill>
                <a:srgbClr val="C000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>
                <a:solidFill>
                  <a:srgbClr val="C00000"/>
                </a:solidFill>
                <a:latin typeface="Times New Roman"/>
              </a:rPr>
              <a:t>Nửa </a:t>
            </a:r>
            <a:r>
              <a:rPr lang="vi-VN" sz="2400" i="1" dirty="0">
                <a:solidFill>
                  <a:srgbClr val="C00000"/>
                </a:solidFill>
                <a:latin typeface="Times New Roman"/>
              </a:rPr>
              <a:t>tình nửa cảnh như chia tấm lòng</a:t>
            </a:r>
            <a:endParaRPr lang="vi-VN" sz="2400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F91CD5-C15C-4224-9C1F-E315DAA40FAC}"/>
              </a:ext>
            </a:extLst>
          </p:cNvPr>
          <p:cNvSpPr txBox="1"/>
          <p:nvPr/>
        </p:nvSpPr>
        <p:spPr>
          <a:xfrm>
            <a:off x="193548" y="3140968"/>
            <a:ext cx="46405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Tưởng người dưới nguyệt chén đồng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Tin sương luống những rày trông mai chờ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Bên trời góc bể bơ vơ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Tấm son gột rửa bao giờ cho phai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Xót người tựa cửa hôm mai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Quạt nồng ấp lạnh những ai đó giờ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Sân Lai cách mấy nắng mưa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2060"/>
                </a:solidFill>
                <a:latin typeface="Times New Roman"/>
              </a:rPr>
              <a:t>Có khi gốc tử đã vừa người ôm.</a:t>
            </a:r>
            <a:endParaRPr lang="vi-VN" sz="2400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1CF3CA-39CC-4409-BC89-0987DC031264}"/>
              </a:ext>
            </a:extLst>
          </p:cNvPr>
          <p:cNvSpPr txBox="1"/>
          <p:nvPr/>
        </p:nvSpPr>
        <p:spPr>
          <a:xfrm>
            <a:off x="4744908" y="1843954"/>
            <a:ext cx="45796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Buồn trông cửa bể chiều hôm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Thuyền ai thấp thoáng cánh buồm xa xa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Buồn trông ngọn nước mới sa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Hoa trôi man mác biết là về đâu?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Buồn trông nội cỏ rầu rầu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Chân mây mặt đất một màu xanh xanh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Buồn trông gió cuốn mặt duềnh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i="1" dirty="0">
                <a:solidFill>
                  <a:srgbClr val="009900"/>
                </a:solidFill>
                <a:latin typeface="Times New Roman"/>
              </a:rPr>
              <a:t>Ầm ầm tiếng sóng kêu quanh ghế ngồi.</a:t>
            </a:r>
            <a:endParaRPr lang="vi-VN" sz="2400" dirty="0">
              <a:solidFill>
                <a:srgbClr val="009900"/>
              </a:solidFill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8D55D-5067-40B7-A957-D86E25B09FB7}"/>
              </a:ext>
            </a:extLst>
          </p:cNvPr>
          <p:cNvSpPr txBox="1"/>
          <p:nvPr/>
        </p:nvSpPr>
        <p:spPr>
          <a:xfrm>
            <a:off x="3188970" y="-25643"/>
            <a:ext cx="463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732DF-58A9-48BA-B0E6-A2840762CBF4}"/>
              </a:ext>
            </a:extLst>
          </p:cNvPr>
          <p:cNvSpPr txBox="1"/>
          <p:nvPr/>
        </p:nvSpPr>
        <p:spPr>
          <a:xfrm>
            <a:off x="539591" y="-4654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642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Blue sea and sand beige watercolor splash on white paper  abstract background">
            <a:extLst>
              <a:ext uri="{FF2B5EF4-FFF2-40B4-BE49-F238E27FC236}">
                <a16:creationId xmlns:a16="http://schemas.microsoft.com/office/drawing/2014/main" id="{83AD2972-D88F-4238-8EE6-ACAF5CE8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358"/>
            <a:ext cx="9144000" cy="69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B19E58D-22B3-406B-8DCF-FAD2C0BC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348" y="139303"/>
            <a:ext cx="683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b="1" kern="0">
                <a:solidFill>
                  <a:srgbClr val="FF0000"/>
                </a:solidFill>
              </a:rPr>
              <a:t>* Giải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thích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từ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khó</a:t>
            </a:r>
            <a:endParaRPr lang="en-US" alt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DE87F026-5443-4AEA-9DC4-42F84CC9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703" y="767495"/>
            <a:ext cx="58826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Khóa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kín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tuổi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xuân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ý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nói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cấm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cung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; ở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đây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chỉ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việc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Kiều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bị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giam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lỏng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36E9083-6261-4318-9C76-906EEB60E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21" y="1005840"/>
            <a:ext cx="19928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Khóa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xuân</a:t>
            </a:r>
            <a:r>
              <a:rPr lang="en-US" altLang="en-US" sz="2800" b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13E6D20-94EA-4D6C-AD50-9CEF5BC5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012484"/>
            <a:ext cx="15520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Bẽ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bàng</a:t>
            </a:r>
            <a:r>
              <a:rPr lang="en-US" altLang="en-US" sz="2800" b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B04AFB87-6C37-4B1E-8AA9-2C32A839E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08" y="1998778"/>
            <a:ext cx="2946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Xấu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hổ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tủi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thẹn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C88B9EFB-627B-401A-B89F-0085A78C9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21" y="2886015"/>
            <a:ext cx="197361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Chén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64811D83-7F30-46E8-A539-2057E667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805" y="2768728"/>
            <a:ext cx="61279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Chén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rượu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thề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nguyền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cùng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cùng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dạ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với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nhau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283F48D7-B11B-4F85-82D9-7BFE2681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82" y="3808273"/>
            <a:ext cx="163217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Tấm</a:t>
            </a:r>
            <a:r>
              <a:rPr lang="en-US" altLang="en-US" sz="2800" b="1" kern="0" dirty="0">
                <a:solidFill>
                  <a:srgbClr val="FF0000"/>
                </a:solidFill>
              </a:rPr>
              <a:t> son:</a:t>
            </a:r>
            <a:endParaRPr lang="en-US" altLang="en-US" sz="2800" kern="0" dirty="0">
              <a:solidFill>
                <a:srgbClr val="FF0000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80722BD1-E5B2-4AB2-8646-5EC6329A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514" y="3803858"/>
            <a:ext cx="5778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Tấm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son,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chỉ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tấm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lòng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chung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thủy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gắn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bó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A978BC43-8FAE-4F47-8569-06DC05C8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36" y="4732822"/>
            <a:ext cx="31726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</a:rPr>
              <a:t>Quạt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nồng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ấp</a:t>
            </a:r>
            <a:r>
              <a:rPr lang="en-US" altLang="en-US" sz="2800" b="1" kern="0" dirty="0">
                <a:solidFill>
                  <a:srgbClr val="FF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</a:rPr>
              <a:t>lạnh</a:t>
            </a:r>
            <a:r>
              <a:rPr lang="en-US" altLang="en-US" sz="2800" b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0F605D6C-7B48-43A8-97A2-3BBC4623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666" y="4683248"/>
            <a:ext cx="7639334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en-US" sz="2800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Mùa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hè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,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trời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nóng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nực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thì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quạt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cho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cha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mẹ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ngủ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;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mùa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đông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trời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lạnh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giá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thì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vào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nằm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trước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để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khi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cha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mẹ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ngủ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chỗ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nằm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đã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ấm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altLang="en-US" sz="2800" b="1" i="1" kern="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sẵn</a:t>
            </a:r>
            <a:r>
              <a:rPr lang="en-US" altLang="en-US" sz="2800" b="1" i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964C4190-42C1-43CF-B5DF-D98105554C8D}"/>
              </a:ext>
            </a:extLst>
          </p:cNvPr>
          <p:cNvSpPr/>
          <p:nvPr/>
        </p:nvSpPr>
        <p:spPr>
          <a:xfrm>
            <a:off x="251557" y="967651"/>
            <a:ext cx="520303" cy="663564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D3A4537B-3F91-49D3-B73E-B12F9DB48845}"/>
              </a:ext>
            </a:extLst>
          </p:cNvPr>
          <p:cNvSpPr/>
          <p:nvPr/>
        </p:nvSpPr>
        <p:spPr>
          <a:xfrm>
            <a:off x="251557" y="1926268"/>
            <a:ext cx="520303" cy="663564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66D63449-5CDC-4C6E-8938-BD61C490F0C4}"/>
              </a:ext>
            </a:extLst>
          </p:cNvPr>
          <p:cNvSpPr/>
          <p:nvPr/>
        </p:nvSpPr>
        <p:spPr>
          <a:xfrm>
            <a:off x="251557" y="2837498"/>
            <a:ext cx="520303" cy="663564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713D23DE-AE6B-493E-A400-DEA87A0B0DBC}"/>
              </a:ext>
            </a:extLst>
          </p:cNvPr>
          <p:cNvSpPr/>
          <p:nvPr/>
        </p:nvSpPr>
        <p:spPr>
          <a:xfrm>
            <a:off x="251557" y="3739336"/>
            <a:ext cx="520303" cy="663564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ADB2CFC-536F-43C0-9987-57622C765B7B}"/>
              </a:ext>
            </a:extLst>
          </p:cNvPr>
          <p:cNvSpPr/>
          <p:nvPr/>
        </p:nvSpPr>
        <p:spPr>
          <a:xfrm>
            <a:off x="251557" y="4662650"/>
            <a:ext cx="520303" cy="663564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921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38862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57627" y="-60325"/>
            <a:ext cx="5286375" cy="691578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114800" y="1676400"/>
            <a:ext cx="487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</a:rPr>
              <a:t>    </a:t>
            </a:r>
            <a:endParaRPr lang="en-US" altLang="en-US" b="1">
              <a:solidFill>
                <a:schemeClr val="bg1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altLang="en-US" b="1">
                <a:solidFill>
                  <a:srgbClr val="000099"/>
                </a:solidFill>
              </a:rPr>
              <a:t>      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886200" y="1066800"/>
            <a:ext cx="0" cy="579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584364" y="30210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974764" y="21066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1120" y="45133"/>
            <a:ext cx="3657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</a:p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1.Hoàn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CC0000"/>
              </a:solidFill>
            </a:endParaRPr>
          </a:p>
          <a:p>
            <a:pPr marL="400050" indent="-400050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800" b="1" dirty="0">
              <a:solidFill>
                <a:srgbClr val="006600"/>
              </a:solidFill>
            </a:endParaRPr>
          </a:p>
        </p:txBody>
      </p:sp>
      <p:sp>
        <p:nvSpPr>
          <p:cNvPr id="24" name="6-Point Star 23"/>
          <p:cNvSpPr/>
          <p:nvPr/>
        </p:nvSpPr>
        <p:spPr bwMode="auto">
          <a:xfrm>
            <a:off x="3563621" y="-171450"/>
            <a:ext cx="6143625" cy="2892425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4775" y="3082368"/>
            <a:ext cx="5257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" y="1868159"/>
            <a:ext cx="38576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-Point Star 18"/>
          <p:cNvSpPr/>
          <p:nvPr/>
        </p:nvSpPr>
        <p:spPr bwMode="auto">
          <a:xfrm>
            <a:off x="3635370" y="161918"/>
            <a:ext cx="6143668" cy="1857388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05656"/>
            <a:ext cx="385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5" y="5389009"/>
            <a:ext cx="385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6-Point Star 24"/>
          <p:cNvSpPr/>
          <p:nvPr/>
        </p:nvSpPr>
        <p:spPr bwMode="auto">
          <a:xfrm>
            <a:off x="3563621" y="488323"/>
            <a:ext cx="6143625" cy="2593975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6-Point Star 25"/>
          <p:cNvSpPr/>
          <p:nvPr/>
        </p:nvSpPr>
        <p:spPr bwMode="auto">
          <a:xfrm>
            <a:off x="3429002" y="44450"/>
            <a:ext cx="6143625" cy="2964180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4" grpId="0" bldLvl="0" animBg="1"/>
      <p:bldP spid="24" grpId="1" bldLvl="0" animBg="1"/>
      <p:bldP spid="13" grpId="0"/>
      <p:bldP spid="19" grpId="0" bldLvl="0" animBg="1"/>
      <p:bldP spid="19" grpId="1" bldLvl="0" animBg="1"/>
      <p:bldP spid="21" grpId="0"/>
      <p:bldP spid="23" grpId="0"/>
      <p:bldP spid="25" grpId="0" bldLvl="0" animBg="1"/>
      <p:bldP spid="25" grpId="1" bldLvl="0" animBg="1"/>
      <p:bldP spid="2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5249CC2F-F717-4285-AE76-A41E0FDCD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0" y="10"/>
            <a:ext cx="9144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2" y="998176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cap="al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EED461-D6BA-4A70-A72B-92BCBF8738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963931"/>
              </p:ext>
            </p:extLst>
          </p:nvPr>
        </p:nvGraphicFramePr>
        <p:xfrm>
          <a:off x="540847" y="332656"/>
          <a:ext cx="79440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85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2207</Words>
  <Application>Microsoft Office PowerPoint</Application>
  <PresentationFormat>On-screen Show (4:3)</PresentationFormat>
  <Paragraphs>212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.VnBahamasBH</vt:lpstr>
      <vt:lpstr>Arial</vt:lpstr>
      <vt:lpstr>Calibri</vt:lpstr>
      <vt:lpstr>Calibri Light</vt:lpstr>
      <vt:lpstr>Tahoma</vt:lpstr>
      <vt:lpstr>Times New Roman</vt:lpstr>
      <vt:lpstr>Wingdings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KIỀU Ở LẦU NGƯNG BÍCH                               (trích Truyện Kiều)     Nguyễn Du                    Nghệ thuật miêu tả nội tâm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VỚI KIM TRỌNG:</vt:lpstr>
      <vt:lpstr>PowerPoint Presentation</vt:lpstr>
      <vt:lpstr>PowerPoint Presentation</vt:lpstr>
      <vt:lpstr>Xót người tựa cửa hôm mai,  Quạt nồng ấp lạnh những ai đó giờ  Sân lai cách mấy nắng mưa  Có khi gốc tử đã vừa người ôm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Bằng bút pháp tả cảnh ngụ tình, Nguyễn Du đã cho ta thấy cảnh ngộ cô đơn, buồn tủi và tấm lòng thủy chung, hiếu thảo của Thúy Kiều.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MSLien</dc:creator>
  <cp:lastModifiedBy>Duong Nguyen</cp:lastModifiedBy>
  <cp:revision>193</cp:revision>
  <cp:lastPrinted>2113-01-01T00:00:00Z</cp:lastPrinted>
  <dcterms:created xsi:type="dcterms:W3CDTF">2113-01-01T00:00:00Z</dcterms:created>
  <dcterms:modified xsi:type="dcterms:W3CDTF">2023-10-22T15:07:19Z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FB0C24FC6A024B07845A5CD6D7FDDE3A</vt:lpwstr>
  </property>
  <property fmtid="{D5CDD505-2E9C-101B-9397-08002B2CF9AE}" pid="4" name="KSOProductBuildVer">
    <vt:lpwstr>1033-11.2.0.10323</vt:lpwstr>
  </property>
</Properties>
</file>