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782" r:id="rId7"/>
    <p:sldMasterId id="2147483808" r:id="rId8"/>
    <p:sldMasterId id="2147483821" r:id="rId9"/>
    <p:sldMasterId id="2147483833" r:id="rId10"/>
    <p:sldMasterId id="2147483846" r:id="rId11"/>
  </p:sldMasterIdLst>
  <p:notesMasterIdLst>
    <p:notesMasterId r:id="rId44"/>
  </p:notesMasterIdLst>
  <p:sldIdLst>
    <p:sldId id="839" r:id="rId12"/>
    <p:sldId id="931" r:id="rId13"/>
    <p:sldId id="770" r:id="rId14"/>
    <p:sldId id="848" r:id="rId15"/>
    <p:sldId id="937" r:id="rId16"/>
    <p:sldId id="938" r:id="rId17"/>
    <p:sldId id="943" r:id="rId18"/>
    <p:sldId id="942" r:id="rId19"/>
    <p:sldId id="944" r:id="rId20"/>
    <p:sldId id="945" r:id="rId21"/>
    <p:sldId id="879" r:id="rId22"/>
    <p:sldId id="947" r:id="rId23"/>
    <p:sldId id="956" r:id="rId24"/>
    <p:sldId id="958" r:id="rId25"/>
    <p:sldId id="959" r:id="rId26"/>
    <p:sldId id="961" r:id="rId27"/>
    <p:sldId id="963" r:id="rId28"/>
    <p:sldId id="964" r:id="rId29"/>
    <p:sldId id="989" r:id="rId30"/>
    <p:sldId id="998" r:id="rId31"/>
    <p:sldId id="990" r:id="rId32"/>
    <p:sldId id="994" r:id="rId33"/>
    <p:sldId id="995" r:id="rId34"/>
    <p:sldId id="996" r:id="rId35"/>
    <p:sldId id="997" r:id="rId36"/>
    <p:sldId id="999" r:id="rId37"/>
    <p:sldId id="1002" r:id="rId38"/>
    <p:sldId id="926" r:id="rId39"/>
    <p:sldId id="1005" r:id="rId40"/>
    <p:sldId id="1000" r:id="rId41"/>
    <p:sldId id="1007" r:id="rId42"/>
    <p:sldId id="100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DEADA"/>
    <a:srgbClr val="DFF0F5"/>
    <a:srgbClr val="949255"/>
    <a:srgbClr val="DBEEF4"/>
    <a:srgbClr val="FF7C80"/>
    <a:srgbClr val="EBF1DE"/>
    <a:srgbClr val="FFFFFF"/>
    <a:srgbClr val="F2DCD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255" autoAdjust="0"/>
  </p:normalViewPr>
  <p:slideViewPr>
    <p:cSldViewPr snapToGrid="0">
      <p:cViewPr varScale="1">
        <p:scale>
          <a:sx n="70" d="100"/>
          <a:sy n="70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14CB1-AC02-4188-A04A-137A4020711B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BZ"/>
        </a:p>
      </dgm:t>
    </dgm:pt>
    <dgm:pt modelId="{1FA75A3A-FA7C-466E-A6BB-345C3964DADA}">
      <dgm:prSet phldrT="[Văn bản]" custT="1"/>
      <dgm:spPr/>
      <dgm:t>
        <a:bodyPr/>
        <a:lstStyle/>
        <a:p>
          <a:r>
            <a:rPr lang="en-BZ" sz="4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Súng</a:t>
          </a:r>
          <a:endParaRPr lang="en-BZ" sz="4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A98610-7AAB-41A8-A6E7-E84309BD26B3}" type="parTrans" cxnId="{62EACE7E-66AC-4DD4-9564-15C32DCF0A11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93347-DD70-46A1-8621-986963C70FEA}" type="sibTrans" cxnId="{62EACE7E-66AC-4DD4-9564-15C32DCF0A11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F2718-81E7-4583-B41E-8DC5E0FFFE2E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8A4C4-1DBD-45E1-8292-7949CA341A2E}" type="parTrans" cxnId="{2678A384-31B5-4D1F-8745-E274B9E37650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AE45E-26C4-4B60-ABF7-65177D1D28FC}" type="sibTrans" cxnId="{2678A384-31B5-4D1F-8745-E274B9E37650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2323A0-81B2-4BDC-8426-7F16054F12A6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khốc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38069-3CAC-4D17-873E-E3D4FBAF3D04}" type="parTrans" cxnId="{A86204AF-717F-4009-8445-B7477CAB3CD3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12E84-2E9A-47D7-9FF7-7021D2CE8535}" type="sibTrans" cxnId="{A86204AF-717F-4009-8445-B7477CAB3CD3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F7C10-BEE9-4F0C-B31E-C40896580AA9}">
      <dgm:prSet phldrT="[Văn bản]" custT="1"/>
      <dgm:spPr/>
      <dgm:t>
        <a:bodyPr/>
        <a:lstStyle/>
        <a:p>
          <a:r>
            <a:rPr lang="en-BZ" sz="4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Trăng</a:t>
          </a:r>
          <a:endParaRPr lang="en-BZ" sz="4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71D8F-9330-4498-989D-2178F0143B0E}" type="parTrans" cxnId="{032E4E67-4FE5-4022-946B-C548184F1F95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C2A5D-8B63-4E25-B159-D764957DC01C}" type="sibTrans" cxnId="{032E4E67-4FE5-4022-946B-C548184F1F95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D28C63-152F-449A-B469-BA7C38DFAE66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55BCC-D772-49B4-B56D-7A8EF5F4F19E}" type="parTrans" cxnId="{FD6E6677-6493-44CF-99EA-2B9C875A0F74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D8501F-781A-461B-99A9-A4B23FA3E220}" type="sibTrans" cxnId="{FD6E6677-6493-44CF-99EA-2B9C875A0F74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0379A-DC42-4937-9608-BC75574B0B80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lãng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45530-F526-4031-8CB4-1CE3D5C531DD}" type="parTrans" cxnId="{7DF9677A-2EAD-4FFF-8B8A-AC1EAA09A65D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A1E04-431C-4223-971B-85686F3B092A}" type="sibTrans" cxnId="{7DF9677A-2EAD-4FFF-8B8A-AC1EAA09A65D}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3E0DC-16E3-47EC-8E59-B55FCBFC881B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6AF9B-84FC-40C3-B91D-1D0F434CB3B2}" type="parTrans" cxnId="{8E5B9F94-93E9-49AA-A1DB-5AEF97B2910A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A6EA5-7188-467B-A0ED-2AC4D73BB742}" type="sibTrans" cxnId="{8E5B9F94-93E9-49AA-A1DB-5AEF97B2910A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9B9D4-7683-4474-B1C4-BAA973E5DF7D}">
      <dgm:prSet phldrT="[Văn bản]" custT="1"/>
      <dgm:spPr/>
      <dgm:t>
        <a:bodyPr/>
        <a:lstStyle/>
        <a:p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Ý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66E328-1863-4C7D-BCDD-770F0231D7E7}" type="parTrans" cxnId="{AF187456-2E9C-4A20-89F6-CCE864520239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5E685-A0CA-4C9A-BA96-4E675D27CB2C}" type="sibTrans" cxnId="{AF187456-2E9C-4A20-89F6-CCE864520239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8AB11-187D-4218-8457-904F0C3558C7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6133F-2A8E-4D8F-896B-34C7B65ED6B2}" type="parTrans" cxnId="{2AB6AF56-A6D7-450E-8851-09D3C1117FFC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9777B-5FFC-4B24-8915-EA0AF9649360}" type="sibTrans" cxnId="{2AB6AF56-A6D7-450E-8851-09D3C1117FFC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A0C51-78B4-49DB-92AB-588ED940BFEB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7C3451-3A85-45C6-A1B4-5517913F802F}" type="parTrans" cxnId="{9502F20B-A5BA-42EA-AB78-1866FEA6BDC8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98118-CB66-455D-8D74-DFC9D0041DD3}" type="sibTrans" cxnId="{9502F20B-A5BA-42EA-AB78-1866FEA6BDC8}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9237A-DFD7-45A3-AAC2-C5307485F371}" type="pres">
      <dgm:prSet presAssocID="{EA914CB1-AC02-4188-A04A-137A402071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AD2737-8105-4496-9C56-B42268B9C552}" type="pres">
      <dgm:prSet presAssocID="{1FA75A3A-FA7C-466E-A6BB-345C3964DADA}" presName="root" presStyleCnt="0"/>
      <dgm:spPr/>
      <dgm:t>
        <a:bodyPr/>
        <a:lstStyle/>
        <a:p>
          <a:endParaRPr lang="en-US"/>
        </a:p>
      </dgm:t>
    </dgm:pt>
    <dgm:pt modelId="{CAB46076-AC11-471E-87D9-A7669D832CBC}" type="pres">
      <dgm:prSet presAssocID="{1FA75A3A-FA7C-466E-A6BB-345C3964DADA}" presName="rootComposite" presStyleCnt="0"/>
      <dgm:spPr/>
      <dgm:t>
        <a:bodyPr/>
        <a:lstStyle/>
        <a:p>
          <a:endParaRPr lang="en-US"/>
        </a:p>
      </dgm:t>
    </dgm:pt>
    <dgm:pt modelId="{63970251-56EF-4D84-8E7D-4DD6F02E9A99}" type="pres">
      <dgm:prSet presAssocID="{1FA75A3A-FA7C-466E-A6BB-345C3964DADA}" presName="rootText" presStyleLbl="node1" presStyleIdx="0" presStyleCnt="2" custScaleX="196156" custScaleY="99388"/>
      <dgm:spPr/>
      <dgm:t>
        <a:bodyPr/>
        <a:lstStyle/>
        <a:p>
          <a:endParaRPr lang="en-US"/>
        </a:p>
      </dgm:t>
    </dgm:pt>
    <dgm:pt modelId="{246D3AD6-D3D1-494D-AB0D-F4F070983344}" type="pres">
      <dgm:prSet presAssocID="{1FA75A3A-FA7C-466E-A6BB-345C3964DADA}" presName="rootConnector" presStyleLbl="node1" presStyleIdx="0" presStyleCnt="2"/>
      <dgm:spPr/>
      <dgm:t>
        <a:bodyPr/>
        <a:lstStyle/>
        <a:p>
          <a:endParaRPr lang="en-US"/>
        </a:p>
      </dgm:t>
    </dgm:pt>
    <dgm:pt modelId="{A7171687-67B1-42F9-8809-EB0BC2ADC02E}" type="pres">
      <dgm:prSet presAssocID="{1FA75A3A-FA7C-466E-A6BB-345C3964DADA}" presName="childShape" presStyleCnt="0"/>
      <dgm:spPr/>
      <dgm:t>
        <a:bodyPr/>
        <a:lstStyle/>
        <a:p>
          <a:endParaRPr lang="en-US"/>
        </a:p>
      </dgm:t>
    </dgm:pt>
    <dgm:pt modelId="{EF794EF1-C6BF-4D5E-BF3A-628F412FA28B}" type="pres">
      <dgm:prSet presAssocID="{ADE8A4C4-1DBD-45E1-8292-7949CA341A2E}" presName="Name13" presStyleLbl="parChTrans1D2" presStyleIdx="0" presStyleCnt="8"/>
      <dgm:spPr/>
      <dgm:t>
        <a:bodyPr/>
        <a:lstStyle/>
        <a:p>
          <a:endParaRPr lang="en-US"/>
        </a:p>
      </dgm:t>
    </dgm:pt>
    <dgm:pt modelId="{6EB8BAB1-3D70-4860-9D97-68A82BB7B7BF}" type="pres">
      <dgm:prSet presAssocID="{1E5F2718-81E7-4583-B41E-8DC5E0FFFE2E}" presName="childText" presStyleLbl="bgAcc1" presStyleIdx="0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EA869-2C28-4323-800F-AA3CBA0B43DD}" type="pres">
      <dgm:prSet presAssocID="{1BF6AF9B-84FC-40C3-B91D-1D0F434CB3B2}" presName="Name13" presStyleLbl="parChTrans1D2" presStyleIdx="1" presStyleCnt="8"/>
      <dgm:spPr/>
      <dgm:t>
        <a:bodyPr/>
        <a:lstStyle/>
        <a:p>
          <a:endParaRPr lang="en-US"/>
        </a:p>
      </dgm:t>
    </dgm:pt>
    <dgm:pt modelId="{E45282FE-2173-414D-9297-283087B6F82F}" type="pres">
      <dgm:prSet presAssocID="{22D3E0DC-16E3-47EC-8E59-B55FCBFC881B}" presName="childText" presStyleLbl="bgAcc1" presStyleIdx="1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BFA0B-11AC-436A-B91B-0968D80F8869}" type="pres">
      <dgm:prSet presAssocID="{CC66E328-1863-4C7D-BCDD-770F0231D7E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A930D567-283B-43E1-AF71-5723B9D3C989}" type="pres">
      <dgm:prSet presAssocID="{8879B9D4-7683-4474-B1C4-BAA973E5DF7D}" presName="childText" presStyleLbl="bgAcc1" presStyleIdx="2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D5115-9B6F-4557-B02D-EA295FE71E54}" type="pres">
      <dgm:prSet presAssocID="{8D338069-3CAC-4D17-873E-E3D4FBAF3D04}" presName="Name13" presStyleLbl="parChTrans1D2" presStyleIdx="3" presStyleCnt="8"/>
      <dgm:spPr/>
      <dgm:t>
        <a:bodyPr/>
        <a:lstStyle/>
        <a:p>
          <a:endParaRPr lang="en-US"/>
        </a:p>
      </dgm:t>
    </dgm:pt>
    <dgm:pt modelId="{0B760DBB-4A2C-40F2-9A2C-90C5F0427122}" type="pres">
      <dgm:prSet presAssocID="{B22323A0-81B2-4BDC-8426-7F16054F12A6}" presName="childText" presStyleLbl="bgAcc1" presStyleIdx="3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FC2D7-C17A-4FF4-AF78-1DB49EB5217D}" type="pres">
      <dgm:prSet presAssocID="{224F7C10-BEE9-4F0C-B31E-C40896580AA9}" presName="root" presStyleCnt="0"/>
      <dgm:spPr/>
      <dgm:t>
        <a:bodyPr/>
        <a:lstStyle/>
        <a:p>
          <a:endParaRPr lang="en-US"/>
        </a:p>
      </dgm:t>
    </dgm:pt>
    <dgm:pt modelId="{A23DE6BA-AEF9-42C3-9C12-FAC5E4F882D0}" type="pres">
      <dgm:prSet presAssocID="{224F7C10-BEE9-4F0C-B31E-C40896580AA9}" presName="rootComposite" presStyleCnt="0"/>
      <dgm:spPr/>
      <dgm:t>
        <a:bodyPr/>
        <a:lstStyle/>
        <a:p>
          <a:endParaRPr lang="en-US"/>
        </a:p>
      </dgm:t>
    </dgm:pt>
    <dgm:pt modelId="{0AC1A8CA-F51F-4943-8D18-DEA05A37D9A8}" type="pres">
      <dgm:prSet presAssocID="{224F7C10-BEE9-4F0C-B31E-C40896580AA9}" presName="rootText" presStyleLbl="node1" presStyleIdx="1" presStyleCnt="2" custScaleX="196156" custScaleY="99388"/>
      <dgm:spPr/>
      <dgm:t>
        <a:bodyPr/>
        <a:lstStyle/>
        <a:p>
          <a:endParaRPr lang="en-US"/>
        </a:p>
      </dgm:t>
    </dgm:pt>
    <dgm:pt modelId="{642A19FD-7734-4644-8166-5CE4D4BD24A0}" type="pres">
      <dgm:prSet presAssocID="{224F7C10-BEE9-4F0C-B31E-C40896580AA9}" presName="rootConnector" presStyleLbl="node1" presStyleIdx="1" presStyleCnt="2"/>
      <dgm:spPr/>
      <dgm:t>
        <a:bodyPr/>
        <a:lstStyle/>
        <a:p>
          <a:endParaRPr lang="en-US"/>
        </a:p>
      </dgm:t>
    </dgm:pt>
    <dgm:pt modelId="{3A308B3D-0CE2-433C-B893-55659E8284E0}" type="pres">
      <dgm:prSet presAssocID="{224F7C10-BEE9-4F0C-B31E-C40896580AA9}" presName="childShape" presStyleCnt="0"/>
      <dgm:spPr/>
      <dgm:t>
        <a:bodyPr/>
        <a:lstStyle/>
        <a:p>
          <a:endParaRPr lang="en-US"/>
        </a:p>
      </dgm:t>
    </dgm:pt>
    <dgm:pt modelId="{7A9889DD-FEA4-4EF1-BE9C-BCEBC71C2B48}" type="pres">
      <dgm:prSet presAssocID="{D2B55BCC-D772-49B4-B56D-7A8EF5F4F19E}" presName="Name13" presStyleLbl="parChTrans1D2" presStyleIdx="4" presStyleCnt="8"/>
      <dgm:spPr/>
      <dgm:t>
        <a:bodyPr/>
        <a:lstStyle/>
        <a:p>
          <a:endParaRPr lang="en-US"/>
        </a:p>
      </dgm:t>
    </dgm:pt>
    <dgm:pt modelId="{E9C57FE2-7C41-4442-86D5-BD1BDA25FFA1}" type="pres">
      <dgm:prSet presAssocID="{0AD28C63-152F-449A-B469-BA7C38DFAE66}" presName="childText" presStyleLbl="bgAcc1" presStyleIdx="4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4C7BC-D3AF-4D89-A529-D49F23DBD9DA}" type="pres">
      <dgm:prSet presAssocID="{C706133F-2A8E-4D8F-896B-34C7B65ED6B2}" presName="Name13" presStyleLbl="parChTrans1D2" presStyleIdx="5" presStyleCnt="8"/>
      <dgm:spPr/>
      <dgm:t>
        <a:bodyPr/>
        <a:lstStyle/>
        <a:p>
          <a:endParaRPr lang="en-US"/>
        </a:p>
      </dgm:t>
    </dgm:pt>
    <dgm:pt modelId="{913D4153-85C9-443F-94F1-D7B9195EB5EE}" type="pres">
      <dgm:prSet presAssocID="{E418AB11-187D-4218-8457-904F0C3558C7}" presName="childText" presStyleLbl="bgAcc1" presStyleIdx="5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D322F-0779-4011-933F-F5743828E40E}" type="pres">
      <dgm:prSet presAssocID="{707C3451-3A85-45C6-A1B4-5517913F802F}" presName="Name13" presStyleLbl="parChTrans1D2" presStyleIdx="6" presStyleCnt="8"/>
      <dgm:spPr/>
      <dgm:t>
        <a:bodyPr/>
        <a:lstStyle/>
        <a:p>
          <a:endParaRPr lang="en-US"/>
        </a:p>
      </dgm:t>
    </dgm:pt>
    <dgm:pt modelId="{AF4BD5E6-59F0-475D-A839-4EE1A4A30647}" type="pres">
      <dgm:prSet presAssocID="{DBBA0C51-78B4-49DB-92AB-588ED940BFEB}" presName="childText" presStyleLbl="bgAcc1" presStyleIdx="6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316DC-82E4-4129-A9F7-1BC7614BBF9A}" type="pres">
      <dgm:prSet presAssocID="{BD545530-F526-4031-8CB4-1CE3D5C531DD}" presName="Name13" presStyleLbl="parChTrans1D2" presStyleIdx="7" presStyleCnt="8"/>
      <dgm:spPr/>
      <dgm:t>
        <a:bodyPr/>
        <a:lstStyle/>
        <a:p>
          <a:endParaRPr lang="en-US"/>
        </a:p>
      </dgm:t>
    </dgm:pt>
    <dgm:pt modelId="{4AB5E8DB-B8C9-4918-B0CB-E2DA7C8A3E95}" type="pres">
      <dgm:prSet presAssocID="{4E90379A-DC42-4937-9608-BC75574B0B80}" presName="childText" presStyleLbl="bgAcc1" presStyleIdx="7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43C68-8BB3-4FC3-A2FE-C270A744C5F2}" type="presOf" srcId="{B22323A0-81B2-4BDC-8426-7F16054F12A6}" destId="{0B760DBB-4A2C-40F2-9A2C-90C5F0427122}" srcOrd="0" destOrd="0" presId="urn:microsoft.com/office/officeart/2005/8/layout/hierarchy3"/>
    <dgm:cxn modelId="{F20C2757-E7B0-4784-9613-F6D28084E062}" type="presOf" srcId="{EA914CB1-AC02-4188-A04A-137A4020711B}" destId="{4739237A-DFD7-45A3-AAC2-C5307485F371}" srcOrd="0" destOrd="0" presId="urn:microsoft.com/office/officeart/2005/8/layout/hierarchy3"/>
    <dgm:cxn modelId="{8F04C19B-4ECF-4758-852F-E1EE1F790933}" type="presOf" srcId="{224F7C10-BEE9-4F0C-B31E-C40896580AA9}" destId="{642A19FD-7734-4644-8166-5CE4D4BD24A0}" srcOrd="1" destOrd="0" presId="urn:microsoft.com/office/officeart/2005/8/layout/hierarchy3"/>
    <dgm:cxn modelId="{48004023-44D9-4E5B-B504-8D19972E1423}" type="presOf" srcId="{224F7C10-BEE9-4F0C-B31E-C40896580AA9}" destId="{0AC1A8CA-F51F-4943-8D18-DEA05A37D9A8}" srcOrd="0" destOrd="0" presId="urn:microsoft.com/office/officeart/2005/8/layout/hierarchy3"/>
    <dgm:cxn modelId="{032E4E67-4FE5-4022-946B-C548184F1F95}" srcId="{EA914CB1-AC02-4188-A04A-137A4020711B}" destId="{224F7C10-BEE9-4F0C-B31E-C40896580AA9}" srcOrd="1" destOrd="0" parTransId="{FDB71D8F-9330-4498-989D-2178F0143B0E}" sibTransId="{C70C2A5D-8B63-4E25-B159-D764957DC01C}"/>
    <dgm:cxn modelId="{2AB6AF56-A6D7-450E-8851-09D3C1117FFC}" srcId="{224F7C10-BEE9-4F0C-B31E-C40896580AA9}" destId="{E418AB11-187D-4218-8457-904F0C3558C7}" srcOrd="1" destOrd="0" parTransId="{C706133F-2A8E-4D8F-896B-34C7B65ED6B2}" sibTransId="{4889777B-5FFC-4B24-8915-EA0AF9649360}"/>
    <dgm:cxn modelId="{8E5B9F94-93E9-49AA-A1DB-5AEF97B2910A}" srcId="{1FA75A3A-FA7C-466E-A6BB-345C3964DADA}" destId="{22D3E0DC-16E3-47EC-8E59-B55FCBFC881B}" srcOrd="1" destOrd="0" parTransId="{1BF6AF9B-84FC-40C3-B91D-1D0F434CB3B2}" sibTransId="{5F9A6EA5-7188-467B-A0ED-2AC4D73BB742}"/>
    <dgm:cxn modelId="{7207AD04-2F25-4E67-9492-68DC500AA691}" type="presOf" srcId="{1E5F2718-81E7-4583-B41E-8DC5E0FFFE2E}" destId="{6EB8BAB1-3D70-4860-9D97-68A82BB7B7BF}" srcOrd="0" destOrd="0" presId="urn:microsoft.com/office/officeart/2005/8/layout/hierarchy3"/>
    <dgm:cxn modelId="{A86204AF-717F-4009-8445-B7477CAB3CD3}" srcId="{1FA75A3A-FA7C-466E-A6BB-345C3964DADA}" destId="{B22323A0-81B2-4BDC-8426-7F16054F12A6}" srcOrd="3" destOrd="0" parTransId="{8D338069-3CAC-4D17-873E-E3D4FBAF3D04}" sibTransId="{FAA12E84-2E9A-47D7-9FF7-7021D2CE8535}"/>
    <dgm:cxn modelId="{76BA34FB-9410-422E-A6CD-95FA7DF2CC51}" type="presOf" srcId="{0AD28C63-152F-449A-B469-BA7C38DFAE66}" destId="{E9C57FE2-7C41-4442-86D5-BD1BDA25FFA1}" srcOrd="0" destOrd="0" presId="urn:microsoft.com/office/officeart/2005/8/layout/hierarchy3"/>
    <dgm:cxn modelId="{34579D92-D1A4-46EB-87F7-80CE80190F78}" type="presOf" srcId="{BD545530-F526-4031-8CB4-1CE3D5C531DD}" destId="{CC2316DC-82E4-4129-A9F7-1BC7614BBF9A}" srcOrd="0" destOrd="0" presId="urn:microsoft.com/office/officeart/2005/8/layout/hierarchy3"/>
    <dgm:cxn modelId="{20A1558A-857D-4C93-8DEF-693F692AEF72}" type="presOf" srcId="{D2B55BCC-D772-49B4-B56D-7A8EF5F4F19E}" destId="{7A9889DD-FEA4-4EF1-BE9C-BCEBC71C2B48}" srcOrd="0" destOrd="0" presId="urn:microsoft.com/office/officeart/2005/8/layout/hierarchy3"/>
    <dgm:cxn modelId="{0463D0D1-673D-420D-AEDC-1611B065D30F}" type="presOf" srcId="{4E90379A-DC42-4937-9608-BC75574B0B80}" destId="{4AB5E8DB-B8C9-4918-B0CB-E2DA7C8A3E95}" srcOrd="0" destOrd="0" presId="urn:microsoft.com/office/officeart/2005/8/layout/hierarchy3"/>
    <dgm:cxn modelId="{AF187456-2E9C-4A20-89F6-CCE864520239}" srcId="{1FA75A3A-FA7C-466E-A6BB-345C3964DADA}" destId="{8879B9D4-7683-4474-B1C4-BAA973E5DF7D}" srcOrd="2" destOrd="0" parTransId="{CC66E328-1863-4C7D-BCDD-770F0231D7E7}" sibTransId="{BBE5E685-A0CA-4C9A-BA96-4E675D27CB2C}"/>
    <dgm:cxn modelId="{AF19F3A1-2811-4D89-8A31-7CB80734A0CE}" type="presOf" srcId="{8879B9D4-7683-4474-B1C4-BAA973E5DF7D}" destId="{A930D567-283B-43E1-AF71-5723B9D3C989}" srcOrd="0" destOrd="0" presId="urn:microsoft.com/office/officeart/2005/8/layout/hierarchy3"/>
    <dgm:cxn modelId="{62EACE7E-66AC-4DD4-9564-15C32DCF0A11}" srcId="{EA914CB1-AC02-4188-A04A-137A4020711B}" destId="{1FA75A3A-FA7C-466E-A6BB-345C3964DADA}" srcOrd="0" destOrd="0" parTransId="{84A98610-7AAB-41A8-A6E7-E84309BD26B3}" sibTransId="{51D93347-DD70-46A1-8621-986963C70FEA}"/>
    <dgm:cxn modelId="{9502F20B-A5BA-42EA-AB78-1866FEA6BDC8}" srcId="{224F7C10-BEE9-4F0C-B31E-C40896580AA9}" destId="{DBBA0C51-78B4-49DB-92AB-588ED940BFEB}" srcOrd="2" destOrd="0" parTransId="{707C3451-3A85-45C6-A1B4-5517913F802F}" sibTransId="{0AB98118-CB66-455D-8D74-DFC9D0041DD3}"/>
    <dgm:cxn modelId="{30BAC28C-0739-44F9-9044-E79C840D6112}" type="presOf" srcId="{22D3E0DC-16E3-47EC-8E59-B55FCBFC881B}" destId="{E45282FE-2173-414D-9297-283087B6F82F}" srcOrd="0" destOrd="0" presId="urn:microsoft.com/office/officeart/2005/8/layout/hierarchy3"/>
    <dgm:cxn modelId="{CC8F5DFA-B437-458F-9290-70B4A789D79E}" type="presOf" srcId="{C706133F-2A8E-4D8F-896B-34C7B65ED6B2}" destId="{22E4C7BC-D3AF-4D89-A529-D49F23DBD9DA}" srcOrd="0" destOrd="0" presId="urn:microsoft.com/office/officeart/2005/8/layout/hierarchy3"/>
    <dgm:cxn modelId="{B71438EA-FDAD-4105-AAD6-5018B3FF89FF}" type="presOf" srcId="{ADE8A4C4-1DBD-45E1-8292-7949CA341A2E}" destId="{EF794EF1-C6BF-4D5E-BF3A-628F412FA28B}" srcOrd="0" destOrd="0" presId="urn:microsoft.com/office/officeart/2005/8/layout/hierarchy3"/>
    <dgm:cxn modelId="{E4C348AF-C47F-439A-AD87-C360C98E6F6C}" type="presOf" srcId="{1FA75A3A-FA7C-466E-A6BB-345C3964DADA}" destId="{63970251-56EF-4D84-8E7D-4DD6F02E9A99}" srcOrd="0" destOrd="0" presId="urn:microsoft.com/office/officeart/2005/8/layout/hierarchy3"/>
    <dgm:cxn modelId="{C066AD75-17A9-4CD8-A6FF-A4B5E7C3CA93}" type="presOf" srcId="{8D338069-3CAC-4D17-873E-E3D4FBAF3D04}" destId="{31FD5115-9B6F-4557-B02D-EA295FE71E54}" srcOrd="0" destOrd="0" presId="urn:microsoft.com/office/officeart/2005/8/layout/hierarchy3"/>
    <dgm:cxn modelId="{BA9EF2AA-4AE9-4303-B409-92CED7FF17CC}" type="presOf" srcId="{1FA75A3A-FA7C-466E-A6BB-345C3964DADA}" destId="{246D3AD6-D3D1-494D-AB0D-F4F070983344}" srcOrd="1" destOrd="0" presId="urn:microsoft.com/office/officeart/2005/8/layout/hierarchy3"/>
    <dgm:cxn modelId="{12CC7D2A-FCC3-4A87-B9F0-427BCA7AFF52}" type="presOf" srcId="{CC66E328-1863-4C7D-BCDD-770F0231D7E7}" destId="{540BFA0B-11AC-436A-B91B-0968D80F8869}" srcOrd="0" destOrd="0" presId="urn:microsoft.com/office/officeart/2005/8/layout/hierarchy3"/>
    <dgm:cxn modelId="{2678A384-31B5-4D1F-8745-E274B9E37650}" srcId="{1FA75A3A-FA7C-466E-A6BB-345C3964DADA}" destId="{1E5F2718-81E7-4583-B41E-8DC5E0FFFE2E}" srcOrd="0" destOrd="0" parTransId="{ADE8A4C4-1DBD-45E1-8292-7949CA341A2E}" sibTransId="{6C6AE45E-26C4-4B60-ABF7-65177D1D28FC}"/>
    <dgm:cxn modelId="{7DF9677A-2EAD-4FFF-8B8A-AC1EAA09A65D}" srcId="{224F7C10-BEE9-4F0C-B31E-C40896580AA9}" destId="{4E90379A-DC42-4937-9608-BC75574B0B80}" srcOrd="3" destOrd="0" parTransId="{BD545530-F526-4031-8CB4-1CE3D5C531DD}" sibTransId="{BA6A1E04-431C-4223-971B-85686F3B092A}"/>
    <dgm:cxn modelId="{FD6E6677-6493-44CF-99EA-2B9C875A0F74}" srcId="{224F7C10-BEE9-4F0C-B31E-C40896580AA9}" destId="{0AD28C63-152F-449A-B469-BA7C38DFAE66}" srcOrd="0" destOrd="0" parTransId="{D2B55BCC-D772-49B4-B56D-7A8EF5F4F19E}" sibTransId="{DCD8501F-781A-461B-99A9-A4B23FA3E220}"/>
    <dgm:cxn modelId="{0D028999-99BB-4047-80D8-1F6A0208E554}" type="presOf" srcId="{E418AB11-187D-4218-8457-904F0C3558C7}" destId="{913D4153-85C9-443F-94F1-D7B9195EB5EE}" srcOrd="0" destOrd="0" presId="urn:microsoft.com/office/officeart/2005/8/layout/hierarchy3"/>
    <dgm:cxn modelId="{1CA48ED9-BE4D-423D-B89A-2D8798480193}" type="presOf" srcId="{DBBA0C51-78B4-49DB-92AB-588ED940BFEB}" destId="{AF4BD5E6-59F0-475D-A839-4EE1A4A30647}" srcOrd="0" destOrd="0" presId="urn:microsoft.com/office/officeart/2005/8/layout/hierarchy3"/>
    <dgm:cxn modelId="{4E5F4E8C-30F0-49C6-A233-0060C274DF95}" type="presOf" srcId="{707C3451-3A85-45C6-A1B4-5517913F802F}" destId="{0E6D322F-0779-4011-933F-F5743828E40E}" srcOrd="0" destOrd="0" presId="urn:microsoft.com/office/officeart/2005/8/layout/hierarchy3"/>
    <dgm:cxn modelId="{DB0DCE35-D590-4B8D-A464-AEF59E5BE772}" type="presOf" srcId="{1BF6AF9B-84FC-40C3-B91D-1D0F434CB3B2}" destId="{53BEA869-2C28-4323-800F-AA3CBA0B43DD}" srcOrd="0" destOrd="0" presId="urn:microsoft.com/office/officeart/2005/8/layout/hierarchy3"/>
    <dgm:cxn modelId="{4F07CCE4-6861-47C3-95E3-9348A7800872}" type="presParOf" srcId="{4739237A-DFD7-45A3-AAC2-C5307485F371}" destId="{32AD2737-8105-4496-9C56-B42268B9C552}" srcOrd="0" destOrd="0" presId="urn:microsoft.com/office/officeart/2005/8/layout/hierarchy3"/>
    <dgm:cxn modelId="{A46C3E7E-A2AE-4C92-B22D-D80A9DBD46C9}" type="presParOf" srcId="{32AD2737-8105-4496-9C56-B42268B9C552}" destId="{CAB46076-AC11-471E-87D9-A7669D832CBC}" srcOrd="0" destOrd="0" presId="urn:microsoft.com/office/officeart/2005/8/layout/hierarchy3"/>
    <dgm:cxn modelId="{2AFEB935-D681-4011-B0E4-7D733C65D6FD}" type="presParOf" srcId="{CAB46076-AC11-471E-87D9-A7669D832CBC}" destId="{63970251-56EF-4D84-8E7D-4DD6F02E9A99}" srcOrd="0" destOrd="0" presId="urn:microsoft.com/office/officeart/2005/8/layout/hierarchy3"/>
    <dgm:cxn modelId="{AF2A31FB-45BF-4D24-99D3-0BA68AF03B4A}" type="presParOf" srcId="{CAB46076-AC11-471E-87D9-A7669D832CBC}" destId="{246D3AD6-D3D1-494D-AB0D-F4F070983344}" srcOrd="1" destOrd="0" presId="urn:microsoft.com/office/officeart/2005/8/layout/hierarchy3"/>
    <dgm:cxn modelId="{886759CD-F685-4A41-8861-16A15CD502F9}" type="presParOf" srcId="{32AD2737-8105-4496-9C56-B42268B9C552}" destId="{A7171687-67B1-42F9-8809-EB0BC2ADC02E}" srcOrd="1" destOrd="0" presId="urn:microsoft.com/office/officeart/2005/8/layout/hierarchy3"/>
    <dgm:cxn modelId="{6B6F8D5D-589C-4118-B2F7-2A2CD91EBE20}" type="presParOf" srcId="{A7171687-67B1-42F9-8809-EB0BC2ADC02E}" destId="{EF794EF1-C6BF-4D5E-BF3A-628F412FA28B}" srcOrd="0" destOrd="0" presId="urn:microsoft.com/office/officeart/2005/8/layout/hierarchy3"/>
    <dgm:cxn modelId="{E9EE3262-72FC-4EAE-8BDD-B37E227FD335}" type="presParOf" srcId="{A7171687-67B1-42F9-8809-EB0BC2ADC02E}" destId="{6EB8BAB1-3D70-4860-9D97-68A82BB7B7BF}" srcOrd="1" destOrd="0" presId="urn:microsoft.com/office/officeart/2005/8/layout/hierarchy3"/>
    <dgm:cxn modelId="{0E587D80-777B-4CA0-A45E-C8F8E7A8C9D0}" type="presParOf" srcId="{A7171687-67B1-42F9-8809-EB0BC2ADC02E}" destId="{53BEA869-2C28-4323-800F-AA3CBA0B43DD}" srcOrd="2" destOrd="0" presId="urn:microsoft.com/office/officeart/2005/8/layout/hierarchy3"/>
    <dgm:cxn modelId="{B775F01B-39CF-4125-876D-D0C3E46B3B41}" type="presParOf" srcId="{A7171687-67B1-42F9-8809-EB0BC2ADC02E}" destId="{E45282FE-2173-414D-9297-283087B6F82F}" srcOrd="3" destOrd="0" presId="urn:microsoft.com/office/officeart/2005/8/layout/hierarchy3"/>
    <dgm:cxn modelId="{75B9FEE1-8EB7-49E2-9F87-53AF6F9F098E}" type="presParOf" srcId="{A7171687-67B1-42F9-8809-EB0BC2ADC02E}" destId="{540BFA0B-11AC-436A-B91B-0968D80F8869}" srcOrd="4" destOrd="0" presId="urn:microsoft.com/office/officeart/2005/8/layout/hierarchy3"/>
    <dgm:cxn modelId="{BF860816-95E1-410D-9816-3C2DCC99D7FF}" type="presParOf" srcId="{A7171687-67B1-42F9-8809-EB0BC2ADC02E}" destId="{A930D567-283B-43E1-AF71-5723B9D3C989}" srcOrd="5" destOrd="0" presId="urn:microsoft.com/office/officeart/2005/8/layout/hierarchy3"/>
    <dgm:cxn modelId="{A6C1F681-C440-4D5B-887A-4F4A814F675C}" type="presParOf" srcId="{A7171687-67B1-42F9-8809-EB0BC2ADC02E}" destId="{31FD5115-9B6F-4557-B02D-EA295FE71E54}" srcOrd="6" destOrd="0" presId="urn:microsoft.com/office/officeart/2005/8/layout/hierarchy3"/>
    <dgm:cxn modelId="{7F90B9D8-B212-4A93-922E-1FC0D0521BBE}" type="presParOf" srcId="{A7171687-67B1-42F9-8809-EB0BC2ADC02E}" destId="{0B760DBB-4A2C-40F2-9A2C-90C5F0427122}" srcOrd="7" destOrd="0" presId="urn:microsoft.com/office/officeart/2005/8/layout/hierarchy3"/>
    <dgm:cxn modelId="{9998BB24-BCAE-4036-87B9-3F0943A35097}" type="presParOf" srcId="{4739237A-DFD7-45A3-AAC2-C5307485F371}" destId="{30BFC2D7-C17A-4FF4-AF78-1DB49EB5217D}" srcOrd="1" destOrd="0" presId="urn:microsoft.com/office/officeart/2005/8/layout/hierarchy3"/>
    <dgm:cxn modelId="{02773222-CE0A-4DC1-B778-4C3BD58B18F7}" type="presParOf" srcId="{30BFC2D7-C17A-4FF4-AF78-1DB49EB5217D}" destId="{A23DE6BA-AEF9-42C3-9C12-FAC5E4F882D0}" srcOrd="0" destOrd="0" presId="urn:microsoft.com/office/officeart/2005/8/layout/hierarchy3"/>
    <dgm:cxn modelId="{43499F20-6DFB-4F85-A4F3-BC5BC1172E74}" type="presParOf" srcId="{A23DE6BA-AEF9-42C3-9C12-FAC5E4F882D0}" destId="{0AC1A8CA-F51F-4943-8D18-DEA05A37D9A8}" srcOrd="0" destOrd="0" presId="urn:microsoft.com/office/officeart/2005/8/layout/hierarchy3"/>
    <dgm:cxn modelId="{86F68BB5-CE1C-4D2D-AD78-E3BE9FF2E3ED}" type="presParOf" srcId="{A23DE6BA-AEF9-42C3-9C12-FAC5E4F882D0}" destId="{642A19FD-7734-4644-8166-5CE4D4BD24A0}" srcOrd="1" destOrd="0" presId="urn:microsoft.com/office/officeart/2005/8/layout/hierarchy3"/>
    <dgm:cxn modelId="{EBE2EA75-167F-4AAF-9495-1C4D27AF360C}" type="presParOf" srcId="{30BFC2D7-C17A-4FF4-AF78-1DB49EB5217D}" destId="{3A308B3D-0CE2-433C-B893-55659E8284E0}" srcOrd="1" destOrd="0" presId="urn:microsoft.com/office/officeart/2005/8/layout/hierarchy3"/>
    <dgm:cxn modelId="{13C53EF8-8CE2-4082-9CEB-474D40FD95C8}" type="presParOf" srcId="{3A308B3D-0CE2-433C-B893-55659E8284E0}" destId="{7A9889DD-FEA4-4EF1-BE9C-BCEBC71C2B48}" srcOrd="0" destOrd="0" presId="urn:microsoft.com/office/officeart/2005/8/layout/hierarchy3"/>
    <dgm:cxn modelId="{4D0F031F-7344-4728-BFF5-4E2AB9A9A828}" type="presParOf" srcId="{3A308B3D-0CE2-433C-B893-55659E8284E0}" destId="{E9C57FE2-7C41-4442-86D5-BD1BDA25FFA1}" srcOrd="1" destOrd="0" presId="urn:microsoft.com/office/officeart/2005/8/layout/hierarchy3"/>
    <dgm:cxn modelId="{C9A586E9-3A84-4038-B94B-FD6EBB548463}" type="presParOf" srcId="{3A308B3D-0CE2-433C-B893-55659E8284E0}" destId="{22E4C7BC-D3AF-4D89-A529-D49F23DBD9DA}" srcOrd="2" destOrd="0" presId="urn:microsoft.com/office/officeart/2005/8/layout/hierarchy3"/>
    <dgm:cxn modelId="{15E93925-ACB4-487B-8E42-69094DD6F671}" type="presParOf" srcId="{3A308B3D-0CE2-433C-B893-55659E8284E0}" destId="{913D4153-85C9-443F-94F1-D7B9195EB5EE}" srcOrd="3" destOrd="0" presId="urn:microsoft.com/office/officeart/2005/8/layout/hierarchy3"/>
    <dgm:cxn modelId="{33177CD1-D94C-42C7-A571-258084795D0A}" type="presParOf" srcId="{3A308B3D-0CE2-433C-B893-55659E8284E0}" destId="{0E6D322F-0779-4011-933F-F5743828E40E}" srcOrd="4" destOrd="0" presId="urn:microsoft.com/office/officeart/2005/8/layout/hierarchy3"/>
    <dgm:cxn modelId="{A9BC6E32-B07B-4427-9D47-D22C3EC2D941}" type="presParOf" srcId="{3A308B3D-0CE2-433C-B893-55659E8284E0}" destId="{AF4BD5E6-59F0-475D-A839-4EE1A4A30647}" srcOrd="5" destOrd="0" presId="urn:microsoft.com/office/officeart/2005/8/layout/hierarchy3"/>
    <dgm:cxn modelId="{4520D37F-F2F3-402F-9B7C-74A5D3FFCA70}" type="presParOf" srcId="{3A308B3D-0CE2-433C-B893-55659E8284E0}" destId="{CC2316DC-82E4-4129-A9F7-1BC7614BBF9A}" srcOrd="6" destOrd="0" presId="urn:microsoft.com/office/officeart/2005/8/layout/hierarchy3"/>
    <dgm:cxn modelId="{6EF9297D-A58A-4ACC-8AE9-FE37DEFFA221}" type="presParOf" srcId="{3A308B3D-0CE2-433C-B893-55659E8284E0}" destId="{4AB5E8DB-B8C9-4918-B0CB-E2DA7C8A3E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70251-56EF-4D84-8E7D-4DD6F02E9A99}">
      <dsp:nvSpPr>
        <dsp:cNvPr id="0" name=""/>
        <dsp:cNvSpPr/>
      </dsp:nvSpPr>
      <dsp:spPr>
        <a:xfrm>
          <a:off x="1928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Súng</a:t>
          </a:r>
          <a:endParaRPr lang="en-BZ" sz="4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10" y="100356"/>
        <a:ext cx="3369912" cy="815827"/>
      </dsp:txXfrm>
    </dsp:sp>
    <dsp:sp modelId="{EF794EF1-C6BF-4D5E-BF3A-628F412FA28B}">
      <dsp:nvSpPr>
        <dsp:cNvPr id="0" name=""/>
        <dsp:cNvSpPr/>
      </dsp:nvSpPr>
      <dsp:spPr>
        <a:xfrm>
          <a:off x="34399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8BAB1-3D70-4860-9D97-68A82BB7B7BF}">
      <dsp:nvSpPr>
        <dsp:cNvPr id="0" name=""/>
        <dsp:cNvSpPr/>
      </dsp:nvSpPr>
      <dsp:spPr>
        <a:xfrm>
          <a:off x="686063" y="115954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1185085"/>
        <a:ext cx="2685464" cy="820851"/>
      </dsp:txXfrm>
    </dsp:sp>
    <dsp:sp modelId="{53BEA869-2C28-4323-800F-AA3CBA0B43DD}">
      <dsp:nvSpPr>
        <dsp:cNvPr id="0" name=""/>
        <dsp:cNvSpPr/>
      </dsp:nvSpPr>
      <dsp:spPr>
        <a:xfrm>
          <a:off x="34399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282FE-2173-414D-9297-283087B6F82F}">
      <dsp:nvSpPr>
        <dsp:cNvPr id="0" name=""/>
        <dsp:cNvSpPr/>
      </dsp:nvSpPr>
      <dsp:spPr>
        <a:xfrm>
          <a:off x="686063" y="224945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2274995"/>
        <a:ext cx="2685464" cy="820851"/>
      </dsp:txXfrm>
    </dsp:sp>
    <dsp:sp modelId="{540BFA0B-11AC-436A-B91B-0968D80F8869}">
      <dsp:nvSpPr>
        <dsp:cNvPr id="0" name=""/>
        <dsp:cNvSpPr/>
      </dsp:nvSpPr>
      <dsp:spPr>
        <a:xfrm>
          <a:off x="34399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0D567-283B-43E1-AF71-5723B9D3C989}">
      <dsp:nvSpPr>
        <dsp:cNvPr id="0" name=""/>
        <dsp:cNvSpPr/>
      </dsp:nvSpPr>
      <dsp:spPr>
        <a:xfrm>
          <a:off x="686063" y="3339366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Ý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3364904"/>
        <a:ext cx="2685464" cy="820851"/>
      </dsp:txXfrm>
    </dsp:sp>
    <dsp:sp modelId="{31FD5115-9B6F-4557-B02D-EA295FE71E54}">
      <dsp:nvSpPr>
        <dsp:cNvPr id="0" name=""/>
        <dsp:cNvSpPr/>
      </dsp:nvSpPr>
      <dsp:spPr>
        <a:xfrm>
          <a:off x="34399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60DBB-4A2C-40F2-9A2C-90C5F0427122}">
      <dsp:nvSpPr>
        <dsp:cNvPr id="0" name=""/>
        <dsp:cNvSpPr/>
      </dsp:nvSpPr>
      <dsp:spPr>
        <a:xfrm>
          <a:off x="686063" y="4429275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khốc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4454813"/>
        <a:ext cx="2685464" cy="820851"/>
      </dsp:txXfrm>
    </dsp:sp>
    <dsp:sp modelId="{0AC1A8CA-F51F-4943-8D18-DEA05A37D9A8}">
      <dsp:nvSpPr>
        <dsp:cNvPr id="0" name=""/>
        <dsp:cNvSpPr/>
      </dsp:nvSpPr>
      <dsp:spPr>
        <a:xfrm>
          <a:off x="3858567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Trăng</a:t>
          </a:r>
          <a:endParaRPr lang="en-BZ" sz="4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3949" y="100356"/>
        <a:ext cx="3369912" cy="815827"/>
      </dsp:txXfrm>
    </dsp:sp>
    <dsp:sp modelId="{7A9889DD-FEA4-4EF1-BE9C-BCEBC71C2B48}">
      <dsp:nvSpPr>
        <dsp:cNvPr id="0" name=""/>
        <dsp:cNvSpPr/>
      </dsp:nvSpPr>
      <dsp:spPr>
        <a:xfrm>
          <a:off x="420063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57FE2-7C41-4442-86D5-BD1BDA25FFA1}">
      <dsp:nvSpPr>
        <dsp:cNvPr id="0" name=""/>
        <dsp:cNvSpPr/>
      </dsp:nvSpPr>
      <dsp:spPr>
        <a:xfrm>
          <a:off x="4542703" y="115954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1185085"/>
        <a:ext cx="2685464" cy="820851"/>
      </dsp:txXfrm>
    </dsp:sp>
    <dsp:sp modelId="{22E4C7BC-D3AF-4D89-A529-D49F23DBD9DA}">
      <dsp:nvSpPr>
        <dsp:cNvPr id="0" name=""/>
        <dsp:cNvSpPr/>
      </dsp:nvSpPr>
      <dsp:spPr>
        <a:xfrm>
          <a:off x="420063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D4153-85C9-443F-94F1-D7B9195EB5EE}">
      <dsp:nvSpPr>
        <dsp:cNvPr id="0" name=""/>
        <dsp:cNvSpPr/>
      </dsp:nvSpPr>
      <dsp:spPr>
        <a:xfrm>
          <a:off x="4542703" y="224945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2274995"/>
        <a:ext cx="2685464" cy="820851"/>
      </dsp:txXfrm>
    </dsp:sp>
    <dsp:sp modelId="{0E6D322F-0779-4011-933F-F5743828E40E}">
      <dsp:nvSpPr>
        <dsp:cNvPr id="0" name=""/>
        <dsp:cNvSpPr/>
      </dsp:nvSpPr>
      <dsp:spPr>
        <a:xfrm>
          <a:off x="420063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BD5E6-59F0-475D-A839-4EE1A4A30647}">
      <dsp:nvSpPr>
        <dsp:cNvPr id="0" name=""/>
        <dsp:cNvSpPr/>
      </dsp:nvSpPr>
      <dsp:spPr>
        <a:xfrm>
          <a:off x="4542703" y="3339366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3364904"/>
        <a:ext cx="2685464" cy="820851"/>
      </dsp:txXfrm>
    </dsp:sp>
    <dsp:sp modelId="{CC2316DC-82E4-4129-A9F7-1BC7614BBF9A}">
      <dsp:nvSpPr>
        <dsp:cNvPr id="0" name=""/>
        <dsp:cNvSpPr/>
      </dsp:nvSpPr>
      <dsp:spPr>
        <a:xfrm>
          <a:off x="420063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8DB-B8C9-4918-B0CB-E2DA7C8A3E95}">
      <dsp:nvSpPr>
        <dsp:cNvPr id="0" name=""/>
        <dsp:cNvSpPr/>
      </dsp:nvSpPr>
      <dsp:spPr>
        <a:xfrm>
          <a:off x="4542703" y="4429275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lãng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4454813"/>
        <a:ext cx="2685464" cy="820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31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8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12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7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45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4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58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59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9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1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60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32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00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59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52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>
                <a:solidFill>
                  <a:prstClr val="black"/>
                </a:solidFill>
              </a:rPr>
              <a:pPr/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66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75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34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>
                <a:solidFill>
                  <a:prstClr val="black"/>
                </a:solidFill>
              </a:rPr>
              <a:pPr/>
              <a:t>30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80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82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4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7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4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>
                <a:solidFill>
                  <a:prstClr val="black"/>
                </a:solidFill>
              </a:rPr>
              <a:pPr/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2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3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6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11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4/11/2022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4/11/2022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4/11/2022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4/11/2022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4/11/2022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4/11/2022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D8B90A-AF0D-4E34-9397-0D56684EF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6A39E0-F782-4A9D-8E1F-DFAD40DE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51C6F-C29E-4733-8578-2861DE3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D50A50-AB16-4465-955F-B1295F93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213672-FB7B-48CF-9C83-35ACE1B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9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4DBAC-9413-43DC-BD25-D21131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9F863C-B6F8-48F0-8A8A-6002C33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3F99D2-56AC-482B-BCD0-B3091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650B3-D0E0-444F-8741-DAB7400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72EEC6-110A-4E5C-877E-3DBD136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1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0B52F2-6FFE-45F3-9657-156958C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FD1B2-5B9E-45F7-8C62-7212B73D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89C629-5700-4554-99CA-720E2CDD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03341F-5EF2-4FE1-ADF2-2F0B3B2F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D16E03-CE89-452D-BE6A-EC95731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74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73EF97-A7B9-47C3-89CD-3AD2CC72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DAFD8-35CF-4D82-8501-3A07149A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5D6426-FD9E-4F84-9255-F0CCE50BB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62CE82-EE8C-41ED-B7AD-5C6A3A12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E05D7-33C7-49D2-BEAE-C99735BF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77E9C-25CB-4C46-A0AF-EEF5FFB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74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B3760-FBBE-4B3F-ADB6-5B0190A3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116193-C543-44CB-80F2-990C2F39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407580-5B7D-41C1-B86C-C9FD059C6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B066DE1-6881-4BE8-9AD0-48047E91C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563B5B-3328-440C-BF97-8EEDB7D3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909BE9C-0827-4C61-A668-0073B5C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7847A1-4D33-471B-BEE6-79B005D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DFF30D-B53C-43BB-9399-5FDB1337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84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3587F6-CE4A-4CB6-A863-39F5BFE9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17A0A-372D-4A44-83BD-B369C51C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C59A83-A19C-45C5-8F85-ED1C58B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32653C-D001-4396-8448-1FFD7610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43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195DD1-5975-406F-AFFF-8F67FF4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0F56B25-5525-4379-83BC-0A7A6CB0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9A96BC-847F-44A1-82B9-B071B17B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B4EDC-0214-4752-A5EA-21954489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66A8CA-7927-464A-9169-7F2436CC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375070-EF6D-4369-B20B-A05367F1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99C013-7A21-4902-8CF0-3F56DCD6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2F0A2C-34A4-4BE7-B691-85A48D3E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6738B1-47E4-4CA3-9FDF-D95BCB3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31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618A1-F7F0-43DE-92D9-F3C09F49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337181-610C-4D2A-94D8-9C2A4F417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CCA393-2081-48E4-9BB1-2D5E72BE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0EA52D-D071-4075-A271-9D4A1DE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94946A-33B2-4FD8-B6DE-E6A44AF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B7616A-13B1-4BD3-9E83-FAA4484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28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DB34EF-C82A-44B1-A061-80399B51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8D9E22-3CB1-4DAB-A0C9-0240989D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9CAD6-45C2-430B-8A03-98BAB84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AFBF49-8296-4F87-AC79-9193E924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2E5373-0499-45C5-B1A0-42DF5AC1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2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607CF4-2263-40CA-95DB-C144F39C7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69F9FF-6816-4647-8938-32D331D0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88C59A-DB39-44C3-A242-AD13637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F04EB-D7B4-4DF2-A98B-1EB3576E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7C4929-501B-499C-9E96-33FFD842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7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62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52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67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94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4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50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0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22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0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6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24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15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3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44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0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065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4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30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23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11" indent="0">
              <a:buNone/>
              <a:defRPr sz="3733"/>
            </a:lvl2pPr>
            <a:lvl3pPr marL="1218840" indent="0">
              <a:buNone/>
              <a:defRPr sz="3200"/>
            </a:lvl3pPr>
            <a:lvl4pPr marL="1828256" indent="0">
              <a:buNone/>
              <a:defRPr sz="2667"/>
            </a:lvl4pPr>
            <a:lvl5pPr marL="2437678" indent="0">
              <a:buNone/>
              <a:defRPr sz="2667"/>
            </a:lvl5pPr>
            <a:lvl6pPr marL="3047088" indent="0">
              <a:buNone/>
              <a:defRPr sz="2667"/>
            </a:lvl6pPr>
            <a:lvl7pPr marL="3656499" indent="0">
              <a:buNone/>
              <a:defRPr sz="2667"/>
            </a:lvl7pPr>
            <a:lvl8pPr marL="4265920" indent="0">
              <a:buNone/>
              <a:defRPr sz="2667"/>
            </a:lvl8pPr>
            <a:lvl9pPr marL="487533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54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07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48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40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73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04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853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048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333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27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847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46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489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84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6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866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26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239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763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67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663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567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245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576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9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7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29E183-B4F2-4A4C-B2F2-5167151C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1982F0-7278-4436-A504-FE561DD7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2E9DA3-0713-4897-A6AB-3A241174B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DFE5E-ED3E-4048-9CE5-FFC809F5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A42280-A388-4E7F-BCA5-0FCD41C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7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0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66" y="395785"/>
            <a:ext cx="6066430" cy="606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F64D18-DE24-45A3-B21F-D9B650AB2832}"/>
              </a:ext>
            </a:extLst>
          </p:cNvPr>
          <p:cNvSpPr txBox="1"/>
          <p:nvPr/>
        </p:nvSpPr>
        <p:spPr>
          <a:xfrm>
            <a:off x="933946" y="1469728"/>
            <a:ext cx="4500313" cy="26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01603"/>
      </p:ext>
    </p:extLst>
  </p:cSld>
  <p:clrMapOvr>
    <a:masterClrMapping/>
  </p:clrMapOvr>
  <p:transition spd="slow" advTm="31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700874" y="1169014"/>
            <a:ext cx="4396212" cy="110793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840"/>
            <a:r>
              <a:rPr lang="en-US" sz="6400" b="1" dirty="0" smtClean="0">
                <a:solidFill>
                  <a:prstClr val="black"/>
                </a:solidFill>
                <a:latin typeface="#9Slide03 Arima Madurai" pitchFamily="2" charset="0"/>
                <a:cs typeface="#9Slide03 Arima Madurai" pitchFamily="2" charset="0"/>
              </a:rPr>
              <a:t>BỐ CỤC</a:t>
            </a:r>
            <a:endParaRPr lang="en-US" sz="6400" b="1" dirty="0">
              <a:solidFill>
                <a:prstClr val="black"/>
              </a:solidFill>
              <a:latin typeface="#9Slide03 Arima Madurai" pitchFamily="2" charset="0"/>
              <a:cs typeface="#9Slide03 Arima Madurai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33" name="Picture 2" descr="Pháº¡m Hoan: CÄ NGHá» NGHIá»P 2014 | QuÃ¢n Äá»i, HÃ¬nh áº£nh, Äang yÃªu">
            <a:extLst>
              <a:ext uri="{FF2B5EF4-FFF2-40B4-BE49-F238E27FC236}">
                <a16:creationId xmlns="" xmlns:a16="http://schemas.microsoft.com/office/drawing/2014/main" id="{1719D75D-42B3-4043-AD1F-FC8FE689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9" y="2462953"/>
            <a:ext cx="1607819" cy="23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00287" y="5291275"/>
            <a:ext cx="60021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10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24398" y="2786653"/>
            <a:ext cx="406196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7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43125" y="2606690"/>
            <a:ext cx="403347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3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19937" y="1698171"/>
            <a:ext cx="6030889" cy="4616648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Quê hương anh nước mặn đồng chua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Làng tôi nghèo đất cày lên sỏi đá.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Anh với tôi đôi người xa lạ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Tự 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vi-VN" sz="2800" i="1" dirty="0">
                <a:latin typeface="Times New Roman" pitchFamily="18" charset="0"/>
              </a:rPr>
              <a:t>phương trời chẳng hẹn quen nhau,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Súng bên súng đầu sát bên đầu</a:t>
            </a:r>
            <a:r>
              <a:rPr lang="en-US" sz="2800" i="1" dirty="0">
                <a:latin typeface="Times New Roman" pitchFamily="18" charset="0"/>
              </a:rPr>
              <a:t>,</a:t>
            </a:r>
            <a:endParaRPr lang="vi-VN" sz="2800" i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Đêm rét chung chăn thành đôi tri kỉ.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Đồng chí</a:t>
            </a:r>
            <a:r>
              <a:rPr lang="en-US" sz="2800" i="1" dirty="0">
                <a:latin typeface="Times New Roman" pitchFamily="18" charset="0"/>
              </a:rPr>
              <a:t> !</a:t>
            </a:r>
            <a:endParaRPr lang="vi-VN" sz="2800" i="1" dirty="0"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9554" l="6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27" y="-436127"/>
            <a:ext cx="7294127" cy="72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806785" y="1535269"/>
            <a:ext cx="6030889" cy="1384995"/>
          </a:xfrm>
          <a:prstGeom prst="rect">
            <a:avLst/>
          </a:prstGeom>
          <a:noFill/>
          <a:ln w="2857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Quê hương anh nước mặn đồng chua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Làng tôi nghèo đất cày lên sỏi đá</a:t>
            </a:r>
            <a:r>
              <a:rPr lang="vi-VN" sz="2800" i="1" dirty="0" smtClean="0">
                <a:latin typeface="Times New Roman" pitchFamily="18" charset="0"/>
              </a:rPr>
              <a:t>.</a:t>
            </a:r>
            <a:endParaRPr lang="vi-VN" sz="2800" i="1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8976" y="2318357"/>
            <a:ext cx="2729096" cy="507785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41408" y="1683460"/>
            <a:ext cx="728802" cy="53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90254" y="2292904"/>
            <a:ext cx="579120" cy="53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52376" y="1722256"/>
            <a:ext cx="3055407" cy="507785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20" name="Tiêu đề 1">
            <a:extLst>
              <a:ext uri="{FF2B5EF4-FFF2-40B4-BE49-F238E27FC236}">
                <a16:creationId xmlns="" xmlns:a16="http://schemas.microsoft.com/office/drawing/2014/main" id="{B0EC9EB3-45AF-41BC-AEBB-E53F4CCC1018}"/>
              </a:ext>
            </a:extLst>
          </p:cNvPr>
          <p:cNvSpPr txBox="1">
            <a:spLocks/>
          </p:cNvSpPr>
          <p:nvPr/>
        </p:nvSpPr>
        <p:spPr>
          <a:xfrm>
            <a:off x="256049" y="3635868"/>
            <a:ext cx="6088480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mặn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cày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sỏi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endParaRPr lang="en-B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êu đề 1">
            <a:extLst>
              <a:ext uri="{FF2B5EF4-FFF2-40B4-BE49-F238E27FC236}">
                <a16:creationId xmlns="" xmlns:a16="http://schemas.microsoft.com/office/drawing/2014/main" id="{B0EC9EB3-45AF-41BC-AEBB-E53F4CCC1018}"/>
              </a:ext>
            </a:extLst>
          </p:cNvPr>
          <p:cNvSpPr txBox="1">
            <a:spLocks/>
          </p:cNvSpPr>
          <p:nvPr/>
        </p:nvSpPr>
        <p:spPr>
          <a:xfrm>
            <a:off x="239354" y="5285852"/>
            <a:ext cx="6088481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đôi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vi-VN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 thơ bình dị, hình ảnh mang tính hình tượng</a:t>
            </a:r>
            <a:endParaRPr lang="en-B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386760" y="3568898"/>
            <a:ext cx="647095" cy="29056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03072" y="3795903"/>
            <a:ext cx="4473526" cy="2600199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nông dân ra đi từ  những miền quê nghèo </a:t>
            </a:r>
            <a:r>
              <a:rPr lang="vi-VN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vi-V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9" descr="lang%20che%20tao%20gi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7" y="-1024498"/>
            <a:ext cx="4532179" cy="4428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8825" flipV="1">
            <a:off x="792700" y="2483136"/>
            <a:ext cx="1049079" cy="8036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013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1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488036" y="6029204"/>
            <a:ext cx="2443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 dirty="0" err="1"/>
              <a:t>Quen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nhau</a:t>
            </a:r>
            <a:endParaRPr lang="en-US" altLang="en-US" b="1" i="1" dirty="0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928001" y="6069095"/>
            <a:ext cx="187964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 dirty="0" err="1"/>
              <a:t>Xa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lạ</a:t>
            </a:r>
            <a:endParaRPr lang="en-US" altLang="en-US" b="1" i="1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348395" y="5742761"/>
            <a:ext cx="419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00"/>
                </a:solidFill>
              </a:rPr>
              <a:t>Chung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cảnh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ngộ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giai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cấp</a:t>
            </a:r>
            <a:endParaRPr lang="en-US" alt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3452002" y="6406647"/>
            <a:ext cx="3733800" cy="0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40458C"/>
              </a:solidFill>
            </a:endParaRPr>
          </a:p>
        </p:txBody>
      </p:sp>
      <p:pic>
        <p:nvPicPr>
          <p:cNvPr id="28" name="Picture 17" descr="DSC027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20" y="267723"/>
            <a:ext cx="557695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lang%20che%20tao%20gi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81" y="267723"/>
            <a:ext cx="529810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3242032" y="713433"/>
            <a:ext cx="6030889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i="1" dirty="0" smtClean="0">
                <a:latin typeface="Times New Roman" pitchFamily="18" charset="0"/>
              </a:rPr>
              <a:t>Anh </a:t>
            </a:r>
            <a:r>
              <a:rPr lang="vi-VN" sz="2800" i="1" dirty="0">
                <a:latin typeface="Times New Roman" pitchFamily="18" charset="0"/>
              </a:rPr>
              <a:t>với tôi đôi người xa lạ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itchFamily="18" charset="0"/>
              </a:rPr>
              <a:t>Tự 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vi-VN" sz="2800" i="1" dirty="0">
                <a:latin typeface="Times New Roman" pitchFamily="18" charset="0"/>
              </a:rPr>
              <a:t>phương trời chẳng hẹn quen nhau</a:t>
            </a:r>
            <a:r>
              <a:rPr lang="vi-VN" sz="2800" i="1" dirty="0" smtClean="0">
                <a:latin typeface="Times New Roman" pitchFamily="18" charset="0"/>
              </a:rPr>
              <a:t>,</a:t>
            </a:r>
            <a:endParaRPr lang="vi-VN" sz="28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4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841570" y="1956184"/>
            <a:ext cx="8153400" cy="5334000"/>
          </a:xfrm>
          <a:prstGeom prst="rect">
            <a:avLst/>
          </a:prstGeom>
        </p:spPr>
        <p:txBody>
          <a:bodyPr lIns="34247" tIns="17120" rIns="34247" bIns="17120"/>
          <a:lstStyle>
            <a:lvl1pPr marL="407652" indent="-407652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3135" indent="-339502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8619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1931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5594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897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540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5853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167" indent="-271661" algn="l" defTabSz="10866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đầu</a:t>
            </a:r>
            <a:endParaRPr lang="en-US" altLang="en-US" sz="2800" b="1" i="1" dirty="0">
              <a:solidFill>
                <a:srgbClr val="29292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 rot="16200000">
            <a:off x="2149145" y="1761714"/>
            <a:ext cx="457200" cy="1912938"/>
          </a:xfrm>
          <a:prstGeom prst="leftBrace">
            <a:avLst>
              <a:gd name="adj1" fmla="val 34867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7A116"/>
              </a:solidFill>
              <a:latin typeface="VNI-Times" pitchFamily="2" charset="0"/>
            </a:endParaRPr>
          </a:p>
        </p:txBody>
      </p:sp>
      <p:sp>
        <p:nvSpPr>
          <p:cNvPr id="26" name="AutoShape 22"/>
          <p:cNvSpPr>
            <a:spLocks/>
          </p:cNvSpPr>
          <p:nvPr/>
        </p:nvSpPr>
        <p:spPr bwMode="auto">
          <a:xfrm rot="16200000">
            <a:off x="4425973" y="1694824"/>
            <a:ext cx="361950" cy="1912938"/>
          </a:xfrm>
          <a:prstGeom prst="leftBrace">
            <a:avLst>
              <a:gd name="adj1" fmla="val 44042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7A116"/>
              </a:solidFill>
              <a:latin typeface="VNI-Times" pitchFamily="2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169588" y="3310379"/>
            <a:ext cx="29718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2800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đấu</a:t>
            </a:r>
            <a:endParaRPr lang="en-US" altLang="en-US" sz="2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3919976" y="3311460"/>
            <a:ext cx="199658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</a:rPr>
              <a:t>Cùng</a:t>
            </a:r>
            <a:r>
              <a:rPr lang="en-US" altLang="en-US" sz="2800" i="1" dirty="0">
                <a:solidFill>
                  <a:srgbClr val="000000"/>
                </a:solidFill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</a:rPr>
              <a:t>ý </a:t>
            </a:r>
            <a:r>
              <a:rPr lang="en-US" altLang="en-US" sz="2800" i="1" dirty="0" err="1">
                <a:solidFill>
                  <a:srgbClr val="000000"/>
                </a:solidFill>
              </a:rPr>
              <a:t>chí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499672" y="4839366"/>
            <a:ext cx="425734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chung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lý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tưởng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chiến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đấu</a:t>
            </a:r>
            <a:endParaRPr lang="en-US" altLang="en-US" sz="3600" b="1" i="1" dirty="0">
              <a:cs typeface="Times New Roman" panose="02020603050405020304" pitchFamily="18" charset="0"/>
            </a:endParaRPr>
          </a:p>
        </p:txBody>
      </p:sp>
      <p:pic>
        <p:nvPicPr>
          <p:cNvPr id="61" name="Picture 6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645048" y="3932287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9554" l="6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20" y="197966"/>
            <a:ext cx="6660034" cy="66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1167511" y="1859800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-“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Đêm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rét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chung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chăn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…”</a:t>
            </a:r>
          </a:p>
        </p:txBody>
      </p:sp>
      <p:sp>
        <p:nvSpPr>
          <p:cNvPr id="50" name="AutoShape 22"/>
          <p:cNvSpPr>
            <a:spLocks/>
          </p:cNvSpPr>
          <p:nvPr/>
        </p:nvSpPr>
        <p:spPr bwMode="auto">
          <a:xfrm rot="16200000">
            <a:off x="1960441" y="2064832"/>
            <a:ext cx="457200" cy="1142512"/>
          </a:xfrm>
          <a:prstGeom prst="leftBrace">
            <a:avLst>
              <a:gd name="adj1" fmla="val 23611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i="1">
              <a:solidFill>
                <a:srgbClr val="07A116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AutoShape 22"/>
          <p:cNvSpPr>
            <a:spLocks/>
          </p:cNvSpPr>
          <p:nvPr/>
        </p:nvSpPr>
        <p:spPr bwMode="auto">
          <a:xfrm rot="16200000">
            <a:off x="3644011" y="1976614"/>
            <a:ext cx="457200" cy="1295400"/>
          </a:xfrm>
          <a:prstGeom prst="leftBrace">
            <a:avLst>
              <a:gd name="adj1" fmla="val 23611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i="1">
              <a:solidFill>
                <a:srgbClr val="07A116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353641" y="3074082"/>
            <a:ext cx="205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 smtClean="0">
                <a:cs typeface="Times New Roman" panose="02020603050405020304" pitchFamily="18" charset="0"/>
              </a:rPr>
              <a:t>Thời</a:t>
            </a:r>
            <a:r>
              <a:rPr lang="en-US" altLang="en-US" sz="2800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cs typeface="Times New Roman" panose="02020603050405020304" pitchFamily="18" charset="0"/>
              </a:rPr>
              <a:t>tiết</a:t>
            </a:r>
            <a:r>
              <a:rPr lang="en-US" altLang="en-US" sz="2800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cs typeface="Times New Roman" panose="02020603050405020304" pitchFamily="18" charset="0"/>
              </a:rPr>
              <a:t>khắc</a:t>
            </a:r>
            <a:r>
              <a:rPr lang="en-US" altLang="en-US" sz="2800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cs typeface="Times New Roman" panose="02020603050405020304" pitchFamily="18" charset="0"/>
              </a:rPr>
              <a:t>nghiệt</a:t>
            </a:r>
            <a:endParaRPr lang="en-US" alt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3415411" y="3192455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thiếu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thốn</a:t>
            </a:r>
            <a:endParaRPr lang="en-US" altLang="en-US" sz="2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617785" y="4259851"/>
            <a:ext cx="537385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cs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chia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sẻ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gian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thiếu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thốn</a:t>
            </a:r>
            <a:endParaRPr lang="en-US" altLang="en-US" sz="2800" b="1" i="1" dirty="0">
              <a:cs typeface="Times New Roman" panose="02020603050405020304" pitchFamily="18" charset="0"/>
            </a:endParaRPr>
          </a:p>
        </p:txBody>
      </p: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922750" y="6043415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Keo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sơn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gắn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bó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trở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chí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858357" y="5293692"/>
            <a:ext cx="2598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292929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“…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đôi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tri </a:t>
            </a:r>
            <a:r>
              <a:rPr lang="en-US" altLang="en-US" sz="2800" b="1" i="1" u="sng" dirty="0" err="1">
                <a:solidFill>
                  <a:srgbClr val="000000"/>
                </a:solidFill>
                <a:cs typeface="Times New Roman" panose="02020603050405020304" pitchFamily="18" charset="0"/>
              </a:rPr>
              <a:t>kỉ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4820757" y="5369891"/>
            <a:ext cx="5521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AutoShape 12"/>
          <p:cNvSpPr>
            <a:spLocks noChangeArrowheads="1"/>
          </p:cNvSpPr>
          <p:nvPr/>
        </p:nvSpPr>
        <p:spPr bwMode="auto">
          <a:xfrm>
            <a:off x="3601557" y="5522291"/>
            <a:ext cx="976313" cy="228600"/>
          </a:xfrm>
          <a:prstGeom prst="rightArrow">
            <a:avLst>
              <a:gd name="adj1" fmla="val 50000"/>
              <a:gd name="adj2" fmla="val 106771"/>
            </a:avLst>
          </a:prstGeom>
          <a:solidFill>
            <a:schemeClr val="accent5">
              <a:lumMod val="7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800" i="1">
              <a:solidFill>
                <a:srgbClr val="40458C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566050" y="399146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43" y="-103245"/>
            <a:ext cx="4892233" cy="362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685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  <p:bldP spid="52" grpId="0"/>
      <p:bldP spid="53" grpId="0"/>
      <p:bldP spid="55" grpId="0" animBg="1"/>
      <p:bldP spid="56" grpId="0"/>
      <p:bldP spid="57" grpId="0"/>
      <p:bldP spid="58" grpId="0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40583" y="4047020"/>
            <a:ext cx="2975992" cy="181588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29015" y="4047020"/>
            <a:ext cx="2975992" cy="181588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17447" y="4047020"/>
            <a:ext cx="2975992" cy="181588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thốn</a:t>
            </a:r>
            <a:endParaRPr lang="en-US" sz="2800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909777" y="4695092"/>
            <a:ext cx="526878" cy="4320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798209" y="4695092"/>
            <a:ext cx="526878" cy="4320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6215" y="3918686"/>
            <a:ext cx="480392" cy="2003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88311" y="3903004"/>
            <a:ext cx="480392" cy="2003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76743" y="3903004"/>
            <a:ext cx="480392" cy="2003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76215" y="4018857"/>
            <a:ext cx="0" cy="21163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6215" y="6135252"/>
            <a:ext cx="201622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64647" y="4018857"/>
            <a:ext cx="0" cy="21163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64647" y="6135252"/>
            <a:ext cx="201622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253079" y="4018857"/>
            <a:ext cx="0" cy="21163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53079" y="6135252"/>
            <a:ext cx="201622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êu đề 1">
            <a:extLst>
              <a:ext uri="{FF2B5EF4-FFF2-40B4-BE49-F238E27FC236}">
                <a16:creationId xmlns="" xmlns:a16="http://schemas.microsoft.com/office/drawing/2014/main" id="{5157B9D4-3C61-462F-A246-47A135DCC975}"/>
              </a:ext>
            </a:extLst>
          </p:cNvPr>
          <p:cNvSpPr txBox="1">
            <a:spLocks/>
          </p:cNvSpPr>
          <p:nvPr/>
        </p:nvSpPr>
        <p:spPr>
          <a:xfrm>
            <a:off x="1821408" y="2445555"/>
            <a:ext cx="6830754" cy="882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>
            <a:lvl1pPr algn="ctr" defTabSz="108663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B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Pháº¡m Hoan: CÄ NGHá» NGHIá»P 2014 | QuÃ¢n Äá»i, HÃ¬nh áº£nh, Äang yÃªu">
            <a:extLst>
              <a:ext uri="{FF2B5EF4-FFF2-40B4-BE49-F238E27FC236}">
                <a16:creationId xmlns="" xmlns:a16="http://schemas.microsoft.com/office/drawing/2014/main" id="{1719D75D-42B3-4043-AD1F-FC8FE689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62" y="693325"/>
            <a:ext cx="2074988" cy="30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30994" y="1442318"/>
            <a:ext cx="4955140" cy="110793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840"/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CHÍ!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Pháº¡m Hoan: CÄ NGHá» NGHIá»P 2014 | QuÃ¢n Äá»i, HÃ¬nh áº£nh, Äang yÃªu">
            <a:extLst>
              <a:ext uri="{FF2B5EF4-FFF2-40B4-BE49-F238E27FC236}">
                <a16:creationId xmlns="" xmlns:a16="http://schemas.microsoft.com/office/drawing/2014/main" id="{1719D75D-42B3-4043-AD1F-FC8FE689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" y="1900306"/>
            <a:ext cx="3227277" cy="47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3280874" y="2712648"/>
            <a:ext cx="926213" cy="709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604" y="2915974"/>
            <a:ext cx="49900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897" y="4058714"/>
            <a:ext cx="49708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788" y="5693898"/>
            <a:ext cx="5949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3196122" y="4001392"/>
            <a:ext cx="926213" cy="7095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5" name="Picture 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3196121" y="5290136"/>
            <a:ext cx="926213" cy="709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Rectangle 1"/>
          <p:cNvSpPr/>
          <p:nvPr/>
        </p:nvSpPr>
        <p:spPr>
          <a:xfrm>
            <a:off x="8686134" y="1739858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SG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1" grpId="0"/>
      <p:bldP spid="42" grpId="0"/>
      <p:bldP spid="4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4" y="2013175"/>
            <a:ext cx="4825218" cy="63173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079111" y="3645838"/>
            <a:ext cx="4225281" cy="1754326"/>
          </a:xfrm>
          <a:prstGeom prst="rect">
            <a:avLst/>
          </a:prstGeom>
          <a:solidFill>
            <a:srgbClr val="DFF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i="1" dirty="0" smtClean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600" i="1" dirty="0" err="1" smtClean="0">
                <a:solidFill>
                  <a:srgbClr val="FF0000"/>
                </a:solidFill>
                <a:latin typeface="Times New Roman" pitchFamily="18" charset="0"/>
              </a:rPr>
              <a:t>Cơ</a:t>
            </a:r>
            <a:r>
              <a:rPr lang="en-US" altLang="en-US" sz="3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sở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vững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chắc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thiêng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liêng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itchFamily="18" charset="0"/>
              </a:rPr>
              <a:t>đẹp</a:t>
            </a:r>
            <a:r>
              <a:rPr lang="en-US" altLang="en-US" sz="36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2021577"/>
            <a:ext cx="10084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latin typeface="Times New Roman" pitchFamily="18" charset="0"/>
              </a:rPr>
              <a:t>Xa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lạ</a:t>
            </a:r>
            <a:r>
              <a:rPr lang="en-US" altLang="en-US" sz="3600" b="1" i="1" dirty="0">
                <a:latin typeface="Times New Roman" pitchFamily="18" charset="0"/>
              </a:rPr>
              <a:t>             </a:t>
            </a:r>
            <a:r>
              <a:rPr lang="en-US" altLang="en-US" sz="3600" b="1" i="1" dirty="0" err="1">
                <a:latin typeface="Times New Roman" pitchFamily="18" charset="0"/>
              </a:rPr>
              <a:t>quen</a:t>
            </a:r>
            <a:r>
              <a:rPr lang="en-US" altLang="en-US" sz="3600" b="1" i="1" dirty="0"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latin typeface="Times New Roman" pitchFamily="18" charset="0"/>
              </a:rPr>
              <a:t>nhau</a:t>
            </a:r>
            <a:r>
              <a:rPr lang="en-US" altLang="en-US" sz="3600" b="1" i="1" dirty="0">
                <a:latin typeface="Times New Roman" pitchFamily="18" charset="0"/>
              </a:rPr>
              <a:t>          tri </a:t>
            </a:r>
            <a:r>
              <a:rPr lang="en-US" altLang="en-US" sz="3600" b="1" i="1" dirty="0" err="1">
                <a:latin typeface="Times New Roman" pitchFamily="18" charset="0"/>
              </a:rPr>
              <a:t>kỉ</a:t>
            </a:r>
            <a:r>
              <a:rPr lang="en-US" altLang="en-US" sz="3600" b="1" i="1" dirty="0">
                <a:latin typeface="Times New Roman" pitchFamily="18" charset="0"/>
              </a:rPr>
              <a:t>            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chí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2">
            <a:off x="2734147" y="2047663"/>
            <a:ext cx="926213" cy="70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2">
            <a:off x="6098548" y="2039261"/>
            <a:ext cx="926213" cy="70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2">
            <a:off x="8304656" y="2039261"/>
            <a:ext cx="926213" cy="70174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246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8855" y="1189972"/>
            <a:ext cx="6318480" cy="5565947"/>
          </a:xfrm>
          <a:prstGeom prst="rect">
            <a:avLst/>
          </a:prstGeom>
          <a:noFill/>
          <a:ln w="2857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i="1" dirty="0" err="1">
                <a:latin typeface="Times New Roman" pitchFamily="18" charset="0"/>
              </a:rPr>
              <a:t>Ru</a:t>
            </a:r>
            <a:r>
              <a:rPr lang="vi-VN" sz="2400" b="1" i="1" dirty="0">
                <a:latin typeface="Times New Roman" pitchFamily="18" charset="0"/>
              </a:rPr>
              <a:t>ộng nương anh gửi bạn thân cày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</a:rPr>
              <a:t>Gian nhà không mặc kệ gió lung lay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</a:rPr>
              <a:t>Giếng nước gốc đa nhớ người ra lính.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Anh với tôi biết từng cơn ớn lạnh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Sốt run người v</a:t>
            </a:r>
            <a:r>
              <a:rPr lang="en-US" sz="2400" b="1" i="1" dirty="0" err="1">
                <a:latin typeface="Times New Roman" pitchFamily="18" charset="0"/>
                <a:cs typeface="Arial" pitchFamily="34" charset="0"/>
              </a:rPr>
              <a:t>ừng</a:t>
            </a: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 trán ướt mồ hôi.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Áo anh rách vai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Quần tôi có vài mảnh vá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Miệng cười buốt giá 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Chân không giày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itchFamily="18" charset="0"/>
                <a:cs typeface="Arial" pitchFamily="34" charset="0"/>
              </a:rPr>
              <a:t>Thương nhau tay nắm lấy bàn tay</a:t>
            </a:r>
            <a:r>
              <a:rPr lang="vi-VN" sz="2400" b="1" i="1" dirty="0" smtClean="0">
                <a:latin typeface="Times New Roman" pitchFamily="18" charset="0"/>
                <a:cs typeface="Arial" pitchFamily="34" charset="0"/>
              </a:rPr>
              <a:t>.</a:t>
            </a:r>
            <a:endParaRPr lang="vi-VN" sz="2400" b="1" i="1" dirty="0"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5" y="0"/>
            <a:ext cx="6095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" b="100000" l="10000" r="100000">
                        <a14:foregroundMark x1="61417" y1="21110" x2="71917" y2="43304"/>
                        <a14:foregroundMark x1="65417" y1="26467" x2="55500" y2="42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25" y="0"/>
            <a:ext cx="77184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F64D18-DE24-45A3-B21F-D9B650AB2832}"/>
              </a:ext>
            </a:extLst>
          </p:cNvPr>
          <p:cNvSpPr txBox="1"/>
          <p:nvPr/>
        </p:nvSpPr>
        <p:spPr>
          <a:xfrm>
            <a:off x="596321" y="288041"/>
            <a:ext cx="4500313" cy="26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CHÍ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F64D18-DE24-45A3-B21F-D9B650AB2832}"/>
              </a:ext>
            </a:extLst>
          </p:cNvPr>
          <p:cNvSpPr txBox="1"/>
          <p:nvPr/>
        </p:nvSpPr>
        <p:spPr>
          <a:xfrm>
            <a:off x="1534054" y="4863226"/>
            <a:ext cx="4500313" cy="1003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7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096025" cy="6858000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47329" y="1068057"/>
            <a:ext cx="6318480" cy="5565947"/>
          </a:xfrm>
          <a:prstGeom prst="rect">
            <a:avLst/>
          </a:prstGeom>
          <a:noFill/>
          <a:ln w="2857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</a:rPr>
              <a:t>Ru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</a:rPr>
              <a:t>ộng nương anh gửi bạn thân cày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</a:rPr>
              <a:t>Gian nhà không mặc kệ gió lung lay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</a:rPr>
              <a:t>Giếng nước gốc đa nhớ người ra lính.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Anh với tôi biết từng cơn ớn lạnh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Sốt run người v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ừng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trán ướt mồ hôi.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Áo anh rách vai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Quần tôi có vài mảnh vá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Miệng cười buốt giá 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Chân không giày</a:t>
            </a: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Thương nhau tay nắm lấy bàn tay</a:t>
            </a:r>
            <a:r>
              <a:rPr lang="vi-VN" sz="2400" b="1" i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vi-VN" sz="2400" b="1" i="1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86503" y="122153"/>
            <a:ext cx="3923018" cy="823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sym typeface="Wingdings" panose="05000000000000000000" pitchFamily="2" charset="2"/>
              </a:rPr>
              <a:t>PHIẾU HỌC TẬP</a:t>
            </a:r>
            <a:endParaRPr lang="en-US" alt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75150" y="292136"/>
            <a:ext cx="6024591" cy="130753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Biểu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chí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qua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vi-VN" sz="2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975151" y="2039815"/>
            <a:ext cx="2451397" cy="2236763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623495" y="2489982"/>
            <a:ext cx="3376247" cy="1786596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975151" y="4656406"/>
            <a:ext cx="6024591" cy="1977598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3" grpId="0" animBg="1"/>
      <p:bldP spid="2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787465" y="1442870"/>
            <a:ext cx="6318480" cy="1384995"/>
          </a:xfrm>
          <a:prstGeom prst="rect">
            <a:avLst/>
          </a:prstGeom>
          <a:noFill/>
          <a:ln w="2857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</a:rPr>
              <a:t>Ru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</a:rPr>
              <a:t>ộng nương anh gửi bạn thân cày</a:t>
            </a:r>
          </a:p>
          <a:p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</a:rPr>
              <a:t>Gian nhà không mặc kệ gió lung lay</a:t>
            </a:r>
          </a:p>
          <a:p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</a:rPr>
              <a:t>Giếng nước gốc đa nhớ người ra lính</a:t>
            </a:r>
            <a:r>
              <a:rPr lang="vi-VN" sz="2800" i="1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vi-VN" sz="2800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4" name="Hình ảnh 5">
            <a:extLst>
              <a:ext uri="{FF2B5EF4-FFF2-40B4-BE49-F238E27FC236}">
                <a16:creationId xmlns="" xmlns:a16="http://schemas.microsoft.com/office/drawing/2014/main" id="{2152D1F8-67B1-4740-95BD-8C964FCF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11670" b="-3"/>
          <a:stretch/>
        </p:blipFill>
        <p:spPr>
          <a:xfrm>
            <a:off x="8738478" y="3943685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18" name="Picture 8" descr="vtc_29542_Nha_Tran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4803" y="-568152"/>
            <a:ext cx="3811855" cy="3776391"/>
          </a:xfrm>
          <a:prstGeom prst="ellipse">
            <a:avLst/>
          </a:prstGeom>
          <a:ln w="38100">
            <a:solidFill>
              <a:srgbClr val="949255"/>
            </a:solidFill>
          </a:ln>
          <a:effectLst>
            <a:softEdge rad="112500"/>
          </a:effectLst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141885" y="4196253"/>
            <a:ext cx="1180478" cy="954107"/>
          </a:xfrm>
          <a:prstGeom prst="rect">
            <a:avLst/>
          </a:prstGeom>
          <a:solidFill>
            <a:srgbClr val="DFF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2092860" y="3260321"/>
            <a:ext cx="741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2092860" y="4196253"/>
            <a:ext cx="65860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khoát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2092860" y="5496267"/>
            <a:ext cx="1968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7409203" y="4627140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kệ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19" idx="3"/>
            <a:endCxn id="26" idx="1"/>
          </p:cNvCxnSpPr>
          <p:nvPr/>
        </p:nvCxnSpPr>
        <p:spPr>
          <a:xfrm flipV="1">
            <a:off x="1322363" y="3521931"/>
            <a:ext cx="770497" cy="1151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27" idx="1"/>
          </p:cNvCxnSpPr>
          <p:nvPr/>
        </p:nvCxnSpPr>
        <p:spPr>
          <a:xfrm>
            <a:off x="1322363" y="4673307"/>
            <a:ext cx="770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3"/>
            <a:endCxn id="28" idx="1"/>
          </p:cNvCxnSpPr>
          <p:nvPr/>
        </p:nvCxnSpPr>
        <p:spPr>
          <a:xfrm>
            <a:off x="1322363" y="4673307"/>
            <a:ext cx="770497" cy="1084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787465" y="1473093"/>
            <a:ext cx="2067083" cy="423192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108229" y="1510743"/>
            <a:ext cx="2038159" cy="423192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207507" y="1904978"/>
            <a:ext cx="1166352" cy="53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790683" y="2757269"/>
            <a:ext cx="2355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43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6" grpId="0"/>
      <p:bldP spid="27" grpId="0"/>
      <p:bldP spid="28" grpId="0"/>
      <p:bldP spid="29" grpId="0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71942" y="1643942"/>
            <a:ext cx="7351831" cy="584775"/>
          </a:xfrm>
          <a:prstGeom prst="rect">
            <a:avLst/>
          </a:prstGeom>
          <a:noFill/>
          <a:ln w="28575">
            <a:noFill/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3200" b="1" i="1" dirty="0" smtClean="0">
                <a:solidFill>
                  <a:prstClr val="black"/>
                </a:solidFill>
                <a:latin typeface="Times New Roman" pitchFamily="18" charset="0"/>
              </a:rPr>
              <a:t>Giếng </a:t>
            </a:r>
            <a:r>
              <a:rPr lang="vi-VN" sz="3200" b="1" i="1" dirty="0">
                <a:solidFill>
                  <a:prstClr val="black"/>
                </a:solidFill>
                <a:latin typeface="Times New Roman" pitchFamily="18" charset="0"/>
              </a:rPr>
              <a:t>nước gốc đa nhớ người ra lính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vi-VN" sz="3200" b="1" i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" name="Picture 26" descr="Cong l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2969069"/>
            <a:ext cx="4343400" cy="389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Hình ảnh 4" descr="Ảnh có chứa mặt đất, ngoài trời, tòa nhà, đá sỏi&#10;&#10;Mô tả được tạo với mức tin cậy rất cao">
            <a:extLst>
              <a:ext uri="{FF2B5EF4-FFF2-40B4-BE49-F238E27FC236}">
                <a16:creationId xmlns="" xmlns:a16="http://schemas.microsoft.com/office/drawing/2014/main" id="{74A43E98-064B-43CF-B10E-38235602B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5529" b="-2"/>
          <a:stretch/>
        </p:blipFill>
        <p:spPr>
          <a:xfrm>
            <a:off x="9841392" y="850950"/>
            <a:ext cx="2275744" cy="227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AutoShape 11"/>
          <p:cNvSpPr>
            <a:spLocks/>
          </p:cNvSpPr>
          <p:nvPr/>
        </p:nvSpPr>
        <p:spPr bwMode="auto">
          <a:xfrm rot="5319492">
            <a:off x="2027759" y="1460851"/>
            <a:ext cx="479425" cy="2133600"/>
          </a:xfrm>
          <a:prstGeom prst="rightBrace">
            <a:avLst>
              <a:gd name="adj1" fmla="val 111258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vert="eaVert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40458C"/>
              </a:solidFill>
              <a:latin typeface=".VnTime" panose="020B7200000000000000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972071" y="2894613"/>
            <a:ext cx="259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hóa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hoán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dụ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4020624" y="2953885"/>
            <a:ext cx="32881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altLang="en-US" sz="2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806799" y="4910691"/>
            <a:ext cx="6402887" cy="954107"/>
          </a:xfrm>
          <a:prstGeom prst="rect">
            <a:avLst/>
          </a:prstGeom>
          <a:solidFill>
            <a:srgbClr val="DFF0F5">
              <a:alpha val="8117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lính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kì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kháng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chống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022" flipV="1">
            <a:off x="695312" y="3791954"/>
            <a:ext cx="926213" cy="70952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70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 animBg="1"/>
      <p:bldP spid="35" grpId="0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14841" y="1273763"/>
            <a:ext cx="6604000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Anh với tôi biết từng cơn ớn lạnh</a:t>
            </a: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Sốt run người vừng trán ướt mồ hôi.</a:t>
            </a: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Áo anh rách vai</a:t>
            </a: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Quần tôi có vài mảnh vá</a:t>
            </a: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Miệng cười buốt giá </a:t>
            </a: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Chân không giày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314185" y="4765104"/>
            <a:ext cx="1870433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alt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cam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endParaRPr lang="en-US" alt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2642563" y="4270284"/>
            <a:ext cx="1930400" cy="523220"/>
          </a:xfrm>
          <a:prstGeom prst="rect">
            <a:avLst/>
          </a:prstGeom>
          <a:solidFill>
            <a:srgbClr val="DFF0F5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alt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alt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alt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2642563" y="5791087"/>
            <a:ext cx="1930400" cy="523220"/>
          </a:xfrm>
          <a:prstGeom prst="rect">
            <a:avLst/>
          </a:prstGeom>
          <a:solidFill>
            <a:srgbClr val="DFF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endParaRPr lang="en-US" alt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35"/>
          <p:cNvSpPr txBox="1">
            <a:spLocks noChangeArrowheads="1"/>
          </p:cNvSpPr>
          <p:nvPr/>
        </p:nvSpPr>
        <p:spPr bwMode="auto">
          <a:xfrm>
            <a:off x="5263891" y="6199676"/>
            <a:ext cx="627161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25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Buốt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5263891" y="4712976"/>
            <a:ext cx="4965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39"/>
          <p:cNvSpPr txBox="1">
            <a:spLocks noChangeArrowheads="1"/>
          </p:cNvSpPr>
          <p:nvPr/>
        </p:nvSpPr>
        <p:spPr bwMode="auto">
          <a:xfrm>
            <a:off x="5263891" y="3917342"/>
            <a:ext cx="5181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b="1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alt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4"/>
          <p:cNvSpPr txBox="1">
            <a:spLocks noChangeArrowheads="1"/>
          </p:cNvSpPr>
          <p:nvPr/>
        </p:nvSpPr>
        <p:spPr bwMode="auto">
          <a:xfrm>
            <a:off x="5254537" y="5448933"/>
            <a:ext cx="6616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alt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b="1" i="1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rách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i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altLang="en-US" sz="25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5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2" descr="HÃ¬nh áº£nh cÃ³ liÃªn quan">
            <a:extLst>
              <a:ext uri="{FF2B5EF4-FFF2-40B4-BE49-F238E27FC236}">
                <a16:creationId xmlns="" xmlns:a16="http://schemas.microsoft.com/office/drawing/2014/main" id="{4F34E340-7204-4183-B037-646CB8D7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/>
        </p:blipFill>
        <p:spPr bwMode="auto">
          <a:xfrm>
            <a:off x="6973450" y="-21143"/>
            <a:ext cx="4913250" cy="33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19" idx="3"/>
            <a:endCxn id="20" idx="1"/>
          </p:cNvCxnSpPr>
          <p:nvPr/>
        </p:nvCxnSpPr>
        <p:spPr>
          <a:xfrm flipV="1">
            <a:off x="2184618" y="4531894"/>
            <a:ext cx="457945" cy="710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3"/>
            <a:endCxn id="21" idx="1"/>
          </p:cNvCxnSpPr>
          <p:nvPr/>
        </p:nvCxnSpPr>
        <p:spPr>
          <a:xfrm>
            <a:off x="2184618" y="5242158"/>
            <a:ext cx="457945" cy="810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0" idx="3"/>
            <a:endCxn id="49" idx="1"/>
          </p:cNvCxnSpPr>
          <p:nvPr/>
        </p:nvCxnSpPr>
        <p:spPr>
          <a:xfrm flipV="1">
            <a:off x="4572963" y="4156261"/>
            <a:ext cx="690928" cy="37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0" idx="3"/>
            <a:endCxn id="47" idx="1"/>
          </p:cNvCxnSpPr>
          <p:nvPr/>
        </p:nvCxnSpPr>
        <p:spPr>
          <a:xfrm>
            <a:off x="4572963" y="4531894"/>
            <a:ext cx="690928" cy="420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1" idx="3"/>
            <a:endCxn id="50" idx="1"/>
          </p:cNvCxnSpPr>
          <p:nvPr/>
        </p:nvCxnSpPr>
        <p:spPr>
          <a:xfrm flipV="1">
            <a:off x="4572963" y="5687460"/>
            <a:ext cx="681574" cy="36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3"/>
            <a:endCxn id="45" idx="1"/>
          </p:cNvCxnSpPr>
          <p:nvPr/>
        </p:nvCxnSpPr>
        <p:spPr>
          <a:xfrm>
            <a:off x="4572963" y="6052697"/>
            <a:ext cx="690928" cy="38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45" grpId="0"/>
      <p:bldP spid="47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 descr="images693779_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83" y="197966"/>
            <a:ext cx="4613988" cy="24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79240" y="-174461"/>
            <a:ext cx="2152153" cy="3432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12800" y="2003872"/>
            <a:ext cx="7449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 smtClean="0">
                <a:solidFill>
                  <a:srgbClr val="FF0000"/>
                </a:solidFill>
                <a:latin typeface="Times New Roman"/>
              </a:rPr>
              <a:t>“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/>
              </a:rPr>
              <a:t>Thương </a:t>
            </a:r>
            <a:r>
              <a:rPr lang="vi-VN" sz="3600" b="1" i="1" dirty="0">
                <a:solidFill>
                  <a:srgbClr val="FF0000"/>
                </a:solidFill>
                <a:latin typeface="Times New Roman"/>
              </a:rPr>
              <a:t>nhau tay nắm lấy bàn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/>
              </a:rPr>
              <a:t>tay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/>
              </a:rPr>
              <a:t>”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590145" y="3542516"/>
            <a:ext cx="2386444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3793069" y="3280906"/>
            <a:ext cx="607570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3793069" y="4449013"/>
            <a:ext cx="145103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33"/>
          <p:cNvSpPr txBox="1">
            <a:spLocks noChangeArrowheads="1"/>
          </p:cNvSpPr>
          <p:nvPr/>
        </p:nvSpPr>
        <p:spPr bwMode="auto">
          <a:xfrm>
            <a:off x="5933555" y="4340687"/>
            <a:ext cx="3278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trìu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34"/>
          <p:cNvSpPr txBox="1">
            <a:spLocks noChangeArrowheads="1"/>
          </p:cNvSpPr>
          <p:nvPr/>
        </p:nvSpPr>
        <p:spPr bwMode="auto">
          <a:xfrm>
            <a:off x="5933555" y="5138858"/>
            <a:ext cx="2544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35"/>
          <p:cNvSpPr txBox="1">
            <a:spLocks noChangeArrowheads="1"/>
          </p:cNvSpPr>
          <p:nvPr/>
        </p:nvSpPr>
        <p:spPr bwMode="auto">
          <a:xfrm>
            <a:off x="5933555" y="5937029"/>
            <a:ext cx="6258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29" idx="3"/>
            <a:endCxn id="35" idx="1"/>
          </p:cNvCxnSpPr>
          <p:nvPr/>
        </p:nvCxnSpPr>
        <p:spPr>
          <a:xfrm flipV="1">
            <a:off x="2976589" y="3542516"/>
            <a:ext cx="816480" cy="53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9" idx="3"/>
            <a:endCxn id="36" idx="1"/>
          </p:cNvCxnSpPr>
          <p:nvPr/>
        </p:nvCxnSpPr>
        <p:spPr>
          <a:xfrm>
            <a:off x="2976589" y="4081125"/>
            <a:ext cx="816480" cy="629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6" idx="3"/>
            <a:endCxn id="44" idx="1"/>
          </p:cNvCxnSpPr>
          <p:nvPr/>
        </p:nvCxnSpPr>
        <p:spPr>
          <a:xfrm flipV="1">
            <a:off x="5244107" y="4602297"/>
            <a:ext cx="689448" cy="108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6" idx="3"/>
            <a:endCxn id="46" idx="1"/>
          </p:cNvCxnSpPr>
          <p:nvPr/>
        </p:nvCxnSpPr>
        <p:spPr>
          <a:xfrm>
            <a:off x="5244107" y="4710623"/>
            <a:ext cx="689448" cy="689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6" idx="3"/>
            <a:endCxn id="48" idx="1"/>
          </p:cNvCxnSpPr>
          <p:nvPr/>
        </p:nvCxnSpPr>
        <p:spPr>
          <a:xfrm>
            <a:off x="5244107" y="4710623"/>
            <a:ext cx="689448" cy="1488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5" grpId="0" animBg="1"/>
      <p:bldP spid="36" grpId="0" animBg="1"/>
      <p:bldP spid="44" grpId="0"/>
      <p:bldP spid="46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2181C30-0E70-4785-A09E-46E244AD5102}"/>
              </a:ext>
            </a:extLst>
          </p:cNvPr>
          <p:cNvSpPr/>
          <p:nvPr/>
        </p:nvSpPr>
        <p:spPr>
          <a:xfrm>
            <a:off x="340004" y="345973"/>
            <a:ext cx="11506676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altLang="vi-VN" sz="6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altLang="vi-VN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vi-VN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tình đồng chí</a:t>
            </a:r>
            <a:endParaRPr lang="en-SG" sz="6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EB1F972-B319-4E47-B481-EC3F086C847C}"/>
              </a:ext>
            </a:extLst>
          </p:cNvPr>
          <p:cNvSpPr/>
          <p:nvPr/>
        </p:nvSpPr>
        <p:spPr>
          <a:xfrm>
            <a:off x="512000" y="2503760"/>
            <a:ext cx="2044149" cy="646331"/>
          </a:xfrm>
          <a:prstGeom prst="rect">
            <a:avLst/>
          </a:prstGeom>
          <a:solidFill>
            <a:srgbClr val="DFF0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SG" altLang="vi-VN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SG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F042CC2-20E7-44A8-9B4D-9B438F38A981}"/>
              </a:ext>
            </a:extLst>
          </p:cNvPr>
          <p:cNvSpPr/>
          <p:nvPr/>
        </p:nvSpPr>
        <p:spPr>
          <a:xfrm>
            <a:off x="4513329" y="2219401"/>
            <a:ext cx="3022449" cy="1200329"/>
          </a:xfrm>
          <a:prstGeom prst="rect">
            <a:avLst/>
          </a:prstGeom>
          <a:solidFill>
            <a:srgbClr val="DFF0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SG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EE9357C-8D5B-42C1-958F-B570A04604E8}"/>
              </a:ext>
            </a:extLst>
          </p:cNvPr>
          <p:cNvSpPr/>
          <p:nvPr/>
        </p:nvSpPr>
        <p:spPr>
          <a:xfrm>
            <a:off x="8917185" y="2226762"/>
            <a:ext cx="2762815" cy="1200329"/>
          </a:xfrm>
          <a:prstGeom prst="rect">
            <a:avLst/>
          </a:prstGeom>
          <a:solidFill>
            <a:srgbClr val="DFF0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SG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8ACE4900-F7A0-4266-BAC2-DFE2D344456E}"/>
              </a:ext>
            </a:extLst>
          </p:cNvPr>
          <p:cNvCxnSpPr>
            <a:stCxn id="26" idx="2"/>
            <a:endCxn id="30" idx="0"/>
          </p:cNvCxnSpPr>
          <p:nvPr/>
        </p:nvCxnSpPr>
        <p:spPr>
          <a:xfrm flipH="1">
            <a:off x="1534075" y="1361636"/>
            <a:ext cx="4559267" cy="1142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4590AAB8-8BFE-4A46-9A83-A8BCC9C246E8}"/>
              </a:ext>
            </a:extLst>
          </p:cNvPr>
          <p:cNvCxnSpPr>
            <a:cxnSpLocks/>
            <a:stCxn id="26" idx="2"/>
            <a:endCxn id="31" idx="0"/>
          </p:cNvCxnSpPr>
          <p:nvPr/>
        </p:nvCxnSpPr>
        <p:spPr>
          <a:xfrm flipH="1">
            <a:off x="6024554" y="1361636"/>
            <a:ext cx="68788" cy="857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ADF399AF-4522-4450-B45E-0156E5BA8B15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6093342" y="1361636"/>
            <a:ext cx="4205251" cy="865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6947A39-A212-42DF-A78B-089870BD33FA}"/>
              </a:ext>
            </a:extLst>
          </p:cNvPr>
          <p:cNvSpPr txBox="1"/>
          <p:nvPr/>
        </p:nvSpPr>
        <p:spPr>
          <a:xfrm flipH="1">
            <a:off x="511999" y="3680748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3F55772-034F-4D49-81D3-0E6F20FDBC95}"/>
              </a:ext>
            </a:extLst>
          </p:cNvPr>
          <p:cNvSpPr txBox="1"/>
          <p:nvPr/>
        </p:nvSpPr>
        <p:spPr>
          <a:xfrm flipH="1">
            <a:off x="511999" y="4408043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44E8CC1-5461-4830-AC98-5DE8F8E6B0E4}"/>
              </a:ext>
            </a:extLst>
          </p:cNvPr>
          <p:cNvSpPr txBox="1"/>
          <p:nvPr/>
        </p:nvSpPr>
        <p:spPr>
          <a:xfrm flipH="1">
            <a:off x="4582118" y="3702752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631AF61-F029-4830-8DFE-339C38971F14}"/>
              </a:ext>
            </a:extLst>
          </p:cNvPr>
          <p:cNvSpPr txBox="1"/>
          <p:nvPr/>
        </p:nvSpPr>
        <p:spPr>
          <a:xfrm flipH="1">
            <a:off x="4582118" y="4430047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59A282E-C96E-4307-AF5D-07B606F9250D}"/>
              </a:ext>
            </a:extLst>
          </p:cNvPr>
          <p:cNvSpPr txBox="1"/>
          <p:nvPr/>
        </p:nvSpPr>
        <p:spPr>
          <a:xfrm flipH="1">
            <a:off x="4582116" y="5157342"/>
            <a:ext cx="500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8A7120A-441B-4983-B54C-1DE7E5CEB086}"/>
              </a:ext>
            </a:extLst>
          </p:cNvPr>
          <p:cNvSpPr txBox="1"/>
          <p:nvPr/>
        </p:nvSpPr>
        <p:spPr>
          <a:xfrm flipH="1">
            <a:off x="8899413" y="3740677"/>
            <a:ext cx="279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A871F99-48EA-4F0B-A2ED-7B56A614186D}"/>
              </a:ext>
            </a:extLst>
          </p:cNvPr>
          <p:cNvSpPr txBox="1"/>
          <p:nvPr/>
        </p:nvSpPr>
        <p:spPr>
          <a:xfrm flipH="1">
            <a:off x="-1" y="601204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nâng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đỡ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mọi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nẻo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lang="en-SG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1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9937" y="693325"/>
            <a:ext cx="6232203" cy="496647"/>
            <a:chOff x="644526" y="2766774"/>
            <a:chExt cx="12466028" cy="993289"/>
          </a:xfrm>
        </p:grpSpPr>
        <p:sp>
          <p:nvSpPr>
            <p:cNvPr id="22" name="TextBox 21"/>
            <p:cNvSpPr txBox="1"/>
            <p:nvPr/>
          </p:nvSpPr>
          <p:spPr>
            <a:xfrm>
              <a:off x="1906586" y="2766774"/>
              <a:ext cx="11203968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 đẹp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vi-VN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44044"/>
              </p:ext>
            </p:extLst>
          </p:nvPr>
        </p:nvGraphicFramePr>
        <p:xfrm>
          <a:off x="476215" y="2499276"/>
          <a:ext cx="10764900" cy="3985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1667"/>
                <a:gridCol w="8153233"/>
              </a:tblGrid>
              <a:tr h="651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0346">
                <a:tc>
                  <a:txBody>
                    <a:bodyPr/>
                    <a:lstStyle/>
                    <a:p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8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vi-VN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209802" y="1368392"/>
            <a:ext cx="5469964" cy="954107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Đêm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nay rừng hoang sương muối</a:t>
            </a:r>
          </a:p>
          <a:p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Đứng cạnh bên nhau chờ giặc tới </a:t>
            </a:r>
          </a:p>
        </p:txBody>
      </p:sp>
      <p:sp>
        <p:nvSpPr>
          <p:cNvPr id="29" name="TextBox 21"/>
          <p:cNvSpPr txBox="1">
            <a:spLocks noChangeArrowheads="1"/>
          </p:cNvSpPr>
          <p:nvPr/>
        </p:nvSpPr>
        <p:spPr bwMode="auto">
          <a:xfrm>
            <a:off x="3262728" y="2591965"/>
            <a:ext cx="3162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22"/>
          <p:cNvSpPr txBox="1">
            <a:spLocks noChangeArrowheads="1"/>
          </p:cNvSpPr>
          <p:nvPr/>
        </p:nvSpPr>
        <p:spPr bwMode="auto">
          <a:xfrm>
            <a:off x="3271205" y="3259403"/>
            <a:ext cx="293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altLang="en-US" sz="28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oang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vu,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lẽo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23"/>
          <p:cNvSpPr txBox="1">
            <a:spLocks noChangeArrowheads="1"/>
          </p:cNvSpPr>
          <p:nvPr/>
        </p:nvSpPr>
        <p:spPr bwMode="auto">
          <a:xfrm>
            <a:off x="3234241" y="3898461"/>
            <a:ext cx="4297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altLang="en-US" sz="28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3234241" y="4572260"/>
            <a:ext cx="3318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altLang="en-US" sz="2800" i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hủ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25"/>
          <p:cNvSpPr txBox="1">
            <a:spLocks noChangeArrowheads="1"/>
          </p:cNvSpPr>
          <p:nvPr/>
        </p:nvSpPr>
        <p:spPr bwMode="auto">
          <a:xfrm>
            <a:off x="3209802" y="5386721"/>
            <a:ext cx="81873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vi-VN" altLang="en-US" sz="2800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dung,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sẵng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Chỗ dành sẵn cho Nội dung 4">
            <a:extLst>
              <a:ext uri="{FF2B5EF4-FFF2-40B4-BE49-F238E27FC236}">
                <a16:creationId xmlns="" xmlns:a16="http://schemas.microsoft.com/office/drawing/2014/main" id="{0440871D-707D-470E-80A0-73D8BA31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4322"/>
          <a:stretch/>
        </p:blipFill>
        <p:spPr>
          <a:xfrm>
            <a:off x="8454683" y="-8152"/>
            <a:ext cx="3079512" cy="20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5" grpId="0"/>
      <p:bldP spid="36" grpId="0"/>
      <p:bldP spid="44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 descr="Ảnh có chứa thiên nhiên, người, ngoài trời&#10;&#10;Mô tả được tạo với mức tin cậy cao">
            <a:extLst>
              <a:ext uri="{FF2B5EF4-FFF2-40B4-BE49-F238E27FC236}">
                <a16:creationId xmlns="" xmlns:a16="http://schemas.microsoft.com/office/drawing/2014/main" id="{AF067E37-2444-4168-BFB8-76114EA1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/>
        </p:blipFill>
        <p:spPr>
          <a:xfrm>
            <a:off x="533410" y="1248441"/>
            <a:ext cx="3374810" cy="4272681"/>
          </a:xfrm>
          <a:prstGeom prst="rect">
            <a:avLst/>
          </a:pr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D0D5998-24DD-426B-81C7-88B5FD496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872331"/>
              </p:ext>
            </p:extLst>
          </p:nvPr>
        </p:nvGraphicFramePr>
        <p:xfrm>
          <a:off x="4689933" y="177523"/>
          <a:ext cx="7281172" cy="537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3DD0C2-6A66-4A68-9EE0-F84CE26D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10" y="5712722"/>
            <a:ext cx="1144932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900" y="261827"/>
            <a:ext cx="4592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súng trăng treo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520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5" name="Round Same Side Corner Rectangle 4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5" y="1828800"/>
              <a:ext cx="1716938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58357" y="2066740"/>
            <a:ext cx="2365140" cy="584775"/>
          </a:xfrm>
          <a:prstGeom prst="rect">
            <a:avLst/>
          </a:prstGeom>
          <a:solidFill>
            <a:srgbClr val="DBEEF4">
              <a:alpha val="30980"/>
            </a:srgbClr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5816" y="3028728"/>
            <a:ext cx="1035359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i="1" dirty="0">
                <a:latin typeface="Times New Roman" panose="02020603050405020304" pitchFamily="18" charset="0"/>
              </a:rPr>
              <a:t>B</a:t>
            </a:r>
            <a:r>
              <a:rPr lang="vi-VN" sz="2800" i="1" dirty="0">
                <a:latin typeface="Times New Roman" panose="02020603050405020304" pitchFamily="18" charset="0"/>
              </a:rPr>
              <a:t>ài thơ nói về tình đồng chí của những người lính cách mạng trong thời kì đầu của cuộc kháng </a:t>
            </a:r>
            <a:r>
              <a:rPr lang="vi-VN" sz="2800" i="1" dirty="0" smtClean="0">
                <a:latin typeface="Times New Roman" panose="02020603050405020304" pitchFamily="18" charset="0"/>
              </a:rPr>
              <a:t>chiến chống </a:t>
            </a:r>
            <a:r>
              <a:rPr lang="vi-VN" sz="2800" i="1" dirty="0">
                <a:latin typeface="Times New Roman" panose="02020603050405020304" pitchFamily="18" charset="0"/>
              </a:rPr>
              <a:t>thực dân Pháp gian khổ, nhiều khó khăn, thiếu thốn. Đó là tình đồng đội gắn bó </a:t>
            </a:r>
            <a:r>
              <a:rPr lang="vi-VN" sz="2800" i="1" dirty="0" smtClean="0">
                <a:latin typeface="Times New Roman" panose="02020603050405020304" pitchFamily="18" charset="0"/>
              </a:rPr>
              <a:t>thắm </a:t>
            </a:r>
            <a:r>
              <a:rPr lang="vi-VN" sz="2800" i="1" dirty="0">
                <a:latin typeface="Times New Roman" panose="02020603050405020304" pitchFamily="18" charset="0"/>
              </a:rPr>
              <a:t>thiết của những người nông dân mặc áo lính, cùng chung lí tưởng </a:t>
            </a:r>
            <a:r>
              <a:rPr lang="vi-VN" sz="2800" i="1" dirty="0" smtClean="0">
                <a:latin typeface="Times New Roman" panose="02020603050405020304" pitchFamily="18" charset="0"/>
              </a:rPr>
              <a:t>chiến </a:t>
            </a:r>
            <a:r>
              <a:rPr lang="vi-VN" sz="2800" i="1" dirty="0">
                <a:latin typeface="Times New Roman" panose="02020603050405020304" pitchFamily="18" charset="0"/>
              </a:rPr>
              <a:t>đấu vì độc lập, tự do của Tổ quốc. </a:t>
            </a:r>
            <a:r>
              <a:rPr lang="vi-VN" sz="2800" i="1" dirty="0" smtClean="0">
                <a:latin typeface="Times New Roman" panose="02020603050405020304" pitchFamily="18" charset="0"/>
              </a:rPr>
              <a:t>Tình </a:t>
            </a:r>
            <a:r>
              <a:rPr lang="vi-VN" sz="2800" i="1" dirty="0">
                <a:latin typeface="Times New Roman" panose="02020603050405020304" pitchFamily="18" charset="0"/>
              </a:rPr>
              <a:t>cảm ấy đã tạo nên sức mạnh và vẻ đẹp </a:t>
            </a:r>
            <a:r>
              <a:rPr lang="vi-VN" sz="2800" i="1" dirty="0" smtClean="0">
                <a:latin typeface="Times New Roman" panose="02020603050405020304" pitchFamily="18" charset="0"/>
              </a:rPr>
              <a:t>tinh </a:t>
            </a:r>
            <a:r>
              <a:rPr lang="vi-VN" sz="2800" i="1" dirty="0">
                <a:latin typeface="Times New Roman" panose="02020603050405020304" pitchFamily="18" charset="0"/>
              </a:rPr>
              <a:t>thần của người lính. </a:t>
            </a:r>
            <a:endParaRPr lang="en-US" sz="2800" i="1" dirty="0"/>
          </a:p>
        </p:txBody>
      </p:sp>
      <p:pic>
        <p:nvPicPr>
          <p:cNvPr id="15" name="Picture 2" descr="HÃ¬nh áº£nh cÃ³ liÃªn quan">
            <a:extLst>
              <a:ext uri="{FF2B5EF4-FFF2-40B4-BE49-F238E27FC236}">
                <a16:creationId xmlns="" xmlns:a16="http://schemas.microsoft.com/office/drawing/2014/main" id="{4F34E340-7204-4183-B037-646CB8D7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/>
        </p:blipFill>
        <p:spPr bwMode="auto">
          <a:xfrm>
            <a:off x="6593266" y="0"/>
            <a:ext cx="4506144" cy="28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5" name="Round Same Side Corner Rectangle 4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5" y="1828800"/>
              <a:ext cx="1716938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6871" y="1238251"/>
            <a:ext cx="3026323" cy="584775"/>
          </a:xfrm>
          <a:prstGeom prst="rect">
            <a:avLst/>
          </a:prstGeom>
          <a:solidFill>
            <a:srgbClr val="DBEEF4">
              <a:alpha val="30980"/>
            </a:srgbClr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vi-VN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1424" y="2131109"/>
            <a:ext cx="6096000" cy="403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9600" b="1" i="1" dirty="0" smtClean="0">
                <a:solidFill>
                  <a:schemeClr val="tx1"/>
                </a:solidFill>
                <a:latin typeface="Chiller" panose="04020404031007020602" pitchFamily="82" charset="0"/>
              </a:rPr>
              <a:t>T</a:t>
            </a:r>
            <a:r>
              <a:rPr lang="vi-VN" sz="32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hể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thơ tự do linh hoạt </a:t>
            </a:r>
            <a:endParaRPr lang="en-US" sz="3200" i="1" dirty="0" smtClean="0">
              <a:solidFill>
                <a:schemeClr val="tx1"/>
              </a:solidFill>
            </a:endParaRPr>
          </a:p>
          <a:p>
            <a:pPr algn="just"/>
            <a:r>
              <a:rPr lang="vi-VN" sz="32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Các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chi tiết, hình ảnh được sử dụng mang tính tiêu biểu, chân thực </a:t>
            </a:r>
            <a:endParaRPr lang="en-US" sz="3200" i="1" dirty="0" smtClean="0">
              <a:solidFill>
                <a:schemeClr val="tx1"/>
              </a:solidFill>
            </a:endParaRPr>
          </a:p>
          <a:p>
            <a:pPr algn="just"/>
            <a:endParaRPr lang="en-US" sz="3200" i="1" dirty="0" smtClean="0">
              <a:solidFill>
                <a:schemeClr val="tx1"/>
              </a:solidFill>
            </a:endParaRPr>
          </a:p>
          <a:p>
            <a:pPr algn="just"/>
            <a:r>
              <a:rPr lang="vi-VN" sz="32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Ngôn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ngữ cô đọng, giản dị và giàu sức biểu cảm</a:t>
            </a:r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01">
            <a:off x="7502367" y="3712403"/>
            <a:ext cx="4115123" cy="2450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464">
            <a:off x="8127194" y="1490681"/>
            <a:ext cx="2865468" cy="212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7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1346811" y="848319"/>
            <a:ext cx="9709288" cy="5299263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5340"/>
            <a:endParaRPr lang="en-US" sz="2400" i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263054" y="1136344"/>
            <a:ext cx="7493939" cy="497825"/>
            <a:chOff x="2840539" y="3818711"/>
            <a:chExt cx="16323874" cy="995648"/>
          </a:xfrm>
        </p:grpSpPr>
        <p:sp>
          <p:nvSpPr>
            <p:cNvPr id="64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840539" y="3886200"/>
              <a:ext cx="16323874" cy="928159"/>
              <a:chOff x="2840539" y="3733800"/>
              <a:chExt cx="16323874" cy="928159"/>
            </a:xfrm>
          </p:grpSpPr>
          <p:sp>
            <p:nvSpPr>
              <p:cNvPr id="66" name="Round Same Side Corner Rectangle 65"/>
              <p:cNvSpPr/>
              <p:nvPr/>
            </p:nvSpPr>
            <p:spPr>
              <a:xfrm rot="5400000">
                <a:off x="10639132" y="-3994836"/>
                <a:ext cx="731518" cy="16319045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460663" y="3738630"/>
                <a:ext cx="6310353" cy="923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TÌM </a:t>
                </a:r>
                <a:r>
                  <a:rPr lang="en-US" sz="2400" b="1" i="1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HIỂU </a:t>
                </a:r>
                <a:r>
                  <a:rPr lang="en-US" sz="2400" b="1" i="1" kern="0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endParaRPr lang="en-US" sz="2400" i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267627" y="3733800"/>
                <a:ext cx="664139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>
                    <a:solidFill>
                      <a:prstClr val="white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263054" y="2541307"/>
            <a:ext cx="7493939" cy="509050"/>
            <a:chOff x="2840539" y="3818711"/>
            <a:chExt cx="16323882" cy="1018074"/>
          </a:xfrm>
        </p:grpSpPr>
        <p:sp>
          <p:nvSpPr>
            <p:cNvPr id="71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840539" y="3886200"/>
              <a:ext cx="16323882" cy="950585"/>
              <a:chOff x="2840539" y="3733800"/>
              <a:chExt cx="16323882" cy="950585"/>
            </a:xfrm>
          </p:grpSpPr>
          <p:sp>
            <p:nvSpPr>
              <p:cNvPr id="73" name="Round Same Side Corner Rectangle 72"/>
              <p:cNvSpPr/>
              <p:nvPr/>
            </p:nvSpPr>
            <p:spPr>
              <a:xfrm rot="5400000">
                <a:off x="10639135" y="-3994842"/>
                <a:ext cx="731518" cy="16319054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460662" y="3761079"/>
                <a:ext cx="14703759" cy="923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TÌM HIỂU VĂN BẢN</a:t>
                </a:r>
                <a:endParaRPr lang="en-US" sz="2400" i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136685" y="3733800"/>
                <a:ext cx="926021" cy="923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prstClr val="white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1335313" y="4608242"/>
            <a:ext cx="7493924" cy="575963"/>
            <a:chOff x="2840539" y="3818711"/>
            <a:chExt cx="16323842" cy="1007552"/>
          </a:xfrm>
        </p:grpSpPr>
        <p:sp>
          <p:nvSpPr>
            <p:cNvPr id="7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2840539" y="3951329"/>
              <a:ext cx="16323842" cy="874934"/>
              <a:chOff x="2840539" y="3798929"/>
              <a:chExt cx="16323842" cy="874934"/>
            </a:xfrm>
          </p:grpSpPr>
          <p:sp>
            <p:nvSpPr>
              <p:cNvPr id="80" name="Round Same Side Corner Rectangle 79"/>
              <p:cNvSpPr/>
              <p:nvPr/>
            </p:nvSpPr>
            <p:spPr>
              <a:xfrm rot="5400000">
                <a:off x="10639117" y="-3994814"/>
                <a:ext cx="731522" cy="16319007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460663" y="3866256"/>
                <a:ext cx="3736908" cy="807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sz="2400" i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005762" y="3829962"/>
                <a:ext cx="1187906" cy="80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prstClr val="white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1678186" y="1631535"/>
            <a:ext cx="4831087" cy="78475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423" indent="-370423" defTabSz="1085340">
              <a:buFont typeface="+mj-lt"/>
              <a:buAutoNum type="arabicPeriod"/>
            </a:pP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0423" indent="-370423" defTabSz="1085340">
              <a:buFont typeface="+mj-lt"/>
              <a:buAutoNum type="arabicPeriod"/>
            </a:pP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78186" y="5179852"/>
            <a:ext cx="2475623" cy="738589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743"/>
              </a:lnSpc>
              <a:buFont typeface="+mj-lt"/>
              <a:buAutoNum type="arabicPeriod"/>
            </a:pPr>
            <a:r>
              <a:rPr lang="en-US" sz="2400" b="1" i="1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i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indent="-370423" defTabSz="1085340">
              <a:lnSpc>
                <a:spcPts val="2743"/>
              </a:lnSpc>
              <a:buFont typeface="+mj-lt"/>
              <a:buAutoNum type="arabicPeriod"/>
            </a:pPr>
            <a:r>
              <a:rPr lang="en-US" sz="2400" b="1" i="1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i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i="1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554710" y="3678130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547218" y="3209520"/>
            <a:ext cx="881341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  <a:buFont typeface="+mj-lt"/>
              <a:buAutoNum type="arabicPeriod"/>
            </a:pP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54710" y="4145102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3. Bi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ểu tượng đẹp về tình đồng chí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Pháº¡m Hoan: CÄ NGHá» NGHIá»P 2014 | QuÃ¢n Äá»i, HÃ¬nh áº£nh, Äang yÃªu">
            <a:extLst>
              <a:ext uri="{FF2B5EF4-FFF2-40B4-BE49-F238E27FC236}">
                <a16:creationId xmlns="" xmlns:a16="http://schemas.microsoft.com/office/drawing/2014/main" id="{1719D75D-42B3-4043-AD1F-FC8FE689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94" y="3392866"/>
            <a:ext cx="20669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My Documents\sodotuduychi loan.BMP">
            <a:extLst>
              <a:ext uri="{FF2B5EF4-FFF2-40B4-BE49-F238E27FC236}">
                <a16:creationId xmlns="" xmlns:a16="http://schemas.microsoft.com/office/drawing/2014/main" id="{FB8837E4-DD48-49B4-B135-900DE44F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015DD7C-3AB6-46FC-83EC-22F9D36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87692"/>
            <a:ext cx="3352800" cy="5262979"/>
          </a:xfrm>
          <a:prstGeom prst="rect">
            <a:avLst/>
          </a:prstGeom>
          <a:solidFill>
            <a:srgbClr val="3A7931"/>
          </a:solidFill>
          <a:ln w="9525" algn="ctr">
            <a:solidFill>
              <a:srgbClr val="CCFF66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ngợi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lính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Pháp</a:t>
            </a: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E8D36531-B497-4154-9274-9E07C7F8FA58}"/>
              </a:ext>
            </a:extLst>
          </p:cNvPr>
          <p:cNvCxnSpPr/>
          <p:nvPr/>
        </p:nvCxnSpPr>
        <p:spPr bwMode="auto">
          <a:xfrm rot="16200000" flipH="1">
            <a:off x="6896100" y="1562100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8782ACBC-7CB2-4086-8B49-0C8B5CAE99B3}"/>
              </a:ext>
            </a:extLst>
          </p:cNvPr>
          <p:cNvSpPr/>
          <p:nvPr/>
        </p:nvSpPr>
        <p:spPr bwMode="auto">
          <a:xfrm>
            <a:off x="6781800" y="228600"/>
            <a:ext cx="685800" cy="1905000"/>
          </a:xfrm>
          <a:prstGeom prst="rightBrac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="" xmlns:a16="http://schemas.microsoft.com/office/drawing/2014/main" id="{39997AD3-17DA-4FB8-9590-8E7207161EB4}"/>
              </a:ext>
            </a:extLst>
          </p:cNvPr>
          <p:cNvSpPr>
            <a:spLocks/>
          </p:cNvSpPr>
          <p:nvPr/>
        </p:nvSpPr>
        <p:spPr bwMode="auto">
          <a:xfrm>
            <a:off x="7391400" y="3581400"/>
            <a:ext cx="381000" cy="9144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637F89C-D60E-4AF8-80F8-81BC6D44FD7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72400" y="3505200"/>
            <a:ext cx="914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49FCF98-C1DA-4AAB-B540-DC7F856CCC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0" y="3733800"/>
            <a:ext cx="2209800" cy="2057400"/>
          </a:xfrm>
          <a:prstGeom prst="straightConnector1">
            <a:avLst/>
          </a:prstGeom>
          <a:noFill/>
          <a:ln w="38100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70" name="Picture 10" descr="Bai tho Dong chi">
            <a:extLst>
              <a:ext uri="{FF2B5EF4-FFF2-40B4-BE49-F238E27FC236}">
                <a16:creationId xmlns="" xmlns:a16="http://schemas.microsoft.com/office/drawing/2014/main" id="{12A16488-AC55-4F89-A18E-CE2895F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2785"/>
            <a:ext cx="2637020" cy="4146030"/>
          </a:xfrm>
          <a:prstGeom prst="rect">
            <a:avLst/>
          </a:prstGeom>
          <a:noFill/>
          <a:ln w="57150">
            <a:solidFill>
              <a:srgbClr val="1CFC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4AC4D6-E507-4C8C-A52F-77FDC0469EA6}"/>
              </a:ext>
            </a:extLst>
          </p:cNvPr>
          <p:cNvSpPr txBox="1"/>
          <p:nvPr/>
        </p:nvSpPr>
        <p:spPr>
          <a:xfrm rot="20975982">
            <a:off x="5200511" y="5970486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14C5ECC9-1F5F-4C47-9BFD-5AB3C2DE9770}"/>
              </a:ext>
            </a:extLst>
          </p:cNvPr>
          <p:cNvSpPr>
            <a:spLocks/>
          </p:cNvSpPr>
          <p:nvPr/>
        </p:nvSpPr>
        <p:spPr bwMode="auto">
          <a:xfrm>
            <a:off x="6248400" y="5257800"/>
            <a:ext cx="304800" cy="1295400"/>
          </a:xfrm>
          <a:prstGeom prst="rightBrace">
            <a:avLst>
              <a:gd name="adj1" fmla="val 8323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2335238" y="6569611"/>
            <a:ext cx="1983544" cy="24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F64D18-DE24-45A3-B21F-D9B650AB2832}"/>
              </a:ext>
            </a:extLst>
          </p:cNvPr>
          <p:cNvSpPr txBox="1"/>
          <p:nvPr/>
        </p:nvSpPr>
        <p:spPr>
          <a:xfrm>
            <a:off x="7396265" y="1455660"/>
            <a:ext cx="4500313" cy="26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vi-VN" sz="6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lựa chọn và chia sẻ</a:t>
            </a:r>
            <a:endParaRPr lang="en-US" sz="6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1" y="178135"/>
            <a:ext cx="11498049" cy="64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304714" cy="6858000"/>
          </a:xfrm>
          <a:prstGeom prst="rect">
            <a:avLst/>
          </a:prstGeom>
          <a:solidFill>
            <a:srgbClr val="DBE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1942" y="5726387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(1926- 2007)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="" xmlns:a16="http://schemas.microsoft.com/office/drawing/2014/main" id="{02E79B66-95C6-442B-92BA-E37A366A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2" y="1693803"/>
            <a:ext cx="2955037" cy="3940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4471291" y="1154990"/>
            <a:ext cx="72728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1926-2007),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 smtClean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 smtClean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83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76">
            <a:off x="2123948" y="1316686"/>
            <a:ext cx="3709621" cy="4758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4" y="446371"/>
            <a:ext cx="3971923" cy="5577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9F64D18-DE24-45A3-B21F-D9B650AB2832}"/>
              </a:ext>
            </a:extLst>
          </p:cNvPr>
          <p:cNvSpPr txBox="1"/>
          <p:nvPr/>
        </p:nvSpPr>
        <p:spPr>
          <a:xfrm>
            <a:off x="3845869" y="5991051"/>
            <a:ext cx="4500313" cy="866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3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5719" y="3816203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.VnTime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309519" y="4349603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.VnTime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324624" y="3896836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i="1">
              <a:latin typeface=".VnTime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248424" y="4430236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i="1">
              <a:latin typeface=".VnTime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6248424" y="1410595"/>
            <a:ext cx="5469964" cy="5170646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200" b="1" i="1" dirty="0" err="1">
                <a:latin typeface="Times New Roman" pitchFamily="18" charset="0"/>
              </a:rPr>
              <a:t>Ru</a:t>
            </a:r>
            <a:r>
              <a:rPr lang="vi-VN" sz="2200" b="1" i="1" dirty="0">
                <a:latin typeface="Times New Roman" pitchFamily="18" charset="0"/>
              </a:rPr>
              <a:t>ộng nương anh gửi bạn thân cày</a:t>
            </a:r>
          </a:p>
          <a:p>
            <a:r>
              <a:rPr lang="vi-VN" sz="2200" b="1" i="1" dirty="0">
                <a:latin typeface="Times New Roman" pitchFamily="18" charset="0"/>
              </a:rPr>
              <a:t>Gian nhà không mặc kệ gió lung lay</a:t>
            </a:r>
          </a:p>
          <a:p>
            <a:r>
              <a:rPr lang="vi-VN" sz="2200" b="1" i="1" dirty="0">
                <a:latin typeface="Times New Roman" pitchFamily="18" charset="0"/>
              </a:rPr>
              <a:t>Giếng nước gốc đa nhớ người ra lính.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Anh với tôi biết từng cơn ớn lạnh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Sốt run người v</a:t>
            </a:r>
            <a:r>
              <a:rPr lang="en-US" sz="2200" b="1" i="1" dirty="0" err="1">
                <a:latin typeface="Times New Roman" pitchFamily="18" charset="0"/>
                <a:cs typeface="Arial" pitchFamily="34" charset="0"/>
              </a:rPr>
              <a:t>ừng</a:t>
            </a:r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 trán ướt mồ hôi.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Áo anh rách vai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Quần tôi có vài mảnh vá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Miệng cười buốt giá 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Chân không giày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Thương nhau tay nắm lấy bàn tay.</a:t>
            </a:r>
          </a:p>
          <a:p>
            <a:endParaRPr lang="en-US" sz="2200" b="1" i="1" dirty="0">
              <a:latin typeface="Times New Roman" pitchFamily="18" charset="0"/>
              <a:cs typeface="Arial" pitchFamily="34" charset="0"/>
            </a:endParaRP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Đêm nay rừng hoang sương muối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Đứng cạnh bên nhau chờ giặc tới </a:t>
            </a:r>
          </a:p>
          <a:p>
            <a:r>
              <a:rPr lang="vi-VN" sz="2200" b="1" i="1" dirty="0">
                <a:latin typeface="Times New Roman" pitchFamily="18" charset="0"/>
                <a:cs typeface="Arial" pitchFamily="34" charset="0"/>
              </a:rPr>
              <a:t>Đầu súng trăng treo.  </a:t>
            </a:r>
            <a:r>
              <a:rPr lang="en-US" sz="2200" b="1" i="1" dirty="0">
                <a:latin typeface="Times New Roman" pitchFamily="18" charset="0"/>
                <a:cs typeface="Arial" pitchFamily="34" charset="0"/>
              </a:rPr>
              <a:t> </a:t>
            </a:r>
          </a:p>
          <a:p>
            <a:r>
              <a:rPr lang="en-US" sz="2200" b="1" i="1" dirty="0">
                <a:latin typeface="Times New Roman" pitchFamily="18" charset="0"/>
                <a:cs typeface="Arial" pitchFamily="34" charset="0"/>
              </a:rPr>
              <a:t>                                                    1948</a:t>
            </a:r>
            <a:endParaRPr lang="vi-VN" sz="2200" b="1" i="1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033735" y="1433919"/>
            <a:ext cx="5062289" cy="2970044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2200" b="1" i="1" dirty="0">
                <a:latin typeface="Times New Roman" pitchFamily="18" charset="0"/>
              </a:rPr>
              <a:t>Quê hương anh nước mặn đồng chua</a:t>
            </a:r>
          </a:p>
          <a:p>
            <a:r>
              <a:rPr lang="vi-VN" sz="2200" b="1" i="1" dirty="0">
                <a:latin typeface="Times New Roman" pitchFamily="18" charset="0"/>
              </a:rPr>
              <a:t>Làng tôi nghèo đất cày lên sỏi đá.</a:t>
            </a:r>
          </a:p>
          <a:p>
            <a:r>
              <a:rPr lang="vi-VN" sz="2200" b="1" i="1" dirty="0">
                <a:latin typeface="Times New Roman" pitchFamily="18" charset="0"/>
              </a:rPr>
              <a:t>Anh với tôi đôi người xa lạ</a:t>
            </a:r>
          </a:p>
          <a:p>
            <a:r>
              <a:rPr lang="vi-VN" sz="2200" b="1" i="1" dirty="0">
                <a:latin typeface="Times New Roman" pitchFamily="18" charset="0"/>
              </a:rPr>
              <a:t>Tự </a:t>
            </a:r>
            <a:r>
              <a:rPr lang="en-US" sz="2200" b="1" i="1" dirty="0">
                <a:latin typeface="Times New Roman" pitchFamily="18" charset="0"/>
              </a:rPr>
              <a:t> </a:t>
            </a:r>
            <a:r>
              <a:rPr lang="vi-VN" sz="2200" b="1" i="1" dirty="0">
                <a:latin typeface="Times New Roman" pitchFamily="18" charset="0"/>
              </a:rPr>
              <a:t>phương trời chẳng hẹn quen nhau,</a:t>
            </a:r>
          </a:p>
          <a:p>
            <a:r>
              <a:rPr lang="vi-VN" sz="2200" b="1" i="1" dirty="0">
                <a:latin typeface="Times New Roman" pitchFamily="18" charset="0"/>
              </a:rPr>
              <a:t>Súng bên súng đầu sát</a:t>
            </a:r>
            <a:r>
              <a:rPr lang="vi-VN" sz="2200" i="1" dirty="0">
                <a:latin typeface="Times New Roman" pitchFamily="18" charset="0"/>
              </a:rPr>
              <a:t> </a:t>
            </a:r>
            <a:r>
              <a:rPr lang="vi-VN" sz="2200" b="1" i="1" dirty="0">
                <a:latin typeface="Times New Roman" pitchFamily="18" charset="0"/>
              </a:rPr>
              <a:t>bên đầu</a:t>
            </a:r>
            <a:r>
              <a:rPr lang="en-US" sz="2200" b="1" i="1" dirty="0">
                <a:latin typeface="Times New Roman" pitchFamily="18" charset="0"/>
              </a:rPr>
              <a:t>,</a:t>
            </a:r>
            <a:endParaRPr lang="vi-VN" sz="2200" b="1" i="1" dirty="0">
              <a:latin typeface="Times New Roman" pitchFamily="18" charset="0"/>
            </a:endParaRPr>
          </a:p>
          <a:p>
            <a:r>
              <a:rPr lang="vi-VN" sz="2200" b="1" i="1" dirty="0">
                <a:latin typeface="Times New Roman" pitchFamily="18" charset="0"/>
              </a:rPr>
              <a:t>Đêm rét chung chăn thành đôi tri kỉ.</a:t>
            </a:r>
          </a:p>
          <a:p>
            <a:r>
              <a:rPr lang="vi-VN" sz="2200" b="1" i="1" dirty="0">
                <a:latin typeface="Times New Roman" pitchFamily="18" charset="0"/>
              </a:rPr>
              <a:t>Đồng chí</a:t>
            </a:r>
            <a:r>
              <a:rPr lang="en-US" sz="2200" b="1" i="1" dirty="0">
                <a:latin typeface="Times New Roman" pitchFamily="18" charset="0"/>
              </a:rPr>
              <a:t> </a:t>
            </a:r>
            <a:r>
              <a:rPr lang="vi-VN" sz="2200" b="1" i="1" dirty="0">
                <a:latin typeface="Times New Roman" pitchFamily="18" charset="0"/>
              </a:rPr>
              <a:t>!</a:t>
            </a:r>
          </a:p>
          <a:p>
            <a:pPr>
              <a:spcBef>
                <a:spcPct val="50000"/>
              </a:spcBef>
            </a:pPr>
            <a:endParaRPr lang="en-US" sz="2200" i="1" dirty="0">
              <a:latin typeface="Times New Roman" pitchFamily="18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671219" y="400444"/>
            <a:ext cx="3429000" cy="83099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 CHÍ</a:t>
            </a:r>
          </a:p>
          <a:p>
            <a:pPr algn="r"/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73" y="4065564"/>
            <a:ext cx="3500438" cy="25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9B4C256-F853-4901-ADF8-017A928DFE97}"/>
              </a:ext>
            </a:extLst>
          </p:cNvPr>
          <p:cNvGrpSpPr/>
          <p:nvPr/>
        </p:nvGrpSpPr>
        <p:grpSpPr>
          <a:xfrm>
            <a:off x="4724659" y="4110597"/>
            <a:ext cx="1295404" cy="1295403"/>
            <a:chOff x="955451" y="2067273"/>
            <a:chExt cx="1295404" cy="12954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xmlns="" id="{25F0F51F-7483-4E91-9E93-B9E7C118C544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0CC305BC-F321-4D01-8520-BCFAA61F061A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7850E5-8EE5-4417-9A26-B21A2280FFC2}"/>
              </a:ext>
            </a:extLst>
          </p:cNvPr>
          <p:cNvGrpSpPr/>
          <p:nvPr/>
        </p:nvGrpSpPr>
        <p:grpSpPr>
          <a:xfrm rot="5400000">
            <a:off x="4724659" y="2669325"/>
            <a:ext cx="1295404" cy="1295403"/>
            <a:chOff x="955451" y="2067273"/>
            <a:chExt cx="1295404" cy="129540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xmlns="" id="{CEE73666-675A-41DF-9B97-DAEF1786F04A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xmlns="" id="{F710CBBF-AF98-4451-90C9-ACE21514E3B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418CFF-EC9C-4655-A367-1E45E4CBBE98}"/>
              </a:ext>
            </a:extLst>
          </p:cNvPr>
          <p:cNvGrpSpPr/>
          <p:nvPr/>
        </p:nvGrpSpPr>
        <p:grpSpPr>
          <a:xfrm flipH="1">
            <a:off x="6187891" y="4110597"/>
            <a:ext cx="1295404" cy="1295403"/>
            <a:chOff x="955451" y="2067273"/>
            <a:chExt cx="1295404" cy="1295403"/>
          </a:xfrm>
          <a:solidFill>
            <a:schemeClr val="accent5">
              <a:lumMod val="50000"/>
            </a:schemeClr>
          </a:solidFill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xmlns="" id="{413284BB-B7BB-4C07-9C21-BCB273C007B2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xmlns="" id="{7354CEBD-BB49-4B27-8742-1704380D04BD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29C979E-1606-4331-9885-E82AF80E65DC}"/>
              </a:ext>
            </a:extLst>
          </p:cNvPr>
          <p:cNvGrpSpPr/>
          <p:nvPr/>
        </p:nvGrpSpPr>
        <p:grpSpPr>
          <a:xfrm rot="16200000" flipH="1">
            <a:off x="6187891" y="2669329"/>
            <a:ext cx="1295404" cy="1295403"/>
            <a:chOff x="955451" y="2067273"/>
            <a:chExt cx="1295404" cy="12954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xmlns="" id="{68060563-7D1A-4CC6-A0B4-540D4F48C4EC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xmlns="" id="{37D6F799-E852-48A4-A99C-F48B9FE3E09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5"/>
              <a:endParaRPr lang="en-US" sz="1867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28AE1B-5DEA-448F-82CE-E3BD0BCC7F95}"/>
              </a:ext>
            </a:extLst>
          </p:cNvPr>
          <p:cNvSpPr txBox="1"/>
          <p:nvPr/>
        </p:nvSpPr>
        <p:spPr>
          <a:xfrm>
            <a:off x="4724659" y="3113015"/>
            <a:ext cx="1138257" cy="461663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105"/>
            <a:r>
              <a:rPr lang="en-US" altLang="ko-KR" sz="2400" b="1" dirty="0" smtClean="0">
                <a:solidFill>
                  <a:prstClr val="white"/>
                </a:solidFill>
                <a:latin typeface="Time new roman"/>
                <a:cs typeface="Arial" pitchFamily="34" charset="0"/>
              </a:rPr>
              <a:t>HCST</a:t>
            </a:r>
            <a:endParaRPr lang="ko-KR" altLang="en-US" sz="2400" b="1" dirty="0">
              <a:solidFill>
                <a:prstClr val="white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1FE12C-2369-453B-B038-D09EDBDE654D}"/>
              </a:ext>
            </a:extLst>
          </p:cNvPr>
          <p:cNvSpPr txBox="1"/>
          <p:nvPr/>
        </p:nvSpPr>
        <p:spPr>
          <a:xfrm>
            <a:off x="6345037" y="3113015"/>
            <a:ext cx="981107" cy="830995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105"/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itchFamily="34" charset="0"/>
              </a:rPr>
              <a:t>Xuất</a:t>
            </a:r>
            <a:r>
              <a:rPr lang="en-US" altLang="ko-KR" sz="2400" b="1" dirty="0" smtClean="0">
                <a:solidFill>
                  <a:prstClr val="black"/>
                </a:solidFill>
                <a:latin typeface="Time new roman"/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itchFamily="34" charset="0"/>
              </a:rPr>
              <a:t>xứ</a:t>
            </a:r>
            <a:endParaRPr lang="ko-KR" altLang="en-US" sz="2400" b="1" dirty="0">
              <a:solidFill>
                <a:prstClr val="black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A4870A-5BF2-466F-88A2-BDDA0E5A6733}"/>
              </a:ext>
            </a:extLst>
          </p:cNvPr>
          <p:cNvSpPr txBox="1"/>
          <p:nvPr/>
        </p:nvSpPr>
        <p:spPr>
          <a:xfrm>
            <a:off x="4879281" y="4475651"/>
            <a:ext cx="981107" cy="830995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105"/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itchFamily="34" charset="0"/>
              </a:rPr>
              <a:t>Đề</a:t>
            </a:r>
            <a:r>
              <a:rPr lang="en-US" altLang="ko-KR" sz="2400" b="1" dirty="0" smtClean="0">
                <a:solidFill>
                  <a:prstClr val="black"/>
                </a:solidFill>
                <a:latin typeface="Time new roman"/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itchFamily="34" charset="0"/>
              </a:rPr>
              <a:t>tài</a:t>
            </a:r>
            <a:endParaRPr lang="ko-KR" altLang="en-US" sz="2400" b="1" dirty="0">
              <a:solidFill>
                <a:prstClr val="black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6D17F0-3250-49DF-9ACC-8A93A354F0FF}"/>
              </a:ext>
            </a:extLst>
          </p:cNvPr>
          <p:cNvSpPr txBox="1"/>
          <p:nvPr/>
        </p:nvSpPr>
        <p:spPr>
          <a:xfrm>
            <a:off x="6090003" y="4475651"/>
            <a:ext cx="1542183" cy="461663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105"/>
            <a:r>
              <a:rPr lang="en-US" altLang="ko-KR" sz="2400" b="1" dirty="0" smtClean="0">
                <a:solidFill>
                  <a:prstClr val="white"/>
                </a:solidFill>
                <a:latin typeface="Time new roman"/>
                <a:cs typeface="Arial" pitchFamily="34" charset="0"/>
              </a:rPr>
              <a:t>PTBĐ</a:t>
            </a:r>
            <a:endParaRPr lang="ko-KR" altLang="en-US" sz="2400" b="1" dirty="0">
              <a:solidFill>
                <a:prstClr val="white"/>
              </a:solidFill>
              <a:latin typeface="Time new roman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4D2E80-B182-46BB-B16A-D406A609ABF4}"/>
              </a:ext>
            </a:extLst>
          </p:cNvPr>
          <p:cNvSpPr txBox="1"/>
          <p:nvPr/>
        </p:nvSpPr>
        <p:spPr>
          <a:xfrm>
            <a:off x="476215" y="2225836"/>
            <a:ext cx="3998631" cy="1384993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 defTabSz="914105"/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 (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F6F1D6-1041-46F4-B3B6-ED29CBD88BCB}"/>
              </a:ext>
            </a:extLst>
          </p:cNvPr>
          <p:cNvSpPr txBox="1"/>
          <p:nvPr/>
        </p:nvSpPr>
        <p:spPr>
          <a:xfrm>
            <a:off x="8228809" y="2226731"/>
            <a:ext cx="3030335" cy="1384993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 defTabSz="914105"/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( 1966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ko-KR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6AE8D8F-DC8D-410B-A36D-73A63A4B15C6}"/>
              </a:ext>
            </a:extLst>
          </p:cNvPr>
          <p:cNvSpPr txBox="1"/>
          <p:nvPr/>
        </p:nvSpPr>
        <p:spPr>
          <a:xfrm>
            <a:off x="8228809" y="4731609"/>
            <a:ext cx="3030335" cy="954105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 defTabSz="914105"/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ko-KR" alt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E81EC70-2690-4054-BD5B-BAB29927E08A}"/>
              </a:ext>
            </a:extLst>
          </p:cNvPr>
          <p:cNvSpPr txBox="1"/>
          <p:nvPr/>
        </p:nvSpPr>
        <p:spPr>
          <a:xfrm>
            <a:off x="319937" y="4516166"/>
            <a:ext cx="4137030" cy="1384993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47831" y="824889"/>
            <a:ext cx="4621323" cy="110793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defTabSz="1218840"/>
            <a:r>
              <a:rPr lang="en-US" sz="6400" b="1" dirty="0" smtClean="0">
                <a:solidFill>
                  <a:srgbClr val="FF0000"/>
                </a:solidFill>
                <a:latin typeface="#9Slide03 Arima Madurai" pitchFamily="2" charset="0"/>
                <a:cs typeface="#9Slide03 Arima Madurai" pitchFamily="2" charset="0"/>
              </a:rPr>
              <a:t>ĐỒNG CHÍ</a:t>
            </a:r>
            <a:endParaRPr lang="en-US" sz="6400" b="1" dirty="0">
              <a:solidFill>
                <a:srgbClr val="FF0000"/>
              </a:solidFill>
              <a:latin typeface="#9Slide03 Arima Madurai" pitchFamily="2" charset="0"/>
              <a:cs typeface="#9Slide03 Arima Madurai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33" name="Picture 2" descr="Pháº¡m Hoan: CÄ NGHá» NGHIá»P 2014 | QuÃ¢n Äá»i, HÃ¬nh áº£nh, Äang yÃªu">
            <a:extLst>
              <a:ext uri="{FF2B5EF4-FFF2-40B4-BE49-F238E27FC236}">
                <a16:creationId xmlns="" xmlns:a16="http://schemas.microsoft.com/office/drawing/2014/main" id="{1719D75D-42B3-4043-AD1F-FC8FE689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839" y="79007"/>
            <a:ext cx="1607819" cy="23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9" y="0"/>
            <a:ext cx="5247131" cy="6858000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="" xmlns:a16="http://schemas.microsoft.com/office/drawing/2014/main" id="{BC8288B5-3AA2-4F20-8DCF-51D4C64936DC}"/>
              </a:ext>
            </a:extLst>
          </p:cNvPr>
          <p:cNvSpPr txBox="1">
            <a:spLocks/>
          </p:cNvSpPr>
          <p:nvPr/>
        </p:nvSpPr>
        <p:spPr>
          <a:xfrm>
            <a:off x="858283" y="754705"/>
            <a:ext cx="6839882" cy="5857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BZ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881758" y="3286232"/>
            <a:ext cx="3033298" cy="2092824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840"/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endParaRPr lang="en-US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8840"/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62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62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62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62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33" name="Picture 2" descr="Pháº¡m Hoan: CÄ NGHá» NGHIá»P 2014 | QuÃ¢n Äá»i, HÃ¬nh áº£nh, Äang yÃªu">
            <a:extLst>
              <a:ext uri="{FF2B5EF4-FFF2-40B4-BE49-F238E27FC236}">
                <a16:creationId xmlns="" xmlns:a16="http://schemas.microsoft.com/office/drawing/2014/main" id="{1719D75D-42B3-4043-AD1F-FC8FE689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5" y="3147155"/>
            <a:ext cx="1607819" cy="23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233431" y="1455381"/>
            <a:ext cx="6087990" cy="861718"/>
          </a:xfrm>
          <a:prstGeom prst="rect">
            <a:avLst/>
          </a:prstGeom>
          <a:solidFill>
            <a:srgbClr val="EBF1DE">
              <a:alpha val="70980"/>
            </a:srgbClr>
          </a:solidFill>
        </p:spPr>
        <p:txBody>
          <a:bodyPr wrap="square" lIns="121864" tIns="60932" rIns="121864" bIns="60932" rtlCol="0">
            <a:spAutoFit/>
          </a:bodyPr>
          <a:lstStyle/>
          <a:p>
            <a:pPr algn="ctr" defTabSz="1218840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NHAN ĐỀ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131558" y="2617490"/>
            <a:ext cx="6632812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1945,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i="1" dirty="0">
              <a:solidFill>
                <a:prstClr val="black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915056" y="2844404"/>
            <a:ext cx="0" cy="309237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6304</TotalTime>
  <Words>2009</Words>
  <Application>Microsoft Office PowerPoint</Application>
  <PresentationFormat>Widescreen</PresentationFormat>
  <Paragraphs>353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맑은 고딕</vt:lpstr>
      <vt:lpstr>#9Slide03 Arima Madurai</vt:lpstr>
      <vt:lpstr>#9Slide03 Cabin Condensed Bold</vt:lpstr>
      <vt:lpstr>.VnTime</vt:lpstr>
      <vt:lpstr>Arial</vt:lpstr>
      <vt:lpstr>Calibri</vt:lpstr>
      <vt:lpstr>Calibri Light</vt:lpstr>
      <vt:lpstr>Chiller</vt:lpstr>
      <vt:lpstr>Tahoma</vt:lpstr>
      <vt:lpstr>Time new roman</vt:lpstr>
      <vt:lpstr>Times New Roman</vt:lpstr>
      <vt:lpstr>Verdana</vt:lpstr>
      <vt:lpstr>VNI-Times</vt:lpstr>
      <vt:lpstr>Wingdings</vt:lpstr>
      <vt:lpstr>等线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Theme</vt:lpstr>
      <vt:lpstr>5_Office Theme</vt:lpstr>
      <vt:lpstr>7_Office Theme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Đầu súng trăng treo.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2580</cp:revision>
  <dcterms:created xsi:type="dcterms:W3CDTF">2022-02-10T03:12:31Z</dcterms:created>
  <dcterms:modified xsi:type="dcterms:W3CDTF">2022-04-11T13:01:46Z</dcterms:modified>
</cp:coreProperties>
</file>