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1030" r:id="rId2"/>
    <p:sldId id="1038" r:id="rId3"/>
    <p:sldId id="1033" r:id="rId4"/>
    <p:sldId id="256" r:id="rId5"/>
    <p:sldId id="263" r:id="rId6"/>
    <p:sldId id="259" r:id="rId7"/>
    <p:sldId id="1031" r:id="rId8"/>
    <p:sldId id="1034" r:id="rId9"/>
    <p:sldId id="1035" r:id="rId10"/>
    <p:sldId id="1032" r:id="rId11"/>
    <p:sldId id="266" r:id="rId12"/>
    <p:sldId id="1029" r:id="rId13"/>
    <p:sldId id="1037" r:id="rId14"/>
    <p:sldId id="1036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66" d="100"/>
          <a:sy n="66" d="100"/>
        </p:scale>
        <p:origin x="691" y="3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CDDCDE-E575-4D75-B240-9ED98FCA5F05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330CAA-1418-48FE-8F5D-44541E69E7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3989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20ACEB-2057-4EBD-D07A-B234E4E177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BE4F6FF-B7F1-54B9-EF13-0C1927C165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8287B8-2F83-32F8-8794-20EA8D00ED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9B098-873C-4EA0-9EE1-B672F251EF0E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6CC717-6E02-1342-C5D5-4D87A8D2F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D3D02A-41C5-AB11-0E31-B76D87018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DBB6A-C18E-48AA-8387-ECECB22E7D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5090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6EE3E-6264-AC68-2B0A-D4EB91051D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D80427-E936-4EF6-132E-2F352114C9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C8AF53-84B5-F7A3-9CB4-50478A961C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9B098-873C-4EA0-9EE1-B672F251EF0E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9151CC-AC31-A52A-C25D-F513FBD19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8BDAD0-4972-FBA1-D08A-FF459B5C4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DBB6A-C18E-48AA-8387-ECECB22E7D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7052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89BE495-E542-1D0E-25F2-71DC076F4B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69305D-5AA6-2361-3642-BC30B4EABD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F4A7B3-6C44-A558-20EF-9DF456B4DE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9B098-873C-4EA0-9EE1-B672F251EF0E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CED974-B156-7C57-BE2F-1BBD031DB8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907247-9141-1BC3-9B7F-0B56F7BF2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DBB6A-C18E-48AA-8387-ECECB22E7D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2182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5C9830-8A00-3EA5-A54A-A35679F9E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C3E17B-E3EE-B6A7-67C7-37EE15BC0C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389A6C-700F-0861-5CF0-484E2F7AAE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9B098-873C-4EA0-9EE1-B672F251EF0E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006207-5B90-D6FE-336A-EE96CC39DD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6DCBFD-95E3-270A-4024-85B6A26084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DBB6A-C18E-48AA-8387-ECECB22E7D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0068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A20C3-C7F7-7533-983F-EEFE74B251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FB7EB1-25A7-1F3E-B2E3-543D82CCC0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5A122C-81EF-1F4F-C51A-3F0977A723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9B098-873C-4EA0-9EE1-B672F251EF0E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1C3139-8067-E449-ACE5-A6DB870D5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7AC06B-1319-1013-F40C-2B9B47A648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DBB6A-C18E-48AA-8387-ECECB22E7D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2653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A65330-E9CF-A022-9C13-0A2D72803C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34F55C-3D20-A2FC-4B5C-72BA417EC1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6889AF-66CF-A054-DD2D-734E9EF9CB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B2E65A-6F44-11A3-59A2-8CBE86C864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9B098-873C-4EA0-9EE1-B672F251EF0E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7FEB3F-258B-3791-F875-7B155B6CC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5C5DFB-63E3-7AAD-316D-90B559DA0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DBB6A-C18E-48AA-8387-ECECB22E7D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2361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E498AB-49A6-D8A0-1139-51DC633FAD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B0833D-654A-DF33-0FB8-639ED67EB3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1D8A32-2136-7BBC-0F8E-A8621DCD52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13210D-986B-36DB-B9F9-97772C03EA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E445D4-DEA8-8612-DACE-25AD880B72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9A2F07C-BAAD-C888-784A-F144B37135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9B098-873C-4EA0-9EE1-B672F251EF0E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979CB6-8EF4-A943-314A-645850CE1F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7D6A33-88CE-01CF-199F-702ABB764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DBB6A-C18E-48AA-8387-ECECB22E7D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9670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61216-92F0-B023-392A-B70A3087A5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3B0501-E896-CBE1-33E0-B58E69F929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9B098-873C-4EA0-9EE1-B672F251EF0E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79813F-79F2-A0C6-A42E-48A82EC4D4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6DC7DD-3879-8293-0466-1E1B14B72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DBB6A-C18E-48AA-8387-ECECB22E7D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0032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59A16F-5DA2-1C91-6F34-AB385C05AD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9B098-873C-4EA0-9EE1-B672F251EF0E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A1432D0-DAA4-192D-A258-0ADA2236BB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520388-E1C5-E212-CB69-5C9C5916B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DBB6A-C18E-48AA-8387-ECECB22E7D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060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8B22F-9167-6CAD-6BE3-17F63A3DF4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EC681E-2ED4-93EE-67B4-19C56C12E2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5D6108-26C8-C39D-52BF-A13041F19D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175E20-1A5F-66AE-14E8-40633BDBDA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9B098-873C-4EA0-9EE1-B672F251EF0E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331851-CD4D-945B-8205-6BBCC213C0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503B8C-43C9-CB69-5E7B-428BCB590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DBB6A-C18E-48AA-8387-ECECB22E7D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783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86890C-6995-5CFE-53FF-AEB1483E4C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DB33D8D-16BE-2E57-6487-05815A4E50B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081BBE-AFC0-A0F0-E1DB-E37DAA741B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6AE89A-1CAE-70AB-49D0-7C6CEF60F6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9B098-873C-4EA0-9EE1-B672F251EF0E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38ACCC-2BA1-2B7A-1E50-F179D7C6E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6D1E16-58F2-89F5-F33F-E3C50BC3E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DBB6A-C18E-48AA-8387-ECECB22E7D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3260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B63C730-B2EB-6709-83B3-E2629FCB48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6B8C7E-19CC-AF9C-35ED-86D4DA66DB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B700DB-B385-53B5-D198-582C426558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59B098-873C-4EA0-9EE1-B672F251EF0E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01B9E0-B09D-900A-355F-F2F8F69B04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FEB96D-0793-A114-A415-54C1FFD96D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DDBB6A-C18E-48AA-8387-ECECB22E7D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783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63BEC4-7F50-1A3C-2523-6FB4B605B8C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817C0C-0825-7BD8-5B5F-76AF6E24EA1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RITMOGRAMA - WE WILL ROCK YOU">
            <a:hlinkClick r:id="" action="ppaction://media"/>
            <a:extLst>
              <a:ext uri="{FF2B5EF4-FFF2-40B4-BE49-F238E27FC236}">
                <a16:creationId xmlns:a16="http://schemas.microsoft.com/office/drawing/2014/main" id="{6A03A21F-14F7-6870-3BA7-E6071AA1592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2453" y="348499"/>
            <a:ext cx="10863736" cy="580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070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9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3636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5ED20C-C6CF-E961-6ABF-2465BE6D1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6020" y="0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#9Slide03 BoosterNextFYBlack" panose="02000A03000000020004" pitchFamily="2" charset="0"/>
              </a:rPr>
              <a:t>HOẠT ĐỘNG NHÓM 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FE35BB-329D-1505-4F32-5B0FA05D18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2330" y="1205833"/>
            <a:ext cx="10515600" cy="2540257"/>
          </a:xfrm>
        </p:spPr>
        <p:txBody>
          <a:bodyPr>
            <a:normAutofit/>
          </a:bodyPr>
          <a:lstStyle/>
          <a:p>
            <a:pPr>
              <a:lnSpc>
                <a:spcPct val="170000"/>
              </a:lnSpc>
            </a:pPr>
            <a:r>
              <a:rPr lang="en-US" dirty="0" err="1">
                <a:latin typeface="#9Slide03 Cabin Bold" panose="00000800000000000000" pitchFamily="2" charset="0"/>
              </a:rPr>
              <a:t>Dùng</a:t>
            </a:r>
            <a:r>
              <a:rPr lang="en-US" dirty="0">
                <a:latin typeface="#9Slide03 Cabin Bold" panose="00000800000000000000" pitchFamily="2" charset="0"/>
              </a:rPr>
              <a:t> </a:t>
            </a:r>
            <a:r>
              <a:rPr lang="en-US" dirty="0" err="1">
                <a:latin typeface="#9Slide03 Cabin Bold" panose="00000800000000000000" pitchFamily="2" charset="0"/>
              </a:rPr>
              <a:t>số</a:t>
            </a:r>
            <a:r>
              <a:rPr lang="en-US" dirty="0">
                <a:latin typeface="#9Slide03 Cabin Bold" panose="00000800000000000000" pitchFamily="2" charset="0"/>
              </a:rPr>
              <a:t> </a:t>
            </a:r>
            <a:r>
              <a:rPr lang="en-US" dirty="0" err="1">
                <a:latin typeface="#9Slide03 Cabin Bold" panose="00000800000000000000" pitchFamily="2" charset="0"/>
              </a:rPr>
              <a:t>đậu</a:t>
            </a:r>
            <a:r>
              <a:rPr lang="en-US" dirty="0">
                <a:latin typeface="#9Slide03 Cabin Bold" panose="00000800000000000000" pitchFamily="2" charset="0"/>
              </a:rPr>
              <a:t> </a:t>
            </a:r>
            <a:r>
              <a:rPr lang="en-US" dirty="0" err="1">
                <a:latin typeface="#9Slide03 Cabin Bold" panose="00000800000000000000" pitchFamily="2" charset="0"/>
              </a:rPr>
              <a:t>đen</a:t>
            </a:r>
            <a:r>
              <a:rPr lang="en-US" dirty="0">
                <a:latin typeface="#9Slide03 Cabin Bold" panose="00000800000000000000" pitchFamily="2" charset="0"/>
              </a:rPr>
              <a:t> </a:t>
            </a:r>
            <a:r>
              <a:rPr lang="en-US" dirty="0" err="1">
                <a:latin typeface="#9Slide03 Cabin Bold" panose="00000800000000000000" pitchFamily="2" charset="0"/>
              </a:rPr>
              <a:t>đậu</a:t>
            </a:r>
            <a:r>
              <a:rPr lang="en-US" dirty="0">
                <a:latin typeface="#9Slide03 Cabin Bold" panose="00000800000000000000" pitchFamily="2" charset="0"/>
              </a:rPr>
              <a:t> </a:t>
            </a:r>
            <a:r>
              <a:rPr lang="en-US" dirty="0" err="1">
                <a:latin typeface="#9Slide03 Cabin Bold" panose="00000800000000000000" pitchFamily="2" charset="0"/>
              </a:rPr>
              <a:t>đỏ</a:t>
            </a:r>
            <a:r>
              <a:rPr lang="en-US" dirty="0">
                <a:latin typeface="#9Slide03 Cabin Bold" panose="00000800000000000000" pitchFamily="2" charset="0"/>
              </a:rPr>
              <a:t> </a:t>
            </a:r>
            <a:r>
              <a:rPr lang="en-US" dirty="0" err="1">
                <a:latin typeface="#9Slide03 Cabin Bold" panose="00000800000000000000" pitchFamily="2" charset="0"/>
              </a:rPr>
              <a:t>để</a:t>
            </a:r>
            <a:r>
              <a:rPr lang="en-US" dirty="0">
                <a:latin typeface="#9Slide03 Cabin Bold" panose="00000800000000000000" pitchFamily="2" charset="0"/>
              </a:rPr>
              <a:t> </a:t>
            </a:r>
            <a:r>
              <a:rPr lang="en-US" dirty="0" err="1">
                <a:latin typeface="#9Slide03 Cabin Bold" panose="00000800000000000000" pitchFamily="2" charset="0"/>
              </a:rPr>
              <a:t>thực</a:t>
            </a:r>
            <a:r>
              <a:rPr lang="en-US" dirty="0">
                <a:latin typeface="#9Slide03 Cabin Bold" panose="00000800000000000000" pitchFamily="2" charset="0"/>
              </a:rPr>
              <a:t> </a:t>
            </a:r>
            <a:r>
              <a:rPr lang="en-US" dirty="0" err="1">
                <a:latin typeface="#9Slide03 Cabin Bold" panose="00000800000000000000" pitchFamily="2" charset="0"/>
              </a:rPr>
              <a:t>hiện</a:t>
            </a:r>
            <a:r>
              <a:rPr lang="en-US" dirty="0">
                <a:latin typeface="#9Slide03 Cabin Bold" panose="00000800000000000000" pitchFamily="2" charset="0"/>
              </a:rPr>
              <a:t> các </a:t>
            </a:r>
            <a:r>
              <a:rPr lang="en-US" dirty="0" err="1">
                <a:latin typeface="#9Slide03 Cabin Bold" panose="00000800000000000000" pitchFamily="2" charset="0"/>
              </a:rPr>
              <a:t>phép</a:t>
            </a:r>
            <a:r>
              <a:rPr lang="en-US" dirty="0">
                <a:latin typeface="#9Slide03 Cabin Bold" panose="00000800000000000000" pitchFamily="2" charset="0"/>
              </a:rPr>
              <a:t> </a:t>
            </a:r>
            <a:r>
              <a:rPr lang="en-US" dirty="0" err="1">
                <a:latin typeface="#9Slide03 Cabin Bold" panose="00000800000000000000" pitchFamily="2" charset="0"/>
              </a:rPr>
              <a:t>cộng</a:t>
            </a:r>
            <a:r>
              <a:rPr lang="en-US" dirty="0">
                <a:latin typeface="#9Slide03 Cabin Bold" panose="00000800000000000000" pitchFamily="2" charset="0"/>
              </a:rPr>
              <a:t> </a:t>
            </a:r>
            <a:r>
              <a:rPr lang="en-US" dirty="0" err="1">
                <a:latin typeface="#9Slide03 Cabin Bold" panose="00000800000000000000" pitchFamily="2" charset="0"/>
              </a:rPr>
              <a:t>trong</a:t>
            </a:r>
            <a:r>
              <a:rPr lang="en-US" dirty="0">
                <a:latin typeface="#9Slide03 Cabin Bold" panose="00000800000000000000" pitchFamily="2" charset="0"/>
              </a:rPr>
              <a:t> </a:t>
            </a:r>
            <a:r>
              <a:rPr lang="en-US" dirty="0" err="1">
                <a:latin typeface="#9Slide03 Cabin Bold" panose="00000800000000000000" pitchFamily="2" charset="0"/>
              </a:rPr>
              <a:t>phiếu</a:t>
            </a:r>
            <a:endParaRPr lang="en-US" dirty="0">
              <a:latin typeface="#9Slide03 Cabin Bold" panose="00000800000000000000" pitchFamily="2" charset="0"/>
            </a:endParaRPr>
          </a:p>
          <a:p>
            <a:pPr>
              <a:lnSpc>
                <a:spcPct val="170000"/>
              </a:lnSpc>
            </a:pPr>
            <a:r>
              <a:rPr lang="en-US" dirty="0" err="1">
                <a:latin typeface="#9Slide03 Cabin Bold" panose="00000800000000000000" pitchFamily="2" charset="0"/>
              </a:rPr>
              <a:t>Rút</a:t>
            </a:r>
            <a:r>
              <a:rPr lang="en-US" dirty="0">
                <a:latin typeface="#9Slide03 Cabin Bold" panose="00000800000000000000" pitchFamily="2" charset="0"/>
              </a:rPr>
              <a:t> </a:t>
            </a:r>
            <a:r>
              <a:rPr lang="en-US" dirty="0" err="1">
                <a:latin typeface="#9Slide03 Cabin Bold" panose="00000800000000000000" pitchFamily="2" charset="0"/>
              </a:rPr>
              <a:t>ra</a:t>
            </a:r>
            <a:r>
              <a:rPr lang="en-US" dirty="0">
                <a:latin typeface="#9Slide03 Cabin Bold" panose="00000800000000000000" pitchFamily="2" charset="0"/>
              </a:rPr>
              <a:t> các </a:t>
            </a:r>
            <a:r>
              <a:rPr lang="en-US" dirty="0" err="1">
                <a:latin typeface="#9Slide03 Cabin Bold" panose="00000800000000000000" pitchFamily="2" charset="0"/>
              </a:rPr>
              <a:t>bước</a:t>
            </a:r>
            <a:r>
              <a:rPr lang="en-US" dirty="0">
                <a:latin typeface="#9Slide03 Cabin Bold" panose="00000800000000000000" pitchFamily="2" charset="0"/>
              </a:rPr>
              <a:t> </a:t>
            </a:r>
            <a:r>
              <a:rPr lang="en-US" dirty="0" err="1">
                <a:latin typeface="#9Slide03 Cabin Bold" panose="00000800000000000000" pitchFamily="2" charset="0"/>
              </a:rPr>
              <a:t>cộng</a:t>
            </a:r>
            <a:r>
              <a:rPr lang="en-US" dirty="0">
                <a:latin typeface="#9Slide03 Cabin Bold" panose="00000800000000000000" pitchFamily="2" charset="0"/>
              </a:rPr>
              <a:t> 2 </a:t>
            </a:r>
            <a:r>
              <a:rPr lang="en-US" dirty="0" err="1">
                <a:latin typeface="#9Slide03 Cabin Bold" panose="00000800000000000000" pitchFamily="2" charset="0"/>
              </a:rPr>
              <a:t>số</a:t>
            </a:r>
            <a:r>
              <a:rPr lang="en-US" dirty="0">
                <a:latin typeface="#9Slide03 Cabin Bold" panose="00000800000000000000" pitchFamily="2" charset="0"/>
              </a:rPr>
              <a:t> </a:t>
            </a:r>
            <a:r>
              <a:rPr lang="en-US" dirty="0" err="1">
                <a:latin typeface="#9Slide03 Cabin Bold" panose="00000800000000000000" pitchFamily="2" charset="0"/>
              </a:rPr>
              <a:t>nguyên</a:t>
            </a:r>
            <a:r>
              <a:rPr lang="en-US" dirty="0">
                <a:latin typeface="#9Slide03 Cabin Bold" panose="00000800000000000000" pitchFamily="2" charset="0"/>
              </a:rPr>
              <a:t> </a:t>
            </a:r>
            <a:r>
              <a:rPr lang="en-US" dirty="0" err="1">
                <a:latin typeface="#9Slide03 Cabin Bold" panose="00000800000000000000" pitchFamily="2" charset="0"/>
              </a:rPr>
              <a:t>khác</a:t>
            </a:r>
            <a:r>
              <a:rPr lang="en-US" dirty="0">
                <a:latin typeface="#9Slide03 Cabin Bold" panose="00000800000000000000" pitchFamily="2" charset="0"/>
              </a:rPr>
              <a:t> </a:t>
            </a:r>
            <a:r>
              <a:rPr lang="en-US" dirty="0" err="1">
                <a:latin typeface="#9Slide03 Cabin Bold" panose="00000800000000000000" pitchFamily="2" charset="0"/>
              </a:rPr>
              <a:t>dấu</a:t>
            </a:r>
            <a:r>
              <a:rPr lang="en-US" dirty="0">
                <a:latin typeface="#9Slide03 Cabin Bold" panose="00000800000000000000" pitchFamily="2" charset="0"/>
              </a:rPr>
              <a:t> </a:t>
            </a:r>
          </a:p>
          <a:p>
            <a:pPr>
              <a:lnSpc>
                <a:spcPct val="170000"/>
              </a:lnSpc>
            </a:pPr>
            <a:r>
              <a:rPr lang="en-US" dirty="0">
                <a:latin typeface="#9Slide03 Cabin Bold" panose="00000800000000000000" pitchFamily="2" charset="0"/>
              </a:rPr>
              <a:t>GV </a:t>
            </a:r>
            <a:r>
              <a:rPr lang="en-US" dirty="0" err="1">
                <a:latin typeface="#9Slide03 Cabin Bold" panose="00000800000000000000" pitchFamily="2" charset="0"/>
              </a:rPr>
              <a:t>gọi</a:t>
            </a:r>
            <a:r>
              <a:rPr lang="en-US" dirty="0">
                <a:latin typeface="#9Slide03 Cabin Bold" panose="00000800000000000000" pitchFamily="2" charset="0"/>
              </a:rPr>
              <a:t> </a:t>
            </a:r>
            <a:r>
              <a:rPr lang="en-US" dirty="0" err="1">
                <a:latin typeface="#9Slide03 Cabin Bold" panose="00000800000000000000" pitchFamily="2" charset="0"/>
              </a:rPr>
              <a:t>nhóm</a:t>
            </a:r>
            <a:r>
              <a:rPr lang="en-US" dirty="0">
                <a:latin typeface="#9Slide03 Cabin Bold" panose="00000800000000000000" pitchFamily="2" charset="0"/>
              </a:rPr>
              <a:t> </a:t>
            </a:r>
            <a:r>
              <a:rPr lang="en-US" dirty="0" err="1">
                <a:latin typeface="#9Slide03 Cabin Bold" panose="00000800000000000000" pitchFamily="2" charset="0"/>
              </a:rPr>
              <a:t>bất</a:t>
            </a:r>
            <a:r>
              <a:rPr lang="en-US" dirty="0">
                <a:latin typeface="#9Slide03 Cabin Bold" panose="00000800000000000000" pitchFamily="2" charset="0"/>
              </a:rPr>
              <a:t> </a:t>
            </a:r>
            <a:r>
              <a:rPr lang="en-US" dirty="0" err="1">
                <a:latin typeface="#9Slide03 Cabin Bold" panose="00000800000000000000" pitchFamily="2" charset="0"/>
              </a:rPr>
              <a:t>kì</a:t>
            </a:r>
            <a:r>
              <a:rPr lang="en-US" dirty="0">
                <a:latin typeface="#9Slide03 Cabin Bold" panose="00000800000000000000" pitchFamily="2" charset="0"/>
              </a:rPr>
              <a:t> </a:t>
            </a:r>
            <a:r>
              <a:rPr lang="en-US" dirty="0" err="1">
                <a:latin typeface="#9Slide03 Cabin Bold" panose="00000800000000000000" pitchFamily="2" charset="0"/>
              </a:rPr>
              <a:t>trình</a:t>
            </a:r>
            <a:r>
              <a:rPr lang="en-US" dirty="0">
                <a:latin typeface="#9Slide03 Cabin Bold" panose="00000800000000000000" pitchFamily="2" charset="0"/>
              </a:rPr>
              <a:t> </a:t>
            </a:r>
            <a:r>
              <a:rPr lang="en-US" dirty="0" err="1">
                <a:latin typeface="#9Slide03 Cabin Bold" panose="00000800000000000000" pitchFamily="2" charset="0"/>
              </a:rPr>
              <a:t>bày</a:t>
            </a:r>
            <a:r>
              <a:rPr lang="en-US" dirty="0">
                <a:latin typeface="#9Slide03 Cabin Bold" panose="00000800000000000000" pitchFamily="2" charset="0"/>
              </a:rPr>
              <a:t> </a:t>
            </a:r>
          </a:p>
        </p:txBody>
      </p:sp>
      <p:pic>
        <p:nvPicPr>
          <p:cNvPr id="4" name="Dong ho bam gio 2 phut co nhac ">
            <a:hlinkClick r:id="" action="ppaction://media"/>
            <a:extLst>
              <a:ext uri="{FF2B5EF4-FFF2-40B4-BE49-F238E27FC236}">
                <a16:creationId xmlns:a16="http://schemas.microsoft.com/office/drawing/2014/main" id="{39E593E9-4D43-6A4B-35D5-CC739CA5A18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70787" y="4017425"/>
            <a:ext cx="4729316" cy="26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071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5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63547A-80C6-1BF1-75F5-D4706DBEFD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3432" y="312590"/>
            <a:ext cx="10515600" cy="755752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02060"/>
                </a:solidFill>
                <a:latin typeface="#9Slide03 SFU Futura_05" panose="00000800000000000000" pitchFamily="2" charset="0"/>
              </a:rPr>
              <a:t>SƠ ĐỒ CHUYỂN BÀI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682863C-56A4-6F21-809F-1093521F23EF}"/>
              </a:ext>
            </a:extLst>
          </p:cNvPr>
          <p:cNvSpPr/>
          <p:nvPr/>
        </p:nvSpPr>
        <p:spPr>
          <a:xfrm>
            <a:off x="1563330" y="2202426"/>
            <a:ext cx="1645920" cy="9144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59D741D-69AA-6550-4FD5-DCA9C8F18118}"/>
              </a:ext>
            </a:extLst>
          </p:cNvPr>
          <p:cNvSpPr/>
          <p:nvPr/>
        </p:nvSpPr>
        <p:spPr>
          <a:xfrm>
            <a:off x="1563330" y="5578475"/>
            <a:ext cx="1645920" cy="9144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CA87D8E-27CD-B8E6-B1CE-D84CBEA4D470}"/>
              </a:ext>
            </a:extLst>
          </p:cNvPr>
          <p:cNvSpPr/>
          <p:nvPr/>
        </p:nvSpPr>
        <p:spPr>
          <a:xfrm>
            <a:off x="1563330" y="3903867"/>
            <a:ext cx="1645920" cy="9144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F2E0938-0688-AC7A-009D-8E17C557E211}"/>
              </a:ext>
            </a:extLst>
          </p:cNvPr>
          <p:cNvSpPr/>
          <p:nvPr/>
        </p:nvSpPr>
        <p:spPr>
          <a:xfrm>
            <a:off x="4090220" y="2202425"/>
            <a:ext cx="1645920" cy="914400"/>
          </a:xfrm>
          <a:prstGeom prst="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81FA816-A7BE-FC80-5ABA-0086007CDC60}"/>
              </a:ext>
            </a:extLst>
          </p:cNvPr>
          <p:cNvSpPr/>
          <p:nvPr/>
        </p:nvSpPr>
        <p:spPr>
          <a:xfrm>
            <a:off x="4145035" y="5578474"/>
            <a:ext cx="1645920" cy="914400"/>
          </a:xfrm>
          <a:prstGeom prst="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AEF79FD-F8E1-5EC5-23C7-2B80486F966E}"/>
              </a:ext>
            </a:extLst>
          </p:cNvPr>
          <p:cNvSpPr/>
          <p:nvPr/>
        </p:nvSpPr>
        <p:spPr>
          <a:xfrm>
            <a:off x="4090220" y="3903866"/>
            <a:ext cx="1645920" cy="914400"/>
          </a:xfrm>
          <a:prstGeom prst="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933C410-465C-8DD4-0A9A-2F516082BF23}"/>
              </a:ext>
            </a:extLst>
          </p:cNvPr>
          <p:cNvSpPr/>
          <p:nvPr/>
        </p:nvSpPr>
        <p:spPr>
          <a:xfrm>
            <a:off x="9453716" y="2202426"/>
            <a:ext cx="1645920" cy="914400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254A785-B11B-92D5-892F-2D0399554BDE}"/>
              </a:ext>
            </a:extLst>
          </p:cNvPr>
          <p:cNvSpPr/>
          <p:nvPr/>
        </p:nvSpPr>
        <p:spPr>
          <a:xfrm>
            <a:off x="9453716" y="5613809"/>
            <a:ext cx="1645920" cy="914400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3AA3213-7256-6853-03F7-3AE8DA0F8F26}"/>
              </a:ext>
            </a:extLst>
          </p:cNvPr>
          <p:cNvSpPr/>
          <p:nvPr/>
        </p:nvSpPr>
        <p:spPr>
          <a:xfrm>
            <a:off x="9481002" y="3903867"/>
            <a:ext cx="1645920" cy="914400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3B2D2C-AF9E-437C-C32B-38207FC14885}"/>
              </a:ext>
            </a:extLst>
          </p:cNvPr>
          <p:cNvSpPr/>
          <p:nvPr/>
        </p:nvSpPr>
        <p:spPr>
          <a:xfrm>
            <a:off x="6760722" y="2202426"/>
            <a:ext cx="1645920" cy="914400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3D363D1-D3EF-AF15-8AD9-ECA847448054}"/>
              </a:ext>
            </a:extLst>
          </p:cNvPr>
          <p:cNvSpPr/>
          <p:nvPr/>
        </p:nvSpPr>
        <p:spPr>
          <a:xfrm>
            <a:off x="6758264" y="5578475"/>
            <a:ext cx="1645920" cy="914400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46EB0AC-ABB8-8A7E-BF26-2A6E6FC37E3D}"/>
              </a:ext>
            </a:extLst>
          </p:cNvPr>
          <p:cNvSpPr/>
          <p:nvPr/>
        </p:nvSpPr>
        <p:spPr>
          <a:xfrm>
            <a:off x="6785672" y="3903867"/>
            <a:ext cx="1645920" cy="914400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B7CB217-8CD4-03A5-DA4C-40D47CB135E7}"/>
              </a:ext>
            </a:extLst>
          </p:cNvPr>
          <p:cNvSpPr/>
          <p:nvPr/>
        </p:nvSpPr>
        <p:spPr>
          <a:xfrm>
            <a:off x="3388606" y="1279756"/>
            <a:ext cx="5905253" cy="442451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BẢNG </a:t>
            </a:r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E008C9C3-C48A-A7E2-DF95-4E572E798F66}"/>
              </a:ext>
            </a:extLst>
          </p:cNvPr>
          <p:cNvSpPr/>
          <p:nvPr/>
        </p:nvSpPr>
        <p:spPr>
          <a:xfrm>
            <a:off x="3315439" y="2404689"/>
            <a:ext cx="668593" cy="37181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28DC6B82-9601-DEC8-2DAE-07AEEA02293C}"/>
              </a:ext>
            </a:extLst>
          </p:cNvPr>
          <p:cNvSpPr/>
          <p:nvPr/>
        </p:nvSpPr>
        <p:spPr>
          <a:xfrm>
            <a:off x="8619019" y="2418736"/>
            <a:ext cx="741291" cy="44245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Arrow: Down 19">
            <a:extLst>
              <a:ext uri="{FF2B5EF4-FFF2-40B4-BE49-F238E27FC236}">
                <a16:creationId xmlns:a16="http://schemas.microsoft.com/office/drawing/2014/main" id="{1FC3346E-7F34-114F-8562-A70D40539E40}"/>
              </a:ext>
            </a:extLst>
          </p:cNvPr>
          <p:cNvSpPr/>
          <p:nvPr/>
        </p:nvSpPr>
        <p:spPr>
          <a:xfrm>
            <a:off x="4733742" y="3225659"/>
            <a:ext cx="371810" cy="674841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Arrow: Down 20">
            <a:extLst>
              <a:ext uri="{FF2B5EF4-FFF2-40B4-BE49-F238E27FC236}">
                <a16:creationId xmlns:a16="http://schemas.microsoft.com/office/drawing/2014/main" id="{829E529C-ED79-43DF-C06F-BB1767B5F4EF}"/>
              </a:ext>
            </a:extLst>
          </p:cNvPr>
          <p:cNvSpPr/>
          <p:nvPr/>
        </p:nvSpPr>
        <p:spPr>
          <a:xfrm>
            <a:off x="4748676" y="4927099"/>
            <a:ext cx="399096" cy="674841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Arrow: Down 21">
            <a:extLst>
              <a:ext uri="{FF2B5EF4-FFF2-40B4-BE49-F238E27FC236}">
                <a16:creationId xmlns:a16="http://schemas.microsoft.com/office/drawing/2014/main" id="{D303FA5B-EA42-C77B-57CD-17550CFCE1FF}"/>
              </a:ext>
            </a:extLst>
          </p:cNvPr>
          <p:cNvSpPr/>
          <p:nvPr/>
        </p:nvSpPr>
        <p:spPr>
          <a:xfrm>
            <a:off x="10168523" y="3177176"/>
            <a:ext cx="371810" cy="674841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Arrow: Down 22">
            <a:extLst>
              <a:ext uri="{FF2B5EF4-FFF2-40B4-BE49-F238E27FC236}">
                <a16:creationId xmlns:a16="http://schemas.microsoft.com/office/drawing/2014/main" id="{DCA4BEAD-7F93-2CCB-F028-4A22CC590223}"/>
              </a:ext>
            </a:extLst>
          </p:cNvPr>
          <p:cNvSpPr/>
          <p:nvPr/>
        </p:nvSpPr>
        <p:spPr>
          <a:xfrm>
            <a:off x="10217438" y="4903632"/>
            <a:ext cx="399096" cy="674841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Arrow: Right 23">
            <a:extLst>
              <a:ext uri="{FF2B5EF4-FFF2-40B4-BE49-F238E27FC236}">
                <a16:creationId xmlns:a16="http://schemas.microsoft.com/office/drawing/2014/main" id="{C4C30A81-5CE7-A828-7D83-ACE32FFE4F92}"/>
              </a:ext>
            </a:extLst>
          </p:cNvPr>
          <p:cNvSpPr/>
          <p:nvPr/>
        </p:nvSpPr>
        <p:spPr>
          <a:xfrm rot="16200000">
            <a:off x="2039040" y="3352158"/>
            <a:ext cx="674840" cy="37180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F489D90D-8E8D-44C0-B2A7-0E96C3268245}"/>
              </a:ext>
            </a:extLst>
          </p:cNvPr>
          <p:cNvSpPr/>
          <p:nvPr/>
        </p:nvSpPr>
        <p:spPr>
          <a:xfrm rot="16200000">
            <a:off x="2035185" y="5020520"/>
            <a:ext cx="674840" cy="37180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3D0EFEA3-02F2-92FF-D592-4B8988DBE7E2}"/>
              </a:ext>
            </a:extLst>
          </p:cNvPr>
          <p:cNvSpPr/>
          <p:nvPr/>
        </p:nvSpPr>
        <p:spPr>
          <a:xfrm rot="16200000">
            <a:off x="7271212" y="5012467"/>
            <a:ext cx="674840" cy="37180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Arrow: Right 26">
            <a:extLst>
              <a:ext uri="{FF2B5EF4-FFF2-40B4-BE49-F238E27FC236}">
                <a16:creationId xmlns:a16="http://schemas.microsoft.com/office/drawing/2014/main" id="{9DDECF6D-F0CA-D0E7-9A54-CBFEA432B97A}"/>
              </a:ext>
            </a:extLst>
          </p:cNvPr>
          <p:cNvSpPr/>
          <p:nvPr/>
        </p:nvSpPr>
        <p:spPr>
          <a:xfrm rot="16200000">
            <a:off x="7202944" y="3352158"/>
            <a:ext cx="674840" cy="37180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Arrow: Right 27">
            <a:extLst>
              <a:ext uri="{FF2B5EF4-FFF2-40B4-BE49-F238E27FC236}">
                <a16:creationId xmlns:a16="http://schemas.microsoft.com/office/drawing/2014/main" id="{FEAA7DF6-254F-3FD5-E889-3B8DFB7989ED}"/>
              </a:ext>
            </a:extLst>
          </p:cNvPr>
          <p:cNvSpPr/>
          <p:nvPr/>
        </p:nvSpPr>
        <p:spPr>
          <a:xfrm rot="10800000">
            <a:off x="3365413" y="5908572"/>
            <a:ext cx="674840" cy="37180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Arrow: Right 28">
            <a:extLst>
              <a:ext uri="{FF2B5EF4-FFF2-40B4-BE49-F238E27FC236}">
                <a16:creationId xmlns:a16="http://schemas.microsoft.com/office/drawing/2014/main" id="{732729BB-5892-FC38-CAC4-CA5D481630EF}"/>
              </a:ext>
            </a:extLst>
          </p:cNvPr>
          <p:cNvSpPr/>
          <p:nvPr/>
        </p:nvSpPr>
        <p:spPr>
          <a:xfrm rot="10800000">
            <a:off x="8619019" y="5885106"/>
            <a:ext cx="674840" cy="37180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982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7E41B-F3D0-4B52-725E-9A8918882C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227" y="75641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7200" dirty="0">
                <a:solidFill>
                  <a:srgbClr val="002060"/>
                </a:solidFill>
                <a:latin typeface="#9Slide03 SFU Futura_05" panose="00000800000000000000" pitchFamily="2" charset="0"/>
              </a:rPr>
              <a:t>LUYỆN TẬP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101A6A-E156-5BC1-FC19-D5E4D6F935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1250" l="10000" r="90000">
                        <a14:foregroundMark x1="31500" y1="35583" x2="23583" y2="39667"/>
                        <a14:foregroundMark x1="23583" y1="39667" x2="33500" y2="33000"/>
                        <a14:foregroundMark x1="33500" y1="33000" x2="26667" y2="31500"/>
                        <a14:foregroundMark x1="52000" y1="41583" x2="47167" y2="52500"/>
                        <a14:foregroundMark x1="47167" y1="52500" x2="57333" y2="43333"/>
                        <a14:foregroundMark x1="57333" y1="43333" x2="49417" y2="38750"/>
                        <a14:foregroundMark x1="49417" y1="38750" x2="44583" y2="42000"/>
                        <a14:foregroundMark x1="45167" y1="71250" x2="46250" y2="88333"/>
                        <a14:foregroundMark x1="46250" y1="88333" x2="44583" y2="90500"/>
                        <a14:foregroundMark x1="51833" y1="71417" x2="50167" y2="83250"/>
                        <a14:foregroundMark x1="50167" y1="83250" x2="51417" y2="91250"/>
                        <a14:foregroundMark x1="51417" y1="91250" x2="52167" y2="90750"/>
                        <a14:foregroundMark x1="71500" y1="36833" x2="72500" y2="32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8099" y="1197745"/>
            <a:ext cx="4903838" cy="4903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63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5ED20C-C6CF-E961-6ABF-2465BE6D1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6020" y="0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#9Slide03 BoosterNextFYBlack" panose="02000A03000000020004" pitchFamily="2" charset="0"/>
              </a:rPr>
              <a:t>HOẠT ĐỘNG NHÓM 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FE35BB-329D-1505-4F32-5B0FA05D18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2330" y="1205833"/>
            <a:ext cx="10515600" cy="2540257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70000"/>
              </a:lnSpc>
            </a:pPr>
            <a:r>
              <a:rPr lang="en-US" sz="4000" dirty="0" err="1">
                <a:latin typeface="#9Slide03 Cabin Bold" panose="00000800000000000000" pitchFamily="2" charset="0"/>
              </a:rPr>
              <a:t>Trò</a:t>
            </a:r>
            <a:r>
              <a:rPr lang="en-US" sz="4000" dirty="0">
                <a:latin typeface="#9Slide03 Cabin Bold" panose="00000800000000000000" pitchFamily="2" charset="0"/>
              </a:rPr>
              <a:t> </a:t>
            </a:r>
            <a:r>
              <a:rPr lang="en-US" sz="4000" dirty="0" err="1">
                <a:latin typeface="#9Slide03 Cabin Bold" panose="00000800000000000000" pitchFamily="2" charset="0"/>
              </a:rPr>
              <a:t>chơi</a:t>
            </a:r>
            <a:r>
              <a:rPr lang="en-US" sz="4000" dirty="0">
                <a:latin typeface="#9Slide03 Cabin Bold" panose="00000800000000000000" pitchFamily="2" charset="0"/>
              </a:rPr>
              <a:t>: </a:t>
            </a:r>
            <a:r>
              <a:rPr lang="en-US" sz="4000" dirty="0" err="1">
                <a:latin typeface="#9Slide03 Cabin Bold" panose="00000800000000000000" pitchFamily="2" charset="0"/>
              </a:rPr>
              <a:t>Mèo</a:t>
            </a:r>
            <a:r>
              <a:rPr lang="en-US" sz="4000" dirty="0">
                <a:latin typeface="#9Slide03 Cabin Bold" panose="00000800000000000000" pitchFamily="2" charset="0"/>
              </a:rPr>
              <a:t> </a:t>
            </a:r>
            <a:r>
              <a:rPr lang="en-US" sz="4000" dirty="0" err="1">
                <a:latin typeface="#9Slide03 Cabin Bold" panose="00000800000000000000" pitchFamily="2" charset="0"/>
              </a:rPr>
              <a:t>đuổi</a:t>
            </a:r>
            <a:r>
              <a:rPr lang="en-US" sz="4000" dirty="0">
                <a:latin typeface="#9Slide03 Cabin Bold" panose="00000800000000000000" pitchFamily="2" charset="0"/>
              </a:rPr>
              <a:t> </a:t>
            </a:r>
            <a:r>
              <a:rPr lang="en-US" sz="4000" dirty="0" err="1">
                <a:latin typeface="#9Slide03 Cabin Bold" panose="00000800000000000000" pitchFamily="2" charset="0"/>
              </a:rPr>
              <a:t>choột</a:t>
            </a:r>
            <a:r>
              <a:rPr lang="en-US" sz="4000" dirty="0">
                <a:latin typeface="#9Slide03 Cabin Bold" panose="00000800000000000000" pitchFamily="2" charset="0"/>
              </a:rPr>
              <a:t> </a:t>
            </a:r>
          </a:p>
          <a:p>
            <a:pPr>
              <a:lnSpc>
                <a:spcPct val="170000"/>
              </a:lnSpc>
            </a:pPr>
            <a:r>
              <a:rPr lang="en-US" sz="4000" dirty="0" err="1">
                <a:latin typeface="#9Slide03 Cabin Bold" panose="00000800000000000000" pitchFamily="2" charset="0"/>
              </a:rPr>
              <a:t>Nhóm</a:t>
            </a:r>
            <a:r>
              <a:rPr lang="en-US" sz="4000" dirty="0">
                <a:latin typeface="#9Slide03 Cabin Bold" panose="00000800000000000000" pitchFamily="2" charset="0"/>
              </a:rPr>
              <a:t> </a:t>
            </a:r>
            <a:r>
              <a:rPr lang="en-US" sz="4000" dirty="0" err="1">
                <a:latin typeface="#9Slide03 Cabin Bold" panose="00000800000000000000" pitchFamily="2" charset="0"/>
              </a:rPr>
              <a:t>nào</a:t>
            </a:r>
            <a:r>
              <a:rPr lang="en-US" sz="4000" dirty="0">
                <a:latin typeface="#9Slide03 Cabin Bold" panose="00000800000000000000" pitchFamily="2" charset="0"/>
              </a:rPr>
              <a:t> làm </a:t>
            </a:r>
            <a:r>
              <a:rPr lang="en-US" sz="4000" dirty="0" err="1">
                <a:latin typeface="#9Slide03 Cabin Bold" panose="00000800000000000000" pitchFamily="2" charset="0"/>
              </a:rPr>
              <a:t>xong</a:t>
            </a:r>
            <a:r>
              <a:rPr lang="en-US" sz="4000" dirty="0">
                <a:latin typeface="#9Slide03 Cabin Bold" panose="00000800000000000000" pitchFamily="2" charset="0"/>
              </a:rPr>
              <a:t> </a:t>
            </a:r>
            <a:r>
              <a:rPr lang="en-US" sz="4000" dirty="0" err="1">
                <a:latin typeface="#9Slide03 Cabin Bold" panose="00000800000000000000" pitchFamily="2" charset="0"/>
              </a:rPr>
              <a:t>mang</a:t>
            </a:r>
            <a:r>
              <a:rPr lang="en-US" sz="4000" dirty="0">
                <a:latin typeface="#9Slide03 Cabin Bold" panose="00000800000000000000" pitchFamily="2" charset="0"/>
              </a:rPr>
              <a:t> </a:t>
            </a:r>
            <a:r>
              <a:rPr lang="en-US" sz="4000" dirty="0" err="1">
                <a:latin typeface="#9Slide03 Cabin Bold" panose="00000800000000000000" pitchFamily="2" charset="0"/>
              </a:rPr>
              <a:t>sản</a:t>
            </a:r>
            <a:r>
              <a:rPr lang="en-US" sz="4000" dirty="0">
                <a:latin typeface="#9Slide03 Cabin Bold" panose="00000800000000000000" pitchFamily="2" charset="0"/>
              </a:rPr>
              <a:t> </a:t>
            </a:r>
            <a:r>
              <a:rPr lang="en-US" sz="4000" dirty="0" err="1">
                <a:latin typeface="#9Slide03 Cabin Bold" panose="00000800000000000000" pitchFamily="2" charset="0"/>
              </a:rPr>
              <a:t>phẩm</a:t>
            </a:r>
            <a:r>
              <a:rPr lang="en-US" sz="4000" dirty="0">
                <a:latin typeface="#9Slide03 Cabin Bold" panose="00000800000000000000" pitchFamily="2" charset="0"/>
              </a:rPr>
              <a:t> </a:t>
            </a:r>
            <a:r>
              <a:rPr lang="en-US" sz="4000" dirty="0" err="1">
                <a:latin typeface="#9Slide03 Cabin Bold" panose="00000800000000000000" pitchFamily="2" charset="0"/>
              </a:rPr>
              <a:t>lên</a:t>
            </a:r>
            <a:r>
              <a:rPr lang="en-US" sz="4000" dirty="0">
                <a:latin typeface="#9Slide03 Cabin Bold" panose="00000800000000000000" pitchFamily="2" charset="0"/>
              </a:rPr>
              <a:t> </a:t>
            </a:r>
            <a:r>
              <a:rPr lang="en-US" sz="4000" dirty="0" err="1">
                <a:latin typeface="#9Slide03 Cabin Bold" panose="00000800000000000000" pitchFamily="2" charset="0"/>
              </a:rPr>
              <a:t>trên</a:t>
            </a:r>
            <a:r>
              <a:rPr lang="en-US" sz="4000" dirty="0">
                <a:latin typeface="#9Slide03 Cabin Bold" panose="00000800000000000000" pitchFamily="2" charset="0"/>
              </a:rPr>
              <a:t> </a:t>
            </a:r>
            <a:r>
              <a:rPr lang="en-US" sz="4000" dirty="0" err="1">
                <a:latin typeface="#9Slide03 Cabin Bold" panose="00000800000000000000" pitchFamily="2" charset="0"/>
              </a:rPr>
              <a:t>bảng</a:t>
            </a:r>
            <a:r>
              <a:rPr lang="en-US" sz="4000" dirty="0">
                <a:latin typeface="#9Slide03 Cabin Bold" panose="00000800000000000000" pitchFamily="2" charset="0"/>
              </a:rPr>
              <a:t> </a:t>
            </a:r>
          </a:p>
        </p:txBody>
      </p:sp>
      <p:pic>
        <p:nvPicPr>
          <p:cNvPr id="4" name="Dong ho bam gio 2 phut co nhac ">
            <a:hlinkClick r:id="" action="ppaction://media"/>
            <a:extLst>
              <a:ext uri="{FF2B5EF4-FFF2-40B4-BE49-F238E27FC236}">
                <a16:creationId xmlns:a16="http://schemas.microsoft.com/office/drawing/2014/main" id="{39E593E9-4D43-6A4B-35D5-CC739CA5A18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70787" y="4017425"/>
            <a:ext cx="4729316" cy="26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343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5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2D724-C920-2CD9-35C2-B2009CC367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7868D5-F006-42F1-6D1F-3BD86DE788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6841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96636B-8E07-8901-4242-F42CFCD79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5651" y="5066110"/>
            <a:ext cx="10515600" cy="1325563"/>
          </a:xfrm>
        </p:spPr>
        <p:txBody>
          <a:bodyPr/>
          <a:lstStyle/>
          <a:p>
            <a:r>
              <a:rPr lang="en-US" dirty="0" err="1">
                <a:latin typeface="#9Slide03 Cabin Bold" panose="00000800000000000000" pitchFamily="2" charset="0"/>
              </a:rPr>
              <a:t>Dựa</a:t>
            </a:r>
            <a:r>
              <a:rPr lang="en-US" dirty="0">
                <a:latin typeface="#9Slide03 Cabin Bold" panose="00000800000000000000" pitchFamily="2" charset="0"/>
              </a:rPr>
              <a:t> </a:t>
            </a:r>
            <a:r>
              <a:rPr lang="en-US" dirty="0" err="1">
                <a:latin typeface="#9Slide03 Cabin Bold" panose="00000800000000000000" pitchFamily="2" charset="0"/>
              </a:rPr>
              <a:t>vào</a:t>
            </a:r>
            <a:r>
              <a:rPr lang="en-US" dirty="0">
                <a:latin typeface="#9Slide03 Cabin Bold" panose="00000800000000000000" pitchFamily="2" charset="0"/>
              </a:rPr>
              <a:t> các </a:t>
            </a:r>
            <a:r>
              <a:rPr lang="en-US" dirty="0" err="1">
                <a:latin typeface="#9Slide03 Cabin Bold" panose="00000800000000000000" pitchFamily="2" charset="0"/>
              </a:rPr>
              <a:t>gợi</a:t>
            </a:r>
            <a:r>
              <a:rPr lang="en-US" dirty="0">
                <a:latin typeface="#9Slide03 Cabin Bold" panose="00000800000000000000" pitchFamily="2" charset="0"/>
              </a:rPr>
              <a:t> ý </a:t>
            </a:r>
            <a:r>
              <a:rPr lang="en-US" dirty="0" err="1">
                <a:latin typeface="#9Slide03 Cabin Bold" panose="00000800000000000000" pitchFamily="2" charset="0"/>
              </a:rPr>
              <a:t>để</a:t>
            </a:r>
            <a:r>
              <a:rPr lang="en-US" dirty="0">
                <a:latin typeface="#9Slide03 Cabin Bold" panose="00000800000000000000" pitchFamily="2" charset="0"/>
              </a:rPr>
              <a:t> </a:t>
            </a:r>
            <a:r>
              <a:rPr lang="en-US" dirty="0" err="1">
                <a:latin typeface="#9Slide03 Cabin Bold" panose="00000800000000000000" pitchFamily="2" charset="0"/>
              </a:rPr>
              <a:t>đoán</a:t>
            </a:r>
            <a:r>
              <a:rPr lang="en-US" dirty="0">
                <a:latin typeface="#9Slide03 Cabin Bold" panose="00000800000000000000" pitchFamily="2" charset="0"/>
              </a:rPr>
              <a:t> </a:t>
            </a:r>
            <a:r>
              <a:rPr lang="en-US" dirty="0" err="1">
                <a:latin typeface="#9Slide03 Cabin Bold" panose="00000800000000000000" pitchFamily="2" charset="0"/>
              </a:rPr>
              <a:t>đối</a:t>
            </a:r>
            <a:r>
              <a:rPr lang="en-US" dirty="0">
                <a:latin typeface="#9Slide03 Cabin Bold" panose="00000800000000000000" pitchFamily="2" charset="0"/>
              </a:rPr>
              <a:t> </a:t>
            </a:r>
            <a:r>
              <a:rPr lang="en-US" dirty="0" err="1">
                <a:latin typeface="#9Slide03 Cabin Bold" panose="00000800000000000000" pitchFamily="2" charset="0"/>
              </a:rPr>
              <a:t>tượng</a:t>
            </a:r>
            <a:r>
              <a:rPr lang="en-US" dirty="0">
                <a:latin typeface="#9Slide03 Cabin Bold" panose="00000800000000000000" pitchFamily="2" charset="0"/>
              </a:rPr>
              <a:t> </a:t>
            </a:r>
            <a:r>
              <a:rPr lang="en-US" dirty="0" err="1">
                <a:latin typeface="#9Slide03 Cabin Bold" panose="00000800000000000000" pitchFamily="2" charset="0"/>
              </a:rPr>
              <a:t>nào</a:t>
            </a:r>
            <a:r>
              <a:rPr lang="en-US" dirty="0">
                <a:latin typeface="#9Slide03 Cabin Bold" panose="00000800000000000000" pitchFamily="2" charset="0"/>
              </a:rPr>
              <a:t> </a:t>
            </a:r>
            <a:r>
              <a:rPr lang="en-US" dirty="0" err="1">
                <a:latin typeface="#9Slide03 Cabin Bold" panose="00000800000000000000" pitchFamily="2" charset="0"/>
              </a:rPr>
              <a:t>đang</a:t>
            </a:r>
            <a:r>
              <a:rPr lang="en-US" dirty="0">
                <a:latin typeface="#9Slide03 Cabin Bold" panose="00000800000000000000" pitchFamily="2" charset="0"/>
              </a:rPr>
              <a:t> </a:t>
            </a:r>
            <a:r>
              <a:rPr lang="en-US" dirty="0" err="1">
                <a:latin typeface="#9Slide03 Cabin Bold" panose="00000800000000000000" pitchFamily="2" charset="0"/>
              </a:rPr>
              <a:t>được</a:t>
            </a:r>
            <a:r>
              <a:rPr lang="en-US" dirty="0">
                <a:latin typeface="#9Slide03 Cabin Bold" panose="00000800000000000000" pitchFamily="2" charset="0"/>
              </a:rPr>
              <a:t> </a:t>
            </a:r>
            <a:r>
              <a:rPr lang="en-US" dirty="0" err="1">
                <a:latin typeface="#9Slide03 Cabin Bold" panose="00000800000000000000" pitchFamily="2" charset="0"/>
              </a:rPr>
              <a:t>nói</a:t>
            </a:r>
            <a:r>
              <a:rPr lang="en-US" dirty="0">
                <a:latin typeface="#9Slide03 Cabin Bold" panose="00000800000000000000" pitchFamily="2" charset="0"/>
              </a:rPr>
              <a:t> </a:t>
            </a:r>
            <a:r>
              <a:rPr lang="en-US" dirty="0" err="1">
                <a:latin typeface="#9Slide03 Cabin Bold" panose="00000800000000000000" pitchFamily="2" charset="0"/>
              </a:rPr>
              <a:t>đến</a:t>
            </a:r>
            <a:endParaRPr lang="en-US" dirty="0">
              <a:latin typeface="#9Slide03 Cabin Bold" panose="000008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AC533D-E384-0022-9F59-B364EE5D0C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1236" y="339005"/>
            <a:ext cx="6818553" cy="408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6300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32B1FE-104C-1032-B499-228ADF0E4D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7075" y="966329"/>
            <a:ext cx="5163388" cy="622607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dirty="0" err="1">
                <a:latin typeface="#9Slide03 Cabin Bold" panose="00000800000000000000" pitchFamily="2" charset="0"/>
              </a:rPr>
              <a:t>Tôi</a:t>
            </a:r>
            <a:r>
              <a:rPr lang="en-US" dirty="0">
                <a:latin typeface="#9Slide03 Cabin Bold" panose="00000800000000000000" pitchFamily="2" charset="0"/>
              </a:rPr>
              <a:t> </a:t>
            </a:r>
            <a:r>
              <a:rPr lang="en-US" dirty="0" err="1">
                <a:latin typeface="#9Slide03 Cabin Bold" panose="00000800000000000000" pitchFamily="2" charset="0"/>
              </a:rPr>
              <a:t>được</a:t>
            </a:r>
            <a:r>
              <a:rPr lang="en-US" dirty="0">
                <a:latin typeface="#9Slide03 Cabin Bold" panose="00000800000000000000" pitchFamily="2" charset="0"/>
              </a:rPr>
              <a:t> </a:t>
            </a:r>
            <a:r>
              <a:rPr lang="en-US" dirty="0" err="1">
                <a:latin typeface="#9Slide03 Cabin Bold" panose="00000800000000000000" pitchFamily="2" charset="0"/>
              </a:rPr>
              <a:t>sử</a:t>
            </a:r>
            <a:r>
              <a:rPr lang="en-US" dirty="0">
                <a:latin typeface="#9Slide03 Cabin Bold" panose="00000800000000000000" pitchFamily="2" charset="0"/>
              </a:rPr>
              <a:t> </a:t>
            </a:r>
            <a:r>
              <a:rPr lang="en-US" dirty="0" err="1">
                <a:latin typeface="#9Slide03 Cabin Bold" panose="00000800000000000000" pitchFamily="2" charset="0"/>
              </a:rPr>
              <a:t>dụng</a:t>
            </a:r>
            <a:r>
              <a:rPr lang="en-US" dirty="0">
                <a:latin typeface="#9Slide03 Cabin Bold" panose="00000800000000000000" pitchFamily="2" charset="0"/>
              </a:rPr>
              <a:t> </a:t>
            </a:r>
            <a:r>
              <a:rPr lang="en-US" dirty="0" err="1">
                <a:latin typeface="#9Slide03 Cabin Bold" panose="00000800000000000000" pitchFamily="2" charset="0"/>
              </a:rPr>
              <a:t>trong</a:t>
            </a:r>
            <a:r>
              <a:rPr lang="en-US" dirty="0">
                <a:latin typeface="#9Slide03 Cabin Bold" panose="00000800000000000000" pitchFamily="2" charset="0"/>
              </a:rPr>
              <a:t> </a:t>
            </a:r>
            <a:r>
              <a:rPr lang="en-US" dirty="0" err="1">
                <a:latin typeface="#9Slide03 Cabin Bold" panose="00000800000000000000" pitchFamily="2" charset="0"/>
              </a:rPr>
              <a:t>nhiều</a:t>
            </a:r>
            <a:r>
              <a:rPr lang="en-US" dirty="0">
                <a:latin typeface="#9Slide03 Cabin Bold" panose="00000800000000000000" pitchFamily="2" charset="0"/>
              </a:rPr>
              <a:t> </a:t>
            </a:r>
            <a:r>
              <a:rPr lang="en-US" dirty="0" err="1">
                <a:latin typeface="#9Slide03 Cabin Bold" panose="00000800000000000000" pitchFamily="2" charset="0"/>
              </a:rPr>
              <a:t>ngành</a:t>
            </a:r>
            <a:r>
              <a:rPr lang="en-US" dirty="0">
                <a:latin typeface="#9Slide03 Cabin Bold" panose="00000800000000000000" pitchFamily="2" charset="0"/>
              </a:rPr>
              <a:t> </a:t>
            </a:r>
            <a:r>
              <a:rPr lang="en-US" dirty="0" err="1">
                <a:latin typeface="#9Slide03 Cabin Bold" panose="00000800000000000000" pitchFamily="2" charset="0"/>
              </a:rPr>
              <a:t>khác</a:t>
            </a:r>
            <a:r>
              <a:rPr lang="en-US" dirty="0">
                <a:latin typeface="#9Slide03 Cabin Bold" panose="00000800000000000000" pitchFamily="2" charset="0"/>
              </a:rPr>
              <a:t> </a:t>
            </a:r>
            <a:r>
              <a:rPr lang="en-US" dirty="0" err="1">
                <a:latin typeface="#9Slide03 Cabin Bold" panose="00000800000000000000" pitchFamily="2" charset="0"/>
              </a:rPr>
              <a:t>nhau</a:t>
            </a:r>
            <a:r>
              <a:rPr lang="en-US" dirty="0">
                <a:latin typeface="#9Slide03 Cabin Bold" panose="00000800000000000000" pitchFamily="2" charset="0"/>
              </a:rPr>
              <a:t>. 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867A0AF-BCA2-A5A4-633A-8F36AC339BB7}"/>
              </a:ext>
            </a:extLst>
          </p:cNvPr>
          <p:cNvSpPr txBox="1">
            <a:spLocks/>
          </p:cNvSpPr>
          <p:nvPr/>
        </p:nvSpPr>
        <p:spPr>
          <a:xfrm>
            <a:off x="5117075" y="2488211"/>
            <a:ext cx="6327058" cy="6226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dirty="0" err="1">
                <a:latin typeface="#9Slide03 Cabin Bold" panose="00000800000000000000" pitchFamily="2" charset="0"/>
              </a:rPr>
              <a:t>Tôi</a:t>
            </a:r>
            <a:r>
              <a:rPr lang="en-US" dirty="0">
                <a:latin typeface="#9Slide03 Cabin Bold" panose="00000800000000000000" pitchFamily="2" charset="0"/>
              </a:rPr>
              <a:t> </a:t>
            </a:r>
            <a:r>
              <a:rPr lang="en-US" dirty="0" err="1">
                <a:latin typeface="#9Slide03 Cabin Bold" panose="00000800000000000000" pitchFamily="2" charset="0"/>
              </a:rPr>
              <a:t>là</a:t>
            </a:r>
            <a:r>
              <a:rPr lang="en-US" dirty="0">
                <a:latin typeface="#9Slide03 Cabin Bold" panose="00000800000000000000" pitchFamily="2" charset="0"/>
              </a:rPr>
              <a:t> </a:t>
            </a:r>
            <a:r>
              <a:rPr lang="en-US" dirty="0" err="1">
                <a:latin typeface="#9Slide03 Cabin Bold" panose="00000800000000000000" pitchFamily="2" charset="0"/>
              </a:rPr>
              <a:t>một</a:t>
            </a:r>
            <a:r>
              <a:rPr lang="en-US" dirty="0">
                <a:latin typeface="#9Slide03 Cabin Bold" panose="00000800000000000000" pitchFamily="2" charset="0"/>
              </a:rPr>
              <a:t> </a:t>
            </a:r>
            <a:r>
              <a:rPr lang="en-US" dirty="0" err="1">
                <a:latin typeface="#9Slide03 Cabin Bold" panose="00000800000000000000" pitchFamily="2" charset="0"/>
              </a:rPr>
              <a:t>phần</a:t>
            </a:r>
            <a:r>
              <a:rPr lang="en-US" dirty="0">
                <a:latin typeface="#9Slide03 Cabin Bold" panose="00000800000000000000" pitchFamily="2" charset="0"/>
              </a:rPr>
              <a:t> </a:t>
            </a:r>
            <a:r>
              <a:rPr lang="en-US" dirty="0" err="1">
                <a:latin typeface="#9Slide03 Cabin Bold" panose="00000800000000000000" pitchFamily="2" charset="0"/>
              </a:rPr>
              <a:t>quan</a:t>
            </a:r>
            <a:r>
              <a:rPr lang="en-US" dirty="0">
                <a:latin typeface="#9Slide03 Cabin Bold" panose="00000800000000000000" pitchFamily="2" charset="0"/>
              </a:rPr>
              <a:t> </a:t>
            </a:r>
            <a:r>
              <a:rPr lang="en-US" dirty="0" err="1">
                <a:latin typeface="#9Slide03 Cabin Bold" panose="00000800000000000000" pitchFamily="2" charset="0"/>
              </a:rPr>
              <a:t>trọng</a:t>
            </a:r>
            <a:r>
              <a:rPr lang="en-US" dirty="0">
                <a:latin typeface="#9Slide03 Cabin Bold" panose="00000800000000000000" pitchFamily="2" charset="0"/>
              </a:rPr>
              <a:t>, </a:t>
            </a:r>
            <a:r>
              <a:rPr lang="en-US" dirty="0" err="1">
                <a:latin typeface="#9Slide03 Cabin Bold" panose="00000800000000000000" pitchFamily="2" charset="0"/>
              </a:rPr>
              <a:t>không</a:t>
            </a:r>
            <a:r>
              <a:rPr lang="en-US" dirty="0">
                <a:latin typeface="#9Slide03 Cabin Bold" panose="00000800000000000000" pitchFamily="2" charset="0"/>
              </a:rPr>
              <a:t> </a:t>
            </a:r>
            <a:r>
              <a:rPr lang="en-US" dirty="0" err="1">
                <a:latin typeface="#9Slide03 Cabin Bold" panose="00000800000000000000" pitchFamily="2" charset="0"/>
              </a:rPr>
              <a:t>thể</a:t>
            </a:r>
            <a:r>
              <a:rPr lang="en-US" dirty="0">
                <a:latin typeface="#9Slide03 Cabin Bold" panose="00000800000000000000" pitchFamily="2" charset="0"/>
              </a:rPr>
              <a:t> </a:t>
            </a:r>
            <a:r>
              <a:rPr lang="en-US" dirty="0" err="1">
                <a:latin typeface="#9Slide03 Cabin Bold" panose="00000800000000000000" pitchFamily="2" charset="0"/>
              </a:rPr>
              <a:t>thiếu</a:t>
            </a:r>
            <a:r>
              <a:rPr lang="en-US" dirty="0">
                <a:latin typeface="#9Slide03 Cabin Bold" panose="00000800000000000000" pitchFamily="2" charset="0"/>
              </a:rPr>
              <a:t> </a:t>
            </a:r>
            <a:r>
              <a:rPr lang="en-US" dirty="0" err="1">
                <a:latin typeface="#9Slide03 Cabin Bold" panose="00000800000000000000" pitchFamily="2" charset="0"/>
              </a:rPr>
              <a:t>trong</a:t>
            </a:r>
            <a:r>
              <a:rPr lang="en-US" dirty="0">
                <a:latin typeface="#9Slide03 Cabin Bold" panose="00000800000000000000" pitchFamily="2" charset="0"/>
              </a:rPr>
              <a:t> </a:t>
            </a:r>
            <a:r>
              <a:rPr lang="en-US" dirty="0" err="1">
                <a:latin typeface="#9Slide03 Cabin Bold" panose="00000800000000000000" pitchFamily="2" charset="0"/>
              </a:rPr>
              <a:t>môn</a:t>
            </a:r>
            <a:r>
              <a:rPr lang="en-US" dirty="0">
                <a:latin typeface="#9Slide03 Cabin Bold" panose="00000800000000000000" pitchFamily="2" charset="0"/>
              </a:rPr>
              <a:t> Toán. 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3EA2CF8-9F28-035D-B594-F7FB9113BDC3}"/>
              </a:ext>
            </a:extLst>
          </p:cNvPr>
          <p:cNvSpPr txBox="1">
            <a:spLocks/>
          </p:cNvSpPr>
          <p:nvPr/>
        </p:nvSpPr>
        <p:spPr>
          <a:xfrm>
            <a:off x="5117075" y="4015517"/>
            <a:ext cx="6571859" cy="6226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70000"/>
              </a:lnSpc>
            </a:pPr>
            <a:r>
              <a:rPr lang="en-US" dirty="0" err="1">
                <a:latin typeface="#9Slide03 Cabin Bold" panose="00000800000000000000" pitchFamily="2" charset="0"/>
              </a:rPr>
              <a:t>Tôi</a:t>
            </a:r>
            <a:r>
              <a:rPr lang="en-US" dirty="0">
                <a:latin typeface="#9Slide03 Cabin Bold" panose="00000800000000000000" pitchFamily="2" charset="0"/>
              </a:rPr>
              <a:t> </a:t>
            </a:r>
            <a:r>
              <a:rPr lang="en-US" dirty="0" err="1">
                <a:latin typeface="#9Slide03 Cabin Bold" panose="00000800000000000000" pitchFamily="2" charset="0"/>
              </a:rPr>
              <a:t>ra</a:t>
            </a:r>
            <a:r>
              <a:rPr lang="en-US" dirty="0">
                <a:latin typeface="#9Slide03 Cabin Bold" panose="00000800000000000000" pitchFamily="2" charset="0"/>
              </a:rPr>
              <a:t> </a:t>
            </a:r>
            <a:r>
              <a:rPr lang="en-US" dirty="0" err="1">
                <a:latin typeface="#9Slide03 Cabin Bold" panose="00000800000000000000" pitchFamily="2" charset="0"/>
              </a:rPr>
              <a:t>đời</a:t>
            </a:r>
            <a:r>
              <a:rPr lang="en-US" dirty="0">
                <a:latin typeface="#9Slide03 Cabin Bold" panose="00000800000000000000" pitchFamily="2" charset="0"/>
              </a:rPr>
              <a:t> </a:t>
            </a:r>
            <a:r>
              <a:rPr lang="en-US" dirty="0" err="1">
                <a:latin typeface="#9Slide03 Cabin Bold" panose="00000800000000000000" pitchFamily="2" charset="0"/>
              </a:rPr>
              <a:t>từ</a:t>
            </a:r>
            <a:r>
              <a:rPr lang="en-US" dirty="0">
                <a:latin typeface="#9Slide03 Cabin Bold" panose="00000800000000000000" pitchFamily="2" charset="0"/>
              </a:rPr>
              <a:t> </a:t>
            </a:r>
            <a:r>
              <a:rPr lang="en-US" dirty="0" err="1">
                <a:latin typeface="#9Slide03 Cabin Bold" panose="00000800000000000000" pitchFamily="2" charset="0"/>
              </a:rPr>
              <a:t>rất</a:t>
            </a:r>
            <a:r>
              <a:rPr lang="en-US" dirty="0">
                <a:latin typeface="#9Slide03 Cabin Bold" panose="00000800000000000000" pitchFamily="2" charset="0"/>
              </a:rPr>
              <a:t> </a:t>
            </a:r>
            <a:r>
              <a:rPr lang="en-US" dirty="0" err="1">
                <a:latin typeface="#9Slide03 Cabin Bold" panose="00000800000000000000" pitchFamily="2" charset="0"/>
              </a:rPr>
              <a:t>sớm</a:t>
            </a:r>
            <a:r>
              <a:rPr lang="en-US" dirty="0">
                <a:latin typeface="#9Slide03 Cabin Bold" panose="00000800000000000000" pitchFamily="2" charset="0"/>
              </a:rPr>
              <a:t>, ở </a:t>
            </a:r>
            <a:r>
              <a:rPr lang="en-US" dirty="0" err="1">
                <a:latin typeface="#9Slide03 Cabin Bold" panose="00000800000000000000" pitchFamily="2" charset="0"/>
              </a:rPr>
              <a:t>Ấn</a:t>
            </a:r>
            <a:r>
              <a:rPr lang="en-US" dirty="0">
                <a:latin typeface="#9Slide03 Cabin Bold" panose="00000800000000000000" pitchFamily="2" charset="0"/>
              </a:rPr>
              <a:t> </a:t>
            </a:r>
            <a:r>
              <a:rPr lang="en-US" dirty="0" err="1">
                <a:latin typeface="#9Slide03 Cabin Bold" panose="00000800000000000000" pitchFamily="2" charset="0"/>
              </a:rPr>
              <a:t>Độ</a:t>
            </a:r>
            <a:r>
              <a:rPr lang="en-US" dirty="0">
                <a:latin typeface="#9Slide03 Cabin Bold" panose="00000800000000000000" pitchFamily="2" charset="0"/>
              </a:rPr>
              <a:t> </a:t>
            </a:r>
            <a:r>
              <a:rPr lang="en-US" dirty="0" err="1">
                <a:latin typeface="#9Slide03 Cabin Bold" panose="00000800000000000000" pitchFamily="2" charset="0"/>
              </a:rPr>
              <a:t>tôi</a:t>
            </a:r>
            <a:r>
              <a:rPr lang="en-US" dirty="0">
                <a:latin typeface="#9Slide03 Cabin Bold" panose="00000800000000000000" pitchFamily="2" charset="0"/>
              </a:rPr>
              <a:t> </a:t>
            </a:r>
            <a:r>
              <a:rPr lang="en-US" dirty="0" err="1">
                <a:latin typeface="#9Slide03 Cabin Bold" panose="00000800000000000000" pitchFamily="2" charset="0"/>
              </a:rPr>
              <a:t>xuất</a:t>
            </a:r>
            <a:r>
              <a:rPr lang="en-US" dirty="0">
                <a:latin typeface="#9Slide03 Cabin Bold" panose="00000800000000000000" pitchFamily="2" charset="0"/>
              </a:rPr>
              <a:t> </a:t>
            </a:r>
            <a:r>
              <a:rPr lang="en-US" dirty="0" err="1">
                <a:latin typeface="#9Slide03 Cabin Bold" panose="00000800000000000000" pitchFamily="2" charset="0"/>
              </a:rPr>
              <a:t>hiện</a:t>
            </a:r>
            <a:r>
              <a:rPr lang="en-US" dirty="0">
                <a:latin typeface="#9Slide03 Cabin Bold" panose="00000800000000000000" pitchFamily="2" charset="0"/>
              </a:rPr>
              <a:t> </a:t>
            </a:r>
            <a:r>
              <a:rPr lang="en-US" dirty="0" err="1">
                <a:latin typeface="#9Slide03 Cabin Bold" panose="00000800000000000000" pitchFamily="2" charset="0"/>
              </a:rPr>
              <a:t>từ</a:t>
            </a:r>
            <a:r>
              <a:rPr lang="en-US" dirty="0">
                <a:latin typeface="#9Slide03 Cabin Bold" panose="00000800000000000000" pitchFamily="2" charset="0"/>
              </a:rPr>
              <a:t> </a:t>
            </a:r>
            <a:r>
              <a:rPr lang="en-US" dirty="0" err="1">
                <a:latin typeface="#9Slide03 Cabin Bold" panose="00000800000000000000" pitchFamily="2" charset="0"/>
              </a:rPr>
              <a:t>khoảng</a:t>
            </a:r>
            <a:r>
              <a:rPr lang="en-US" dirty="0">
                <a:latin typeface="#9Slide03 Cabin Bold" panose="00000800000000000000" pitchFamily="2" charset="0"/>
              </a:rPr>
              <a:t> </a:t>
            </a:r>
            <a:r>
              <a:rPr lang="en-US" dirty="0" err="1">
                <a:latin typeface="#9Slide03 Cabin Bold" panose="00000800000000000000" pitchFamily="2" charset="0"/>
              </a:rPr>
              <a:t>thế</a:t>
            </a:r>
            <a:r>
              <a:rPr lang="en-US" dirty="0">
                <a:latin typeface="#9Slide03 Cabin Bold" panose="00000800000000000000" pitchFamily="2" charset="0"/>
              </a:rPr>
              <a:t> </a:t>
            </a:r>
            <a:r>
              <a:rPr lang="en-US" dirty="0" err="1">
                <a:latin typeface="#9Slide03 Cabin Bold" panose="00000800000000000000" pitchFamily="2" charset="0"/>
              </a:rPr>
              <a:t>kỉ</a:t>
            </a:r>
            <a:r>
              <a:rPr lang="en-US" dirty="0">
                <a:latin typeface="#9Slide03 Cabin Bold" panose="00000800000000000000" pitchFamily="2" charset="0"/>
              </a:rPr>
              <a:t> </a:t>
            </a:r>
            <a:r>
              <a:rPr lang="en-US" dirty="0" err="1">
                <a:latin typeface="#9Slide03 Cabin Bold" panose="00000800000000000000" pitchFamily="2" charset="0"/>
              </a:rPr>
              <a:t>thứ</a:t>
            </a:r>
            <a:r>
              <a:rPr lang="en-US" dirty="0">
                <a:latin typeface="#9Slide03 Cabin Bold" panose="00000800000000000000" pitchFamily="2" charset="0"/>
              </a:rPr>
              <a:t> 5-6 TCN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5686704-D4C0-5DFA-09E9-28D20873B69F}"/>
              </a:ext>
            </a:extLst>
          </p:cNvPr>
          <p:cNvSpPr txBox="1">
            <a:spLocks/>
          </p:cNvSpPr>
          <p:nvPr/>
        </p:nvSpPr>
        <p:spPr>
          <a:xfrm>
            <a:off x="5118807" y="5778364"/>
            <a:ext cx="10515600" cy="6226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dirty="0" err="1">
                <a:latin typeface="#9Slide03 Cabin Bold" panose="00000800000000000000" pitchFamily="2" charset="0"/>
              </a:rPr>
              <a:t>Tôi</a:t>
            </a:r>
            <a:r>
              <a:rPr lang="en-US" dirty="0">
                <a:latin typeface="#9Slide03 Cabin Bold" panose="00000800000000000000" pitchFamily="2" charset="0"/>
              </a:rPr>
              <a:t> </a:t>
            </a:r>
            <a:r>
              <a:rPr lang="en-US" dirty="0" err="1">
                <a:latin typeface="#9Slide03 Cabin Bold" panose="00000800000000000000" pitchFamily="2" charset="0"/>
              </a:rPr>
              <a:t>xuất</a:t>
            </a:r>
            <a:r>
              <a:rPr lang="en-US" dirty="0">
                <a:latin typeface="#9Slide03 Cabin Bold" panose="00000800000000000000" pitchFamily="2" charset="0"/>
              </a:rPr>
              <a:t> </a:t>
            </a:r>
            <a:r>
              <a:rPr lang="en-US" dirty="0" err="1">
                <a:latin typeface="#9Slide03 Cabin Bold" panose="00000800000000000000" pitchFamily="2" charset="0"/>
              </a:rPr>
              <a:t>hiện</a:t>
            </a:r>
            <a:r>
              <a:rPr lang="en-US" dirty="0">
                <a:latin typeface="#9Slide03 Cabin Bold" panose="00000800000000000000" pitchFamily="2" charset="0"/>
              </a:rPr>
              <a:t> ở </a:t>
            </a:r>
            <a:r>
              <a:rPr lang="en-US" dirty="0" err="1">
                <a:latin typeface="#9Slide03 Cabin Bold" panose="00000800000000000000" pitchFamily="2" charset="0"/>
              </a:rPr>
              <a:t>đâu</a:t>
            </a:r>
            <a:r>
              <a:rPr lang="en-US" dirty="0">
                <a:latin typeface="#9Slide03 Cabin Bold" panose="00000800000000000000" pitchFamily="2" charset="0"/>
              </a:rPr>
              <a:t> </a:t>
            </a:r>
            <a:r>
              <a:rPr lang="en-US" dirty="0" err="1">
                <a:latin typeface="#9Slide03 Cabin Bold" panose="00000800000000000000" pitchFamily="2" charset="0"/>
              </a:rPr>
              <a:t>là</a:t>
            </a:r>
            <a:r>
              <a:rPr lang="en-US" dirty="0">
                <a:latin typeface="#9Slide03 Cabin Bold" panose="00000800000000000000" pitchFamily="2" charset="0"/>
              </a:rPr>
              <a:t> </a:t>
            </a:r>
            <a:r>
              <a:rPr lang="en-US" dirty="0" err="1">
                <a:latin typeface="#9Slide03 Cabin Bold" panose="00000800000000000000" pitchFamily="2" charset="0"/>
              </a:rPr>
              <a:t>có</a:t>
            </a:r>
            <a:r>
              <a:rPr lang="en-US" dirty="0">
                <a:latin typeface="#9Slide03 Cabin Bold" panose="00000800000000000000" pitchFamily="2" charset="0"/>
              </a:rPr>
              <a:t> </a:t>
            </a:r>
            <a:r>
              <a:rPr lang="en-US" dirty="0" err="1">
                <a:latin typeface="#9Slide03 Cabin Bold" panose="00000800000000000000" pitchFamily="2" charset="0"/>
              </a:rPr>
              <a:t>dấu</a:t>
            </a:r>
            <a:r>
              <a:rPr lang="en-US" dirty="0">
                <a:latin typeface="#9Slide03 Cabin Bold" panose="00000800000000000000" pitchFamily="2" charset="0"/>
              </a:rPr>
              <a:t> “+”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259EBFE-6872-4014-1490-64DAA15B46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716" y="966329"/>
            <a:ext cx="5011359" cy="3005032"/>
          </a:xfrm>
          <a:prstGeom prst="rect">
            <a:avLst/>
          </a:prstGeom>
        </p:spPr>
      </p:pic>
      <p:pic>
        <p:nvPicPr>
          <p:cNvPr id="10" name="Nhac-hoi-hop-cang-thang-tiktok-www_tiengdong_com">
            <a:hlinkClick r:id="" action="ppaction://media"/>
            <a:extLst>
              <a:ext uri="{FF2B5EF4-FFF2-40B4-BE49-F238E27FC236}">
                <a16:creationId xmlns:a16="http://schemas.microsoft.com/office/drawing/2014/main" id="{A49BB790-25E7-3FB2-EE9F-C6B139967F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7641" y="439444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977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25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25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 build="p"/>
      <p:bldP spid="4" grpId="0"/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6E9F84-ED0A-66BE-7BE1-623712DCA8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47"/>
          <a:stretch/>
        </p:blipFill>
        <p:spPr>
          <a:xfrm>
            <a:off x="19" y="167159"/>
            <a:ext cx="12191981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5" y="-1524511"/>
            <a:ext cx="4592270" cy="12192001"/>
          </a:xfrm>
          <a:prstGeom prst="rect">
            <a:avLst/>
          </a:prstGeom>
          <a:gradFill>
            <a:gsLst>
              <a:gs pos="35000">
                <a:schemeClr val="tx1">
                  <a:alpha val="46000"/>
                </a:schemeClr>
              </a:gs>
              <a:gs pos="21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3BF051-EE6D-94DC-D311-6F3F105DCC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4553" y="3091928"/>
            <a:ext cx="9078562" cy="2387600"/>
          </a:xfrm>
        </p:spPr>
        <p:txBody>
          <a:bodyPr>
            <a:normAutofit/>
          </a:bodyPr>
          <a:lstStyle/>
          <a:p>
            <a:pPr algn="l"/>
            <a:r>
              <a:rPr lang="en-US" sz="6600" dirty="0">
                <a:solidFill>
                  <a:schemeClr val="bg1"/>
                </a:solidFill>
                <a:latin typeface="#9Slide03 BoosterNextFYBlack" panose="02000A03000000020004" pitchFamily="2" charset="0"/>
              </a:rPr>
              <a:t>PHÉP CỘNG </a:t>
            </a:r>
            <a:br>
              <a:rPr lang="en-US" sz="6600" dirty="0">
                <a:solidFill>
                  <a:schemeClr val="bg1"/>
                </a:solidFill>
                <a:latin typeface="#9Slide03 BoosterNextFYBlack" panose="02000A03000000020004" pitchFamily="2" charset="0"/>
              </a:rPr>
            </a:br>
            <a:r>
              <a:rPr lang="en-US" sz="6600" dirty="0">
                <a:solidFill>
                  <a:schemeClr val="bg1"/>
                </a:solidFill>
                <a:latin typeface="#9Slide03 BoosterNextFYBlack" panose="02000A03000000020004" pitchFamily="2" charset="0"/>
              </a:rPr>
              <a:t>CÁC SỐ NGUYÊN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BC821C-08C7-FDD0-EE85-007001AEFE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4553" y="5624945"/>
            <a:ext cx="9078562" cy="592975"/>
          </a:xfrm>
        </p:spPr>
        <p:txBody>
          <a:bodyPr anchor="ctr">
            <a:norm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GV: Nguyễn </a:t>
            </a:r>
            <a:r>
              <a:rPr lang="en-US" dirty="0" err="1">
                <a:solidFill>
                  <a:schemeClr val="bg1"/>
                </a:solidFill>
              </a:rPr>
              <a:t>Thị</a:t>
            </a:r>
            <a:r>
              <a:rPr lang="en-US" dirty="0">
                <a:solidFill>
                  <a:schemeClr val="bg1"/>
                </a:solidFill>
              </a:rPr>
              <a:t> Thu Hiền </a:t>
            </a:r>
          </a:p>
        </p:txBody>
      </p:sp>
    </p:spTree>
    <p:extLst>
      <p:ext uri="{BB962C8B-B14F-4D97-AF65-F5344CB8AC3E}">
        <p14:creationId xmlns:p14="http://schemas.microsoft.com/office/powerpoint/2010/main" val="8997413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001EC6-E0EF-6731-132B-94C3A7C41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2060"/>
                </a:solidFill>
                <a:latin typeface="#9Slide03 SFU Futura_05" panose="00000800000000000000" pitchFamily="2" charset="0"/>
              </a:rPr>
              <a:t>I. PHÉP CỘNG CÁC SỐ NGUYÊN CÙNG DẤU </a:t>
            </a:r>
          </a:p>
        </p:txBody>
      </p:sp>
    </p:spTree>
    <p:extLst>
      <p:ext uri="{BB962C8B-B14F-4D97-AF65-F5344CB8AC3E}">
        <p14:creationId xmlns:p14="http://schemas.microsoft.com/office/powerpoint/2010/main" val="26050798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707B85-CA3B-CF6D-69C3-FE261E4BC7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#9Slide03 BoosterNextFYBlack" panose="02000A03000000020004" pitchFamily="2" charset="0"/>
              </a:rPr>
              <a:t>HOẠT ĐỘNG CÁ NHÂN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E14AEF-0031-39D5-E6E4-15D36C7262DA}"/>
              </a:ext>
            </a:extLst>
          </p:cNvPr>
          <p:cNvSpPr txBox="1"/>
          <p:nvPr/>
        </p:nvSpPr>
        <p:spPr>
          <a:xfrm>
            <a:off x="1327355" y="1574061"/>
            <a:ext cx="9537290" cy="1491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>
                <a:latin typeface="#9Slide03 Cabin Bold" panose="00000800000000000000" pitchFamily="2" charset="0"/>
              </a:rPr>
              <a:t>Đọc</a:t>
            </a:r>
            <a:r>
              <a:rPr lang="en-US" sz="3200" dirty="0">
                <a:latin typeface="#9Slide03 Cabin Bold" panose="00000800000000000000" pitchFamily="2" charset="0"/>
              </a:rPr>
              <a:t> </a:t>
            </a:r>
            <a:r>
              <a:rPr lang="en-US" sz="3200" dirty="0" err="1">
                <a:latin typeface="#9Slide03 Cabin Bold" panose="00000800000000000000" pitchFamily="2" charset="0"/>
              </a:rPr>
              <a:t>nội</a:t>
            </a:r>
            <a:r>
              <a:rPr lang="en-US" sz="3200" dirty="0">
                <a:latin typeface="#9Slide03 Cabin Bold" panose="00000800000000000000" pitchFamily="2" charset="0"/>
              </a:rPr>
              <a:t> dung </a:t>
            </a:r>
            <a:r>
              <a:rPr lang="en-US" sz="3200" dirty="0" err="1">
                <a:latin typeface="#9Slide03 Cabin Bold" panose="00000800000000000000" pitchFamily="2" charset="0"/>
              </a:rPr>
              <a:t>sách</a:t>
            </a:r>
            <a:r>
              <a:rPr lang="en-US" sz="3200" dirty="0">
                <a:latin typeface="#9Slide03 Cabin Bold" panose="00000800000000000000" pitchFamily="2" charset="0"/>
              </a:rPr>
              <a:t> </a:t>
            </a:r>
            <a:r>
              <a:rPr lang="en-US" sz="3200" dirty="0" err="1">
                <a:latin typeface="#9Slide03 Cabin Bold" panose="00000800000000000000" pitchFamily="2" charset="0"/>
              </a:rPr>
              <a:t>giáo</a:t>
            </a:r>
            <a:r>
              <a:rPr lang="en-US" sz="3200" dirty="0">
                <a:latin typeface="#9Slide03 Cabin Bold" panose="00000800000000000000" pitchFamily="2" charset="0"/>
              </a:rPr>
              <a:t> khoa </a:t>
            </a:r>
            <a:r>
              <a:rPr lang="en-US" sz="3200" dirty="0" err="1">
                <a:latin typeface="#9Slide03 Cabin Bold" panose="00000800000000000000" pitchFamily="2" charset="0"/>
              </a:rPr>
              <a:t>và</a:t>
            </a:r>
            <a:r>
              <a:rPr lang="en-US" sz="3200" dirty="0">
                <a:latin typeface="#9Slide03 Cabin Bold" panose="00000800000000000000" pitchFamily="2" charset="0"/>
              </a:rPr>
              <a:t> </a:t>
            </a:r>
            <a:r>
              <a:rPr lang="en-US" sz="3200" dirty="0" err="1">
                <a:latin typeface="#9Slide03 Cabin Bold" panose="00000800000000000000" pitchFamily="2" charset="0"/>
              </a:rPr>
              <a:t>điền</a:t>
            </a:r>
            <a:r>
              <a:rPr lang="en-US" sz="3200" dirty="0">
                <a:latin typeface="#9Slide03 Cabin Bold" panose="00000800000000000000" pitchFamily="2" charset="0"/>
              </a:rPr>
              <a:t> </a:t>
            </a:r>
            <a:r>
              <a:rPr lang="en-US" sz="3200" dirty="0" err="1">
                <a:latin typeface="#9Slide03 Cabin Bold" panose="00000800000000000000" pitchFamily="2" charset="0"/>
              </a:rPr>
              <a:t>vào</a:t>
            </a:r>
            <a:r>
              <a:rPr lang="en-US" sz="3200" dirty="0">
                <a:latin typeface="#9Slide03 Cabin Bold" panose="00000800000000000000" pitchFamily="2" charset="0"/>
              </a:rPr>
              <a:t> </a:t>
            </a:r>
            <a:r>
              <a:rPr lang="en-US" sz="3200" dirty="0" err="1">
                <a:latin typeface="#9Slide03 Cabin Bold" panose="00000800000000000000" pitchFamily="2" charset="0"/>
              </a:rPr>
              <a:t>phiếu</a:t>
            </a:r>
            <a:r>
              <a:rPr lang="en-US" sz="3200" dirty="0">
                <a:latin typeface="#9Slide03 Cabin Bold" panose="00000800000000000000" pitchFamily="2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#9Slide03 Cabin Bold" panose="00000800000000000000" pitchFamily="2" charset="0"/>
              </a:rPr>
              <a:t>GV </a:t>
            </a:r>
            <a:r>
              <a:rPr lang="en-US" sz="3200" dirty="0" err="1">
                <a:latin typeface="#9Slide03 Cabin Bold" panose="00000800000000000000" pitchFamily="2" charset="0"/>
              </a:rPr>
              <a:t>kiểm</a:t>
            </a:r>
            <a:r>
              <a:rPr lang="en-US" sz="3200" dirty="0">
                <a:latin typeface="#9Slide03 Cabin Bold" panose="00000800000000000000" pitchFamily="2" charset="0"/>
              </a:rPr>
              <a:t> </a:t>
            </a:r>
            <a:r>
              <a:rPr lang="en-US" sz="3200" dirty="0" err="1">
                <a:latin typeface="#9Slide03 Cabin Bold" panose="00000800000000000000" pitchFamily="2" charset="0"/>
              </a:rPr>
              <a:t>tra</a:t>
            </a:r>
            <a:r>
              <a:rPr lang="en-US" sz="3200" dirty="0">
                <a:latin typeface="#9Slide03 Cabin Bold" panose="00000800000000000000" pitchFamily="2" charset="0"/>
              </a:rPr>
              <a:t> </a:t>
            </a:r>
            <a:r>
              <a:rPr lang="en-US" sz="3200" dirty="0" err="1">
                <a:latin typeface="#9Slide03 Cabin Bold" panose="00000800000000000000" pitchFamily="2" charset="0"/>
              </a:rPr>
              <a:t>bất</a:t>
            </a:r>
            <a:r>
              <a:rPr lang="en-US" sz="3200" dirty="0">
                <a:latin typeface="#9Slide03 Cabin Bold" panose="00000800000000000000" pitchFamily="2" charset="0"/>
              </a:rPr>
              <a:t> </a:t>
            </a:r>
            <a:r>
              <a:rPr lang="en-US" sz="3200" dirty="0" err="1">
                <a:latin typeface="#9Slide03 Cabin Bold" panose="00000800000000000000" pitchFamily="2" charset="0"/>
              </a:rPr>
              <a:t>kì</a:t>
            </a:r>
            <a:r>
              <a:rPr lang="en-US" sz="3200" dirty="0">
                <a:latin typeface="#9Slide03 Cabin Bold" panose="00000800000000000000" pitchFamily="2" charset="0"/>
              </a:rPr>
              <a:t> </a:t>
            </a:r>
          </a:p>
        </p:txBody>
      </p:sp>
      <p:pic>
        <p:nvPicPr>
          <p:cNvPr id="5" name="Picture 4" descr="A group of girls holding hands&#10;&#10;Description automatically generated">
            <a:extLst>
              <a:ext uri="{FF2B5EF4-FFF2-40B4-BE49-F238E27FC236}">
                <a16:creationId xmlns:a16="http://schemas.microsoft.com/office/drawing/2014/main" id="{BDBD3D9D-14CB-4B85-A3F5-63958230F8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4494" y="4538222"/>
            <a:ext cx="3909306" cy="1954653"/>
          </a:xfrm>
          <a:prstGeom prst="rect">
            <a:avLst/>
          </a:prstGeom>
        </p:spPr>
      </p:pic>
      <p:pic>
        <p:nvPicPr>
          <p:cNvPr id="6" name="Dong ho bam gio 2 phut co nhac ">
            <a:hlinkClick r:id="" action="ppaction://media"/>
            <a:extLst>
              <a:ext uri="{FF2B5EF4-FFF2-40B4-BE49-F238E27FC236}">
                <a16:creationId xmlns:a16="http://schemas.microsoft.com/office/drawing/2014/main" id="{ACD824D8-479C-BBEB-C4F3-2DE22718124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7809" y="3476374"/>
            <a:ext cx="4938191" cy="2777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620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5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707B85-CA3B-CF6D-69C3-FE261E4BC7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#9Slide03 BoosterNextFYBlack" panose="02000A03000000020004" pitchFamily="2" charset="0"/>
              </a:rPr>
              <a:t>HOẠT ĐỘNG NHÓM 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E14AEF-0031-39D5-E6E4-15D36C7262DA}"/>
              </a:ext>
            </a:extLst>
          </p:cNvPr>
          <p:cNvSpPr txBox="1"/>
          <p:nvPr/>
        </p:nvSpPr>
        <p:spPr>
          <a:xfrm>
            <a:off x="1327355" y="1306890"/>
            <a:ext cx="9537290" cy="2230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>
                <a:latin typeface="#9Slide03 Cabin Bold" panose="00000800000000000000" pitchFamily="2" charset="0"/>
              </a:rPr>
              <a:t>Thống</a:t>
            </a:r>
            <a:r>
              <a:rPr lang="en-US" sz="3200" dirty="0">
                <a:latin typeface="#9Slide03 Cabin Bold" panose="00000800000000000000" pitchFamily="2" charset="0"/>
              </a:rPr>
              <a:t> </a:t>
            </a:r>
            <a:r>
              <a:rPr lang="en-US" sz="3200" dirty="0" err="1">
                <a:latin typeface="#9Slide03 Cabin Bold" panose="00000800000000000000" pitchFamily="2" charset="0"/>
              </a:rPr>
              <a:t>nhất</a:t>
            </a:r>
            <a:r>
              <a:rPr lang="en-US" sz="3200" dirty="0">
                <a:latin typeface="#9Slide03 Cabin Bold" panose="00000800000000000000" pitchFamily="2" charset="0"/>
              </a:rPr>
              <a:t> </a:t>
            </a:r>
            <a:r>
              <a:rPr lang="en-US" sz="3200" dirty="0" err="1">
                <a:latin typeface="#9Slide03 Cabin Bold" panose="00000800000000000000" pitchFamily="2" charset="0"/>
              </a:rPr>
              <a:t>câu</a:t>
            </a:r>
            <a:r>
              <a:rPr lang="en-US" sz="3200" dirty="0">
                <a:latin typeface="#9Slide03 Cabin Bold" panose="00000800000000000000" pitchFamily="2" charset="0"/>
              </a:rPr>
              <a:t> </a:t>
            </a:r>
            <a:r>
              <a:rPr lang="en-US" sz="3200" dirty="0" err="1">
                <a:latin typeface="#9Slide03 Cabin Bold" panose="00000800000000000000" pitchFamily="2" charset="0"/>
              </a:rPr>
              <a:t>trả</a:t>
            </a:r>
            <a:r>
              <a:rPr lang="en-US" sz="3200" dirty="0">
                <a:latin typeface="#9Slide03 Cabin Bold" panose="00000800000000000000" pitchFamily="2" charset="0"/>
              </a:rPr>
              <a:t> </a:t>
            </a:r>
            <a:r>
              <a:rPr lang="en-US" sz="3200" dirty="0" err="1">
                <a:latin typeface="#9Slide03 Cabin Bold" panose="00000800000000000000" pitchFamily="2" charset="0"/>
              </a:rPr>
              <a:t>lời</a:t>
            </a:r>
            <a:r>
              <a:rPr lang="en-US" sz="3200" dirty="0">
                <a:latin typeface="#9Slide03 Cabin Bold" panose="00000800000000000000" pitchFamily="2" charset="0"/>
              </a:rPr>
              <a:t> </a:t>
            </a:r>
            <a:r>
              <a:rPr lang="en-US" sz="3200" dirty="0" err="1">
                <a:latin typeface="#9Slide03 Cabin Bold" panose="00000800000000000000" pitchFamily="2" charset="0"/>
              </a:rPr>
              <a:t>trong</a:t>
            </a:r>
            <a:r>
              <a:rPr lang="en-US" sz="3200" dirty="0">
                <a:latin typeface="#9Slide03 Cabin Bold" panose="00000800000000000000" pitchFamily="2" charset="0"/>
              </a:rPr>
              <a:t> </a:t>
            </a:r>
            <a:r>
              <a:rPr lang="en-US" sz="3200" dirty="0" err="1">
                <a:latin typeface="#9Slide03 Cabin Bold" panose="00000800000000000000" pitchFamily="2" charset="0"/>
              </a:rPr>
              <a:t>phiếu</a:t>
            </a:r>
            <a:r>
              <a:rPr lang="en-US" sz="3200" dirty="0">
                <a:latin typeface="#9Slide03 Cabin Bold" panose="00000800000000000000" pitchFamily="2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3200" dirty="0" err="1">
                <a:latin typeface="#9Slide03 Cabin Bold" panose="00000800000000000000" pitchFamily="2" charset="0"/>
              </a:rPr>
              <a:t>Rút</a:t>
            </a:r>
            <a:r>
              <a:rPr lang="en-US" sz="3200" dirty="0">
                <a:latin typeface="#9Slide03 Cabin Bold" panose="00000800000000000000" pitchFamily="2" charset="0"/>
              </a:rPr>
              <a:t> </a:t>
            </a:r>
            <a:r>
              <a:rPr lang="en-US" sz="3200" dirty="0" err="1">
                <a:latin typeface="#9Slide03 Cabin Bold" panose="00000800000000000000" pitchFamily="2" charset="0"/>
              </a:rPr>
              <a:t>ra</a:t>
            </a:r>
            <a:r>
              <a:rPr lang="en-US" sz="3200" dirty="0">
                <a:latin typeface="#9Slide03 Cabin Bold" panose="00000800000000000000" pitchFamily="2" charset="0"/>
              </a:rPr>
              <a:t> các </a:t>
            </a:r>
            <a:r>
              <a:rPr lang="en-US" sz="3200" dirty="0" err="1">
                <a:latin typeface="#9Slide03 Cabin Bold" panose="00000800000000000000" pitchFamily="2" charset="0"/>
              </a:rPr>
              <a:t>bước</a:t>
            </a:r>
            <a:r>
              <a:rPr lang="en-US" sz="3200" dirty="0">
                <a:latin typeface="#9Slide03 Cabin Bold" panose="00000800000000000000" pitchFamily="2" charset="0"/>
              </a:rPr>
              <a:t> </a:t>
            </a:r>
            <a:r>
              <a:rPr lang="en-US" sz="3200" dirty="0" err="1">
                <a:latin typeface="#9Slide03 Cabin Bold" panose="00000800000000000000" pitchFamily="2" charset="0"/>
              </a:rPr>
              <a:t>cộng</a:t>
            </a:r>
            <a:r>
              <a:rPr lang="en-US" sz="3200" dirty="0">
                <a:latin typeface="#9Slide03 Cabin Bold" panose="00000800000000000000" pitchFamily="2" charset="0"/>
              </a:rPr>
              <a:t> 2 </a:t>
            </a:r>
            <a:r>
              <a:rPr lang="en-US" sz="3200" dirty="0" err="1">
                <a:latin typeface="#9Slide03 Cabin Bold" panose="00000800000000000000" pitchFamily="2" charset="0"/>
              </a:rPr>
              <a:t>số</a:t>
            </a:r>
            <a:r>
              <a:rPr lang="en-US" sz="3200" dirty="0">
                <a:latin typeface="#9Slide03 Cabin Bold" panose="00000800000000000000" pitchFamily="2" charset="0"/>
              </a:rPr>
              <a:t> </a:t>
            </a:r>
            <a:r>
              <a:rPr lang="en-US" sz="3200" dirty="0" err="1">
                <a:latin typeface="#9Slide03 Cabin Bold" panose="00000800000000000000" pitchFamily="2" charset="0"/>
              </a:rPr>
              <a:t>nguyên</a:t>
            </a:r>
            <a:r>
              <a:rPr lang="en-US" sz="3200" dirty="0">
                <a:latin typeface="#9Slide03 Cabin Bold" panose="00000800000000000000" pitchFamily="2" charset="0"/>
              </a:rPr>
              <a:t> </a:t>
            </a:r>
            <a:r>
              <a:rPr lang="en-US" sz="3200" dirty="0" err="1">
                <a:latin typeface="#9Slide03 Cabin Bold" panose="00000800000000000000" pitchFamily="2" charset="0"/>
              </a:rPr>
              <a:t>cùng</a:t>
            </a:r>
            <a:r>
              <a:rPr lang="en-US" sz="3200" dirty="0">
                <a:latin typeface="#9Slide03 Cabin Bold" panose="00000800000000000000" pitchFamily="2" charset="0"/>
              </a:rPr>
              <a:t> </a:t>
            </a:r>
            <a:r>
              <a:rPr lang="en-US" sz="3200" dirty="0" err="1">
                <a:latin typeface="#9Slide03 Cabin Bold" panose="00000800000000000000" pitchFamily="2" charset="0"/>
              </a:rPr>
              <a:t>dấu</a:t>
            </a:r>
            <a:r>
              <a:rPr lang="en-US" sz="3200" dirty="0">
                <a:latin typeface="#9Slide03 Cabin Bold" panose="00000800000000000000" pitchFamily="2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#9Slide03 Cabin Bold" panose="00000800000000000000" pitchFamily="2" charset="0"/>
              </a:rPr>
              <a:t>GV </a:t>
            </a:r>
            <a:r>
              <a:rPr lang="en-US" sz="3200" dirty="0" err="1">
                <a:latin typeface="#9Slide03 Cabin Bold" panose="00000800000000000000" pitchFamily="2" charset="0"/>
              </a:rPr>
              <a:t>kiểm</a:t>
            </a:r>
            <a:r>
              <a:rPr lang="en-US" sz="3200" dirty="0">
                <a:latin typeface="#9Slide03 Cabin Bold" panose="00000800000000000000" pitchFamily="2" charset="0"/>
              </a:rPr>
              <a:t> </a:t>
            </a:r>
            <a:r>
              <a:rPr lang="en-US" sz="3200" dirty="0" err="1">
                <a:latin typeface="#9Slide03 Cabin Bold" panose="00000800000000000000" pitchFamily="2" charset="0"/>
              </a:rPr>
              <a:t>tra</a:t>
            </a:r>
            <a:r>
              <a:rPr lang="en-US" sz="3200" dirty="0">
                <a:latin typeface="#9Slide03 Cabin Bold" panose="00000800000000000000" pitchFamily="2" charset="0"/>
              </a:rPr>
              <a:t> </a:t>
            </a:r>
            <a:r>
              <a:rPr lang="en-US" sz="3200" dirty="0" err="1">
                <a:latin typeface="#9Slide03 Cabin Bold" panose="00000800000000000000" pitchFamily="2" charset="0"/>
              </a:rPr>
              <a:t>nhóm</a:t>
            </a:r>
            <a:r>
              <a:rPr lang="en-US" sz="3200" dirty="0">
                <a:latin typeface="#9Slide03 Cabin Bold" panose="00000800000000000000" pitchFamily="2" charset="0"/>
              </a:rPr>
              <a:t> </a:t>
            </a:r>
            <a:r>
              <a:rPr lang="en-US" sz="3200" dirty="0" err="1">
                <a:latin typeface="#9Slide03 Cabin Bold" panose="00000800000000000000" pitchFamily="2" charset="0"/>
              </a:rPr>
              <a:t>bất</a:t>
            </a:r>
            <a:r>
              <a:rPr lang="en-US" sz="3200" dirty="0">
                <a:latin typeface="#9Slide03 Cabin Bold" panose="00000800000000000000" pitchFamily="2" charset="0"/>
              </a:rPr>
              <a:t> </a:t>
            </a:r>
            <a:r>
              <a:rPr lang="en-US" sz="3200" dirty="0" err="1">
                <a:latin typeface="#9Slide03 Cabin Bold" panose="00000800000000000000" pitchFamily="2" charset="0"/>
              </a:rPr>
              <a:t>kì</a:t>
            </a:r>
            <a:r>
              <a:rPr lang="en-US" sz="3200" dirty="0">
                <a:latin typeface="#9Slide03 Cabin Bold" panose="00000800000000000000" pitchFamily="2" charset="0"/>
              </a:rPr>
              <a:t>  </a:t>
            </a:r>
          </a:p>
        </p:txBody>
      </p:sp>
      <p:pic>
        <p:nvPicPr>
          <p:cNvPr id="5" name="Picture 4" descr="A group of girls holding hands&#10;&#10;Description automatically generated">
            <a:extLst>
              <a:ext uri="{FF2B5EF4-FFF2-40B4-BE49-F238E27FC236}">
                <a16:creationId xmlns:a16="http://schemas.microsoft.com/office/drawing/2014/main" id="{BDBD3D9D-14CB-4B85-A3F5-63958230F8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4494" y="4538222"/>
            <a:ext cx="3909306" cy="1954653"/>
          </a:xfrm>
          <a:prstGeom prst="rect">
            <a:avLst/>
          </a:prstGeom>
        </p:spPr>
      </p:pic>
      <p:pic>
        <p:nvPicPr>
          <p:cNvPr id="6" name="Dong ho bam gio 2 phut co nhac ">
            <a:hlinkClick r:id="" action="ppaction://media"/>
            <a:extLst>
              <a:ext uri="{FF2B5EF4-FFF2-40B4-BE49-F238E27FC236}">
                <a16:creationId xmlns:a16="http://schemas.microsoft.com/office/drawing/2014/main" id="{ACD824D8-479C-BBEB-C4F3-2DE22718124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7809" y="3740089"/>
            <a:ext cx="4938191" cy="2777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033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5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148221C-5258-A3E4-3839-A8F3557F2E68}"/>
              </a:ext>
            </a:extLst>
          </p:cNvPr>
          <p:cNvSpPr txBox="1"/>
          <p:nvPr/>
        </p:nvSpPr>
        <p:spPr>
          <a:xfrm>
            <a:off x="758390" y="173677"/>
            <a:ext cx="106752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Ban </a:t>
            </a:r>
            <a:r>
              <a:rPr lang="en-US" sz="4000" b="1" dirty="0" err="1"/>
              <a:t>đầu</a:t>
            </a:r>
            <a:r>
              <a:rPr lang="en-US" sz="4000" b="1" dirty="0"/>
              <a:t> Minion </a:t>
            </a:r>
            <a:r>
              <a:rPr lang="en-US" sz="4000" b="1" dirty="0" err="1"/>
              <a:t>đứng</a:t>
            </a:r>
            <a:r>
              <a:rPr lang="en-US" sz="4000" b="1" dirty="0"/>
              <a:t> ở </a:t>
            </a:r>
            <a:r>
              <a:rPr lang="en-US" sz="4000" b="1" dirty="0" err="1"/>
              <a:t>vị</a:t>
            </a:r>
            <a:r>
              <a:rPr lang="en-US" sz="4000" b="1" dirty="0"/>
              <a:t> </a:t>
            </a:r>
            <a:r>
              <a:rPr lang="en-US" sz="4000" b="1" dirty="0" err="1"/>
              <a:t>trí</a:t>
            </a:r>
            <a:r>
              <a:rPr lang="en-US" sz="4000" b="1" dirty="0"/>
              <a:t> -3. </a:t>
            </a:r>
            <a:r>
              <a:rPr lang="en-US" sz="4000" b="1" dirty="0" err="1"/>
              <a:t>Xác</a:t>
            </a:r>
            <a:r>
              <a:rPr lang="en-US" sz="4000" b="1" dirty="0"/>
              <a:t> </a:t>
            </a:r>
            <a:r>
              <a:rPr lang="en-US" sz="4000" b="1" dirty="0" err="1"/>
              <a:t>định</a:t>
            </a:r>
            <a:r>
              <a:rPr lang="en-US" sz="4000" b="1" dirty="0"/>
              <a:t> </a:t>
            </a:r>
            <a:r>
              <a:rPr lang="en-US" sz="4000" b="1" dirty="0" err="1"/>
              <a:t>vị</a:t>
            </a:r>
            <a:r>
              <a:rPr lang="en-US" sz="4000" b="1" dirty="0"/>
              <a:t> </a:t>
            </a:r>
            <a:r>
              <a:rPr lang="en-US" sz="4000" b="1" dirty="0" err="1"/>
              <a:t>trí</a:t>
            </a:r>
            <a:r>
              <a:rPr lang="en-US" sz="4000" b="1" dirty="0"/>
              <a:t> </a:t>
            </a:r>
            <a:r>
              <a:rPr lang="en-US" sz="4000" b="1" dirty="0" err="1"/>
              <a:t>của</a:t>
            </a:r>
            <a:r>
              <a:rPr lang="en-US" sz="4000" b="1" dirty="0"/>
              <a:t> </a:t>
            </a:r>
            <a:r>
              <a:rPr lang="en-US" sz="4000" b="1" dirty="0" err="1"/>
              <a:t>Mininon</a:t>
            </a:r>
            <a:r>
              <a:rPr lang="en-US" sz="4000" b="1" dirty="0"/>
              <a:t> </a:t>
            </a:r>
            <a:r>
              <a:rPr lang="en-US" sz="4000" b="1" dirty="0" err="1"/>
              <a:t>sau</a:t>
            </a:r>
            <a:r>
              <a:rPr lang="en-US" sz="4000" b="1" dirty="0"/>
              <a:t> </a:t>
            </a:r>
            <a:r>
              <a:rPr lang="en-US" sz="4000" b="1" dirty="0" err="1"/>
              <a:t>khi</a:t>
            </a:r>
            <a:r>
              <a:rPr lang="en-US" sz="4000" b="1" dirty="0"/>
              <a:t> </a:t>
            </a:r>
            <a:r>
              <a:rPr lang="en-US" sz="4000" b="1" dirty="0" err="1"/>
              <a:t>tiến</a:t>
            </a:r>
            <a:r>
              <a:rPr lang="en-US" sz="4000" b="1" dirty="0"/>
              <a:t> 3 </a:t>
            </a:r>
            <a:r>
              <a:rPr lang="en-US" sz="4000" b="1" dirty="0" err="1"/>
              <a:t>bước</a:t>
            </a:r>
            <a:r>
              <a:rPr lang="en-US" sz="4000" b="1" dirty="0"/>
              <a:t>?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4E9905-CA69-91B1-8213-0E94744A1959}"/>
              </a:ext>
            </a:extLst>
          </p:cNvPr>
          <p:cNvSpPr txBox="1"/>
          <p:nvPr/>
        </p:nvSpPr>
        <p:spPr>
          <a:xfrm>
            <a:off x="314632" y="2977181"/>
            <a:ext cx="32348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/>
              <a:t>Xác</a:t>
            </a:r>
            <a:r>
              <a:rPr lang="en-US" sz="2800" b="1" dirty="0"/>
              <a:t> </a:t>
            </a:r>
            <a:r>
              <a:rPr lang="en-US" sz="2800" b="1" dirty="0" err="1"/>
              <a:t>định</a:t>
            </a:r>
            <a:r>
              <a:rPr lang="en-US" sz="2800" b="1" dirty="0"/>
              <a:t> </a:t>
            </a:r>
            <a:r>
              <a:rPr lang="en-US" sz="2800" b="1" dirty="0" err="1"/>
              <a:t>vị</a:t>
            </a:r>
            <a:r>
              <a:rPr lang="en-US" sz="2800" b="1" dirty="0"/>
              <a:t> </a:t>
            </a:r>
            <a:r>
              <a:rPr lang="en-US" sz="2800" b="1" dirty="0" err="1"/>
              <a:t>trí</a:t>
            </a:r>
            <a:r>
              <a:rPr lang="en-US" sz="2800" b="1" dirty="0"/>
              <a:t> -3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3DA8F97-A1BB-10AC-EBBC-A1B2B7734E17}"/>
              </a:ext>
            </a:extLst>
          </p:cNvPr>
          <p:cNvSpPr txBox="1"/>
          <p:nvPr/>
        </p:nvSpPr>
        <p:spPr>
          <a:xfrm>
            <a:off x="314632" y="5248416"/>
            <a:ext cx="34216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/>
              <a:t>Tiến</a:t>
            </a:r>
            <a:r>
              <a:rPr lang="en-US" sz="2800" b="1" dirty="0"/>
              <a:t> 3 </a:t>
            </a:r>
            <a:r>
              <a:rPr lang="en-US" sz="2800" b="1" dirty="0" err="1"/>
              <a:t>đơn</a:t>
            </a:r>
            <a:r>
              <a:rPr lang="en-US" sz="2800" b="1" dirty="0"/>
              <a:t> </a:t>
            </a:r>
            <a:r>
              <a:rPr lang="en-US" sz="2800" b="1" dirty="0" err="1"/>
              <a:t>vị</a:t>
            </a:r>
            <a:r>
              <a:rPr lang="en-US" sz="2800" b="1" dirty="0"/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08F1D5F-48A6-ADBE-3C17-F87A9B8857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5703" y="2809230"/>
            <a:ext cx="7342393" cy="18154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9AD8FBF-3FA0-E45A-D94F-7BA870F10D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9223" y="4826288"/>
            <a:ext cx="7514458" cy="1858035"/>
          </a:xfrm>
          <a:prstGeom prst="rect">
            <a:avLst/>
          </a:prstGeom>
        </p:spPr>
      </p:pic>
      <p:sp>
        <p:nvSpPr>
          <p:cNvPr id="30" name="Right Brace 29">
            <a:extLst>
              <a:ext uri="{FF2B5EF4-FFF2-40B4-BE49-F238E27FC236}">
                <a16:creationId xmlns:a16="http://schemas.microsoft.com/office/drawing/2014/main" id="{97AD56A6-3A6C-8ED0-6480-E714ACCBBCDC}"/>
              </a:ext>
            </a:extLst>
          </p:cNvPr>
          <p:cNvSpPr/>
          <p:nvPr/>
        </p:nvSpPr>
        <p:spPr>
          <a:xfrm rot="5400000">
            <a:off x="5525727" y="5744082"/>
            <a:ext cx="344129" cy="1700983"/>
          </a:xfrm>
          <a:prstGeom prst="rightBrace">
            <a:avLst>
              <a:gd name="adj1" fmla="val 71190"/>
              <a:gd name="adj2" fmla="val 50000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row: Right 30">
            <a:extLst>
              <a:ext uri="{FF2B5EF4-FFF2-40B4-BE49-F238E27FC236}">
                <a16:creationId xmlns:a16="http://schemas.microsoft.com/office/drawing/2014/main" id="{89D0C69E-9155-B9B8-ECF2-C7EDD797CB13}"/>
              </a:ext>
            </a:extLst>
          </p:cNvPr>
          <p:cNvSpPr/>
          <p:nvPr/>
        </p:nvSpPr>
        <p:spPr>
          <a:xfrm>
            <a:off x="5033760" y="5952404"/>
            <a:ext cx="806245" cy="25922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B58D171-00C8-787F-CF07-425B5B773668}"/>
              </a:ext>
            </a:extLst>
          </p:cNvPr>
          <p:cNvSpPr txBox="1"/>
          <p:nvPr/>
        </p:nvSpPr>
        <p:spPr>
          <a:xfrm>
            <a:off x="5119967" y="6135700"/>
            <a:ext cx="26497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3 </a:t>
            </a:r>
            <a:r>
              <a:rPr lang="en-US" sz="2400" b="1" dirty="0" err="1"/>
              <a:t>đơn</a:t>
            </a:r>
            <a:r>
              <a:rPr lang="en-US" sz="2400" b="1" dirty="0"/>
              <a:t> </a:t>
            </a:r>
            <a:r>
              <a:rPr lang="en-US" sz="2400" b="1" dirty="0" err="1"/>
              <a:t>vị</a:t>
            </a:r>
            <a:r>
              <a:rPr lang="en-US" sz="2400" b="1" dirty="0"/>
              <a:t> 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F8868FB7-7D4B-1D59-B7DD-28D5EEC346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9670" y="2364958"/>
            <a:ext cx="707213" cy="822815"/>
          </a:xfrm>
          <a:prstGeom prst="rect">
            <a:avLst/>
          </a:prstGeom>
        </p:spPr>
      </p:pic>
      <p:sp>
        <p:nvSpPr>
          <p:cNvPr id="34" name="Arrow: Down 33">
            <a:extLst>
              <a:ext uri="{FF2B5EF4-FFF2-40B4-BE49-F238E27FC236}">
                <a16:creationId xmlns:a16="http://schemas.microsoft.com/office/drawing/2014/main" id="{3425163D-636F-2594-FC70-D50B1C968785}"/>
              </a:ext>
            </a:extLst>
          </p:cNvPr>
          <p:cNvSpPr/>
          <p:nvPr/>
        </p:nvSpPr>
        <p:spPr>
          <a:xfrm>
            <a:off x="4844843" y="3162442"/>
            <a:ext cx="353607" cy="264736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4FACE8CE-9FEE-B09A-0656-3FCBA2AC80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6217" y="4328592"/>
            <a:ext cx="824132" cy="958847"/>
          </a:xfrm>
          <a:prstGeom prst="rect">
            <a:avLst/>
          </a:prstGeom>
        </p:spPr>
      </p:pic>
      <p:sp>
        <p:nvSpPr>
          <p:cNvPr id="36" name="Arrow: Down 35">
            <a:extLst>
              <a:ext uri="{FF2B5EF4-FFF2-40B4-BE49-F238E27FC236}">
                <a16:creationId xmlns:a16="http://schemas.microsoft.com/office/drawing/2014/main" id="{003F13EE-00E7-7DFE-748B-52C0ED687CE3}"/>
              </a:ext>
            </a:extLst>
          </p:cNvPr>
          <p:cNvSpPr/>
          <p:nvPr/>
        </p:nvSpPr>
        <p:spPr>
          <a:xfrm>
            <a:off x="6336091" y="5301224"/>
            <a:ext cx="353607" cy="264736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7DE5E82-6E62-F886-C5FC-8F2B208D0957}"/>
              </a:ext>
            </a:extLst>
          </p:cNvPr>
          <p:cNvSpPr txBox="1"/>
          <p:nvPr/>
        </p:nvSpPr>
        <p:spPr>
          <a:xfrm>
            <a:off x="1791078" y="1570561"/>
            <a:ext cx="89902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Chuyển</a:t>
            </a:r>
            <a:r>
              <a:rPr lang="en-US" sz="3600" dirty="0"/>
              <a:t> </a:t>
            </a:r>
            <a:r>
              <a:rPr lang="en-US" sz="3600" dirty="0" err="1"/>
              <a:t>câu</a:t>
            </a:r>
            <a:r>
              <a:rPr lang="en-US" sz="3600" dirty="0"/>
              <a:t> </a:t>
            </a:r>
            <a:r>
              <a:rPr lang="en-US" sz="3600" dirty="0" err="1"/>
              <a:t>hỏi</a:t>
            </a:r>
            <a:r>
              <a:rPr lang="en-US" sz="3600" dirty="0"/>
              <a:t> </a:t>
            </a:r>
            <a:r>
              <a:rPr lang="en-US" sz="3600" dirty="0" err="1"/>
              <a:t>trên</a:t>
            </a:r>
            <a:r>
              <a:rPr lang="en-US" sz="3600" dirty="0"/>
              <a:t> </a:t>
            </a:r>
            <a:r>
              <a:rPr lang="en-US" sz="3600" dirty="0" err="1"/>
              <a:t>thành</a:t>
            </a:r>
            <a:r>
              <a:rPr lang="en-US" sz="3600" dirty="0"/>
              <a:t> </a:t>
            </a:r>
            <a:r>
              <a:rPr lang="en-US" sz="3600" dirty="0" err="1"/>
              <a:t>phép</a:t>
            </a:r>
            <a:r>
              <a:rPr lang="en-US" sz="3600" dirty="0"/>
              <a:t> </a:t>
            </a:r>
            <a:r>
              <a:rPr lang="en-US" sz="3600" dirty="0" err="1"/>
              <a:t>toán</a:t>
            </a:r>
            <a:r>
              <a:rPr lang="en-US" sz="3600" dirty="0"/>
              <a:t>?  </a:t>
            </a:r>
          </a:p>
        </p:txBody>
      </p:sp>
    </p:spTree>
    <p:extLst>
      <p:ext uri="{BB962C8B-B14F-4D97-AF65-F5344CB8AC3E}">
        <p14:creationId xmlns:p14="http://schemas.microsoft.com/office/powerpoint/2010/main" val="2210162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30" grpId="0" animBg="1"/>
      <p:bldP spid="31" grpId="0" animBg="1"/>
      <p:bldP spid="32" grpId="0"/>
      <p:bldP spid="34" grpId="0" animBg="1"/>
      <p:bldP spid="36" grpId="0" animBg="1"/>
      <p:bldP spid="4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001EC6-E0EF-6731-132B-94C3A7C41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8420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#9Slide03 SFU Futura_05" panose="00000800000000000000" pitchFamily="2" charset="0"/>
              </a:rPr>
              <a:t>I. PHÉP CỘNG CÁC SỐ NGUYÊN KHÁC DẤU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F20FC67-0DB8-726E-0D98-F200C9AC1C11}"/>
              </a:ext>
            </a:extLst>
          </p:cNvPr>
          <p:cNvSpPr txBox="1"/>
          <p:nvPr/>
        </p:nvSpPr>
        <p:spPr>
          <a:xfrm>
            <a:off x="1927123" y="2025445"/>
            <a:ext cx="102648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#9Slide03 Cabin Bold" panose="00000800000000000000" pitchFamily="2" charset="0"/>
              </a:rPr>
              <a:t>Hai </a:t>
            </a:r>
            <a:r>
              <a:rPr lang="en-US" sz="3600" dirty="0" err="1">
                <a:solidFill>
                  <a:srgbClr val="FF0000"/>
                </a:solidFill>
                <a:latin typeface="#9Slide03 Cabin Bold" panose="00000800000000000000" pitchFamily="2" charset="0"/>
              </a:rPr>
              <a:t>số</a:t>
            </a:r>
            <a:r>
              <a:rPr lang="en-US" sz="3600" dirty="0">
                <a:solidFill>
                  <a:srgbClr val="FF0000"/>
                </a:solidFill>
                <a:latin typeface="#9Slide03 Cabin Bold" panose="000008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3 Cabin Bold" panose="00000800000000000000" pitchFamily="2" charset="0"/>
              </a:rPr>
              <a:t>đối</a:t>
            </a:r>
            <a:r>
              <a:rPr lang="en-US" sz="3600" dirty="0">
                <a:solidFill>
                  <a:srgbClr val="FF0000"/>
                </a:solidFill>
                <a:latin typeface="#9Slide03 Cabin Bold" panose="00000800000000000000" pitchFamily="2" charset="0"/>
              </a:rPr>
              <a:t> </a:t>
            </a:r>
            <a:r>
              <a:rPr lang="en-US" sz="3600" dirty="0" err="1">
                <a:latin typeface="#9Slide03 Cabin Bold" panose="00000800000000000000" pitchFamily="2" charset="0"/>
              </a:rPr>
              <a:t>nhau</a:t>
            </a:r>
            <a:r>
              <a:rPr lang="en-US" sz="3600" dirty="0">
                <a:latin typeface="#9Slide03 Cabin Bold" panose="00000800000000000000" pitchFamily="2" charset="0"/>
              </a:rPr>
              <a:t> </a:t>
            </a:r>
            <a:r>
              <a:rPr lang="en-US" sz="3600" dirty="0" err="1">
                <a:latin typeface="#9Slide03 Cabin Bold" panose="00000800000000000000" pitchFamily="2" charset="0"/>
              </a:rPr>
              <a:t>có</a:t>
            </a:r>
            <a:r>
              <a:rPr lang="en-US" sz="3600" dirty="0">
                <a:latin typeface="#9Slide03 Cabin Bold" panose="000008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3 Cabin Bold" panose="00000800000000000000" pitchFamily="2" charset="0"/>
              </a:rPr>
              <a:t>tổng</a:t>
            </a:r>
            <a:r>
              <a:rPr lang="en-US" sz="3600" dirty="0">
                <a:solidFill>
                  <a:srgbClr val="FF0000"/>
                </a:solidFill>
                <a:latin typeface="#9Slide03 Cabin Bold" panose="000008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3 Cabin Bold" panose="00000800000000000000" pitchFamily="2" charset="0"/>
              </a:rPr>
              <a:t>bằng</a:t>
            </a:r>
            <a:r>
              <a:rPr lang="en-US" sz="3600" dirty="0">
                <a:solidFill>
                  <a:srgbClr val="FF0000"/>
                </a:solidFill>
                <a:latin typeface="#9Slide03 Cabin Bold" panose="00000800000000000000" pitchFamily="2" charset="0"/>
              </a:rPr>
              <a:t> 0. </a:t>
            </a:r>
          </a:p>
        </p:txBody>
      </p:sp>
    </p:spTree>
    <p:extLst>
      <p:ext uri="{BB962C8B-B14F-4D97-AF65-F5344CB8AC3E}">
        <p14:creationId xmlns:p14="http://schemas.microsoft.com/office/powerpoint/2010/main" val="37365239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932</TotalTime>
  <Words>257</Words>
  <Application>Microsoft Office PowerPoint</Application>
  <PresentationFormat>Widescreen</PresentationFormat>
  <Paragraphs>32</Paragraphs>
  <Slides>14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#9Slide03 BoosterNextFYBlack</vt:lpstr>
      <vt:lpstr>#9Slide03 Cabin Bold</vt:lpstr>
      <vt:lpstr>#9Slide03 SFU Futura_05</vt:lpstr>
      <vt:lpstr>Arial</vt:lpstr>
      <vt:lpstr>Calibri</vt:lpstr>
      <vt:lpstr>Calibri Light</vt:lpstr>
      <vt:lpstr>Office Theme</vt:lpstr>
      <vt:lpstr>PowerPoint Presentation</vt:lpstr>
      <vt:lpstr>Dựa vào các gợi ý để đoán đối tượng nào đang được nói đến</vt:lpstr>
      <vt:lpstr>PowerPoint Presentation</vt:lpstr>
      <vt:lpstr>PHÉP CỘNG  CÁC SỐ NGUYÊN</vt:lpstr>
      <vt:lpstr>I. PHÉP CỘNG CÁC SỐ NGUYÊN CÙNG DẤU </vt:lpstr>
      <vt:lpstr>HOẠT ĐỘNG CÁ NHÂN</vt:lpstr>
      <vt:lpstr>HOẠT ĐỘNG NHÓM 4</vt:lpstr>
      <vt:lpstr>PowerPoint Presentation</vt:lpstr>
      <vt:lpstr>I. PHÉP CỘNG CÁC SỐ NGUYÊN KHÁC DẤU </vt:lpstr>
      <vt:lpstr>HOẠT ĐỘNG NHÓM 4</vt:lpstr>
      <vt:lpstr>SƠ ĐỒ CHUYỂN BÀI </vt:lpstr>
      <vt:lpstr>LUYỆN TẬP</vt:lpstr>
      <vt:lpstr>HOẠT ĐỘNG NHÓM 4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SỐ NGUYÊN ÂM </dc:title>
  <dc:creator>Hiền Nguyễn</dc:creator>
  <cp:lastModifiedBy>Hiền Nguyễn</cp:lastModifiedBy>
  <cp:revision>14</cp:revision>
  <dcterms:created xsi:type="dcterms:W3CDTF">2023-11-22T16:05:10Z</dcterms:created>
  <dcterms:modified xsi:type="dcterms:W3CDTF">2023-12-04T22:38:49Z</dcterms:modified>
</cp:coreProperties>
</file>