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2" r:id="rId6"/>
    <p:sldId id="273" r:id="rId7"/>
    <p:sldId id="274" r:id="rId8"/>
    <p:sldId id="279" r:id="rId9"/>
    <p:sldId id="275" r:id="rId10"/>
    <p:sldId id="280" r:id="rId11"/>
    <p:sldId id="281" r:id="rId12"/>
    <p:sldId id="278" r:id="rId13"/>
    <p:sldId id="277" r:id="rId14"/>
    <p:sldId id="264" r:id="rId15"/>
    <p:sldId id="276" r:id="rId16"/>
  </p:sldIdLst>
  <p:sldSz cx="18288000" cy="10287000"/>
  <p:notesSz cx="6858000" cy="9144000"/>
  <p:embeddedFontLst>
    <p:embeddedFont>
      <p:font typeface="#9Slide03 BoosterNextFYBlack" panose="02000A03000000020004" pitchFamily="2" charset="0"/>
      <p:regular r:id="rId18"/>
    </p:embeddedFont>
    <p:embeddedFont>
      <p:font typeface="Abadi" panose="020B0604020104020204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comat Pro Bold" panose="020B0604020202020204" charset="0"/>
      <p:regular r:id="rId24"/>
    </p:embeddedFont>
    <p:embeddedFont>
      <p:font typeface="Franklin Gothic Demi" panose="020B070302010202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E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2C959-4C7D-4823-A205-DAED7DA4819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60C6D0-348B-48DD-87D4-C166A8A7BCEC}">
      <dgm:prSet custT="1"/>
      <dgm:spPr/>
      <dgm:t>
        <a:bodyPr/>
        <a:lstStyle/>
        <a:p>
          <a:r>
            <a:rPr lang="en-US" sz="5400" b="1" dirty="0" err="1"/>
            <a:t>Thống</a:t>
          </a:r>
          <a:r>
            <a:rPr lang="en-US" sz="5400" b="1" dirty="0"/>
            <a:t> </a:t>
          </a:r>
          <a:r>
            <a:rPr lang="en-US" sz="5400" b="1" dirty="0" err="1"/>
            <a:t>nhất</a:t>
          </a:r>
          <a:r>
            <a:rPr lang="en-US" sz="5400" b="1" dirty="0"/>
            <a:t> </a:t>
          </a:r>
          <a:r>
            <a:rPr lang="en-US" sz="5400" b="1" dirty="0" err="1"/>
            <a:t>câu</a:t>
          </a:r>
          <a:r>
            <a:rPr lang="en-US" sz="5400" b="1" dirty="0"/>
            <a:t> </a:t>
          </a:r>
          <a:r>
            <a:rPr lang="en-US" sz="5400" b="1" dirty="0" err="1"/>
            <a:t>trả</a:t>
          </a:r>
          <a:r>
            <a:rPr lang="en-US" sz="5400" b="1" dirty="0"/>
            <a:t> </a:t>
          </a:r>
          <a:r>
            <a:rPr lang="en-US" sz="5400" b="1" dirty="0" err="1"/>
            <a:t>lời</a:t>
          </a:r>
          <a:r>
            <a:rPr lang="en-US" sz="5400" b="1" dirty="0"/>
            <a:t> </a:t>
          </a:r>
          <a:endParaRPr lang="en-US" sz="5400" dirty="0"/>
        </a:p>
      </dgm:t>
    </dgm:pt>
    <dgm:pt modelId="{55796B6D-5DED-4DED-BC93-E4E7CA11A44A}" type="parTrans" cxnId="{55C62928-4672-47EE-A476-C92C500A33AE}">
      <dgm:prSet/>
      <dgm:spPr/>
      <dgm:t>
        <a:bodyPr/>
        <a:lstStyle/>
        <a:p>
          <a:endParaRPr lang="en-US"/>
        </a:p>
      </dgm:t>
    </dgm:pt>
    <dgm:pt modelId="{B4BD4FD0-0DD5-4414-9B64-8711322C2816}" type="sibTrans" cxnId="{55C62928-4672-47EE-A476-C92C500A33AE}">
      <dgm:prSet/>
      <dgm:spPr/>
      <dgm:t>
        <a:bodyPr/>
        <a:lstStyle/>
        <a:p>
          <a:endParaRPr lang="en-US"/>
        </a:p>
      </dgm:t>
    </dgm:pt>
    <dgm:pt modelId="{90887F1D-1A0D-4178-BAA6-A4AA266A5976}">
      <dgm:prSet/>
      <dgm:spPr/>
      <dgm:t>
        <a:bodyPr/>
        <a:lstStyle/>
        <a:p>
          <a:r>
            <a:rPr lang="en-US" b="1" i="0" baseline="0" dirty="0" err="1"/>
            <a:t>Muốn</a:t>
          </a:r>
          <a:r>
            <a:rPr lang="en-US" b="1" i="0" baseline="0" dirty="0"/>
            <a:t> </a:t>
          </a:r>
          <a:r>
            <a:rPr lang="en-US" b="1" i="0" baseline="0" dirty="0" err="1"/>
            <a:t>bỏ</a:t>
          </a:r>
          <a:r>
            <a:rPr lang="en-US" b="1" i="0" baseline="0" dirty="0"/>
            <a:t> </a:t>
          </a:r>
          <a:r>
            <a:rPr lang="en-US" b="1" i="0" baseline="0" dirty="0" err="1"/>
            <a:t>dấu</a:t>
          </a:r>
          <a:r>
            <a:rPr lang="en-US" b="1" i="0" baseline="0" dirty="0"/>
            <a:t> </a:t>
          </a:r>
          <a:r>
            <a:rPr lang="en-US" b="1" i="0" baseline="0" dirty="0" err="1"/>
            <a:t>ngoặc</a:t>
          </a:r>
          <a:r>
            <a:rPr lang="en-US" b="1" i="0" baseline="0" dirty="0"/>
            <a:t> </a:t>
          </a:r>
          <a:r>
            <a:rPr lang="en-US" b="1" i="0" baseline="0" dirty="0" err="1"/>
            <a:t>mà</a:t>
          </a:r>
          <a:r>
            <a:rPr lang="en-US" b="1" i="0" baseline="0" dirty="0"/>
            <a:t> </a:t>
          </a:r>
          <a:r>
            <a:rPr lang="en-US" b="1" i="0" baseline="0" dirty="0" err="1"/>
            <a:t>kết</a:t>
          </a:r>
          <a:r>
            <a:rPr lang="en-US" b="1" i="0" baseline="0" dirty="0"/>
            <a:t> </a:t>
          </a:r>
          <a:r>
            <a:rPr lang="en-US" b="1" i="0" baseline="0" dirty="0" err="1"/>
            <a:t>quả</a:t>
          </a:r>
          <a:r>
            <a:rPr lang="en-US" b="1" i="0" baseline="0" dirty="0"/>
            <a:t> </a:t>
          </a:r>
          <a:r>
            <a:rPr lang="en-US" b="1" i="0" baseline="0" dirty="0" err="1"/>
            <a:t>không</a:t>
          </a:r>
          <a:r>
            <a:rPr lang="en-US" b="1" i="0" baseline="0" dirty="0"/>
            <a:t> </a:t>
          </a:r>
          <a:r>
            <a:rPr lang="en-US" b="1" i="0" baseline="0" dirty="0" err="1"/>
            <a:t>đổi</a:t>
          </a:r>
          <a:r>
            <a:rPr lang="en-US" b="1" i="0" baseline="0" dirty="0"/>
            <a:t> </a:t>
          </a:r>
          <a:r>
            <a:rPr lang="en-US" b="1" i="0" baseline="0" dirty="0" err="1"/>
            <a:t>thì</a:t>
          </a:r>
          <a:r>
            <a:rPr lang="en-US" b="1" i="0" baseline="0" dirty="0"/>
            <a:t> ta </a:t>
          </a:r>
          <a:r>
            <a:rPr lang="en-US" b="1" i="0" baseline="0" dirty="0" err="1"/>
            <a:t>thực</a:t>
          </a:r>
          <a:r>
            <a:rPr lang="en-US" b="1" i="0" baseline="0" dirty="0"/>
            <a:t> </a:t>
          </a:r>
          <a:r>
            <a:rPr lang="en-US" b="1" i="0" baseline="0" dirty="0" err="1"/>
            <a:t>hiện</a:t>
          </a:r>
          <a:r>
            <a:rPr lang="en-US" b="1" i="0" baseline="0" dirty="0"/>
            <a:t> </a:t>
          </a:r>
          <a:r>
            <a:rPr lang="en-US" b="1" i="0" baseline="0" dirty="0" err="1"/>
            <a:t>như</a:t>
          </a:r>
          <a:r>
            <a:rPr lang="en-US" b="1" i="0" baseline="0" dirty="0"/>
            <a:t> </a:t>
          </a:r>
          <a:r>
            <a:rPr lang="en-US" b="1" i="0" baseline="0" dirty="0" err="1"/>
            <a:t>thế</a:t>
          </a:r>
          <a:r>
            <a:rPr lang="en-US" b="1" i="0" baseline="0" dirty="0"/>
            <a:t> </a:t>
          </a:r>
          <a:r>
            <a:rPr lang="en-US" b="1" i="0" baseline="0" dirty="0" err="1"/>
            <a:t>nào</a:t>
          </a:r>
          <a:r>
            <a:rPr lang="en-US" b="1" i="0" baseline="0" dirty="0"/>
            <a:t>?  </a:t>
          </a:r>
          <a:endParaRPr lang="en-US" dirty="0"/>
        </a:p>
      </dgm:t>
    </dgm:pt>
    <dgm:pt modelId="{21DD3934-2329-4397-BCC1-EE094F6B3B04}" type="parTrans" cxnId="{85DF55EF-B1AE-48FE-B16E-5310BF912091}">
      <dgm:prSet/>
      <dgm:spPr/>
      <dgm:t>
        <a:bodyPr/>
        <a:lstStyle/>
        <a:p>
          <a:endParaRPr lang="en-US"/>
        </a:p>
      </dgm:t>
    </dgm:pt>
    <dgm:pt modelId="{23080F31-A2C9-454C-BBEB-46CC26133ADD}" type="sibTrans" cxnId="{85DF55EF-B1AE-48FE-B16E-5310BF912091}">
      <dgm:prSet/>
      <dgm:spPr/>
      <dgm:t>
        <a:bodyPr/>
        <a:lstStyle/>
        <a:p>
          <a:endParaRPr lang="en-US"/>
        </a:p>
      </dgm:t>
    </dgm:pt>
    <dgm:pt modelId="{E176EF67-DBAB-4E95-893B-F476B9CA14B1}">
      <dgm:prSet/>
      <dgm:spPr/>
      <dgm:t>
        <a:bodyPr/>
        <a:lstStyle/>
        <a:p>
          <a:r>
            <a:rPr lang="en-US" b="1" i="0" baseline="0" dirty="0" err="1"/>
            <a:t>Đổi</a:t>
          </a:r>
          <a:r>
            <a:rPr lang="en-US" b="1" i="0" baseline="0" dirty="0"/>
            <a:t> </a:t>
          </a:r>
          <a:r>
            <a:rPr lang="en-US" b="1" i="0" baseline="0" dirty="0" err="1"/>
            <a:t>bài</a:t>
          </a:r>
          <a:r>
            <a:rPr lang="en-US" b="1" i="0" baseline="0" dirty="0"/>
            <a:t> </a:t>
          </a:r>
          <a:r>
            <a:rPr lang="en-US" b="1" i="0" baseline="0" dirty="0" err="1"/>
            <a:t>theo</a:t>
          </a:r>
          <a:r>
            <a:rPr lang="en-US" b="1" i="0" baseline="0" dirty="0"/>
            <a:t> </a:t>
          </a:r>
          <a:r>
            <a:rPr lang="en-US" b="1" i="0" baseline="0" dirty="0" err="1"/>
            <a:t>sơ</a:t>
          </a:r>
          <a:r>
            <a:rPr lang="en-US" b="1" i="0" baseline="0" dirty="0"/>
            <a:t> </a:t>
          </a:r>
          <a:r>
            <a:rPr lang="en-US" b="1" i="0" baseline="0" dirty="0" err="1"/>
            <a:t>đồ</a:t>
          </a:r>
          <a:r>
            <a:rPr lang="en-US" b="1" i="0" baseline="0" dirty="0"/>
            <a:t> </a:t>
          </a:r>
          <a:r>
            <a:rPr lang="en-US" b="1" i="0" baseline="0" dirty="0" err="1"/>
            <a:t>để</a:t>
          </a:r>
          <a:r>
            <a:rPr lang="en-US" b="1" i="0" baseline="0" dirty="0"/>
            <a:t> </a:t>
          </a:r>
          <a:r>
            <a:rPr lang="en-US" b="1" i="0" baseline="0" dirty="0" err="1"/>
            <a:t>đánh</a:t>
          </a:r>
          <a:r>
            <a:rPr lang="en-US" b="1" i="0" baseline="0" dirty="0"/>
            <a:t> </a:t>
          </a:r>
          <a:r>
            <a:rPr lang="en-US" b="1" i="0" baseline="0" dirty="0" err="1"/>
            <a:t>giá</a:t>
          </a:r>
          <a:r>
            <a:rPr lang="en-US" b="1" i="0" baseline="0" dirty="0"/>
            <a:t> </a:t>
          </a:r>
          <a:r>
            <a:rPr lang="en-US" b="1" i="0" baseline="0" dirty="0" err="1"/>
            <a:t>chéo</a:t>
          </a:r>
          <a:r>
            <a:rPr lang="en-US" b="1" i="0" baseline="0" dirty="0"/>
            <a:t> </a:t>
          </a:r>
          <a:endParaRPr lang="en-US" dirty="0"/>
        </a:p>
      </dgm:t>
    </dgm:pt>
    <dgm:pt modelId="{A3A4CAC7-2B94-45CD-AC01-377DC41FEB9C}" type="parTrans" cxnId="{51365248-191D-40C9-ACE9-A54C204377E8}">
      <dgm:prSet/>
      <dgm:spPr/>
      <dgm:t>
        <a:bodyPr/>
        <a:lstStyle/>
        <a:p>
          <a:endParaRPr lang="en-US"/>
        </a:p>
      </dgm:t>
    </dgm:pt>
    <dgm:pt modelId="{7B40DFA9-0756-4FDA-BE25-6C7E6B9EF015}" type="sibTrans" cxnId="{51365248-191D-40C9-ACE9-A54C204377E8}">
      <dgm:prSet/>
      <dgm:spPr/>
      <dgm:t>
        <a:bodyPr/>
        <a:lstStyle/>
        <a:p>
          <a:endParaRPr lang="en-US"/>
        </a:p>
      </dgm:t>
    </dgm:pt>
    <dgm:pt modelId="{D09DAEA9-B4CA-47BE-A488-6786D92ADE17}" type="pres">
      <dgm:prSet presAssocID="{01A2C959-4C7D-4823-A205-DAED7DA4819D}" presName="outerComposite" presStyleCnt="0">
        <dgm:presLayoutVars>
          <dgm:chMax val="5"/>
          <dgm:dir/>
          <dgm:resizeHandles val="exact"/>
        </dgm:presLayoutVars>
      </dgm:prSet>
      <dgm:spPr/>
    </dgm:pt>
    <dgm:pt modelId="{A59594C5-E822-46C0-871B-AD0D2DC21620}" type="pres">
      <dgm:prSet presAssocID="{01A2C959-4C7D-4823-A205-DAED7DA4819D}" presName="dummyMaxCanvas" presStyleCnt="0">
        <dgm:presLayoutVars/>
      </dgm:prSet>
      <dgm:spPr/>
    </dgm:pt>
    <dgm:pt modelId="{51D01292-D72D-4119-90D6-4BE1D358A0C7}" type="pres">
      <dgm:prSet presAssocID="{01A2C959-4C7D-4823-A205-DAED7DA4819D}" presName="ThreeNodes_1" presStyleLbl="node1" presStyleIdx="0" presStyleCnt="3" custScaleX="57025" custLinFactNeighborX="-12629" custLinFactNeighborY="-1937">
        <dgm:presLayoutVars>
          <dgm:bulletEnabled val="1"/>
        </dgm:presLayoutVars>
      </dgm:prSet>
      <dgm:spPr/>
    </dgm:pt>
    <dgm:pt modelId="{6787DCB3-7196-4F6A-82BD-90DB279B4283}" type="pres">
      <dgm:prSet presAssocID="{01A2C959-4C7D-4823-A205-DAED7DA4819D}" presName="ThreeNodes_2" presStyleLbl="node1" presStyleIdx="1" presStyleCnt="3" custScaleX="84555" custLinFactNeighborX="5113" custLinFactNeighborY="1775">
        <dgm:presLayoutVars>
          <dgm:bulletEnabled val="1"/>
        </dgm:presLayoutVars>
      </dgm:prSet>
      <dgm:spPr/>
    </dgm:pt>
    <dgm:pt modelId="{60999BD4-B9A7-4D89-87F7-3EDE1D6E4D8C}" type="pres">
      <dgm:prSet presAssocID="{01A2C959-4C7D-4823-A205-DAED7DA4819D}" presName="ThreeNodes_3" presStyleLbl="node1" presStyleIdx="2" presStyleCnt="3" custScaleX="73651" custLinFactNeighborX="10432" custLinFactNeighborY="3457">
        <dgm:presLayoutVars>
          <dgm:bulletEnabled val="1"/>
        </dgm:presLayoutVars>
      </dgm:prSet>
      <dgm:spPr/>
    </dgm:pt>
    <dgm:pt modelId="{52DA1FE1-4AB5-4F65-94DD-7F1BCBD20CBB}" type="pres">
      <dgm:prSet presAssocID="{01A2C959-4C7D-4823-A205-DAED7DA4819D}" presName="ThreeConn_1-2" presStyleLbl="fgAccFollowNode1" presStyleIdx="0" presStyleCnt="2" custLinFactX="-100000" custLinFactNeighborX="-111223" custLinFactNeighborY="-14145">
        <dgm:presLayoutVars>
          <dgm:bulletEnabled val="1"/>
        </dgm:presLayoutVars>
      </dgm:prSet>
      <dgm:spPr/>
    </dgm:pt>
    <dgm:pt modelId="{0F10DDFB-30E1-4AD1-8250-BD1299AD3443}" type="pres">
      <dgm:prSet presAssocID="{01A2C959-4C7D-4823-A205-DAED7DA4819D}" presName="ThreeConn_2-3" presStyleLbl="fgAccFollowNode1" presStyleIdx="1" presStyleCnt="2">
        <dgm:presLayoutVars>
          <dgm:bulletEnabled val="1"/>
        </dgm:presLayoutVars>
      </dgm:prSet>
      <dgm:spPr/>
    </dgm:pt>
    <dgm:pt modelId="{0F163402-0851-4DC3-8B7E-2822DD2B1E5C}" type="pres">
      <dgm:prSet presAssocID="{01A2C959-4C7D-4823-A205-DAED7DA4819D}" presName="ThreeNodes_1_text" presStyleLbl="node1" presStyleIdx="2" presStyleCnt="3">
        <dgm:presLayoutVars>
          <dgm:bulletEnabled val="1"/>
        </dgm:presLayoutVars>
      </dgm:prSet>
      <dgm:spPr/>
    </dgm:pt>
    <dgm:pt modelId="{4D5ADAE6-ADEA-4154-80B3-5FE199FE0602}" type="pres">
      <dgm:prSet presAssocID="{01A2C959-4C7D-4823-A205-DAED7DA4819D}" presName="ThreeNodes_2_text" presStyleLbl="node1" presStyleIdx="2" presStyleCnt="3">
        <dgm:presLayoutVars>
          <dgm:bulletEnabled val="1"/>
        </dgm:presLayoutVars>
      </dgm:prSet>
      <dgm:spPr/>
    </dgm:pt>
    <dgm:pt modelId="{8A773F2A-D402-4657-9ED2-2DD1E54B5BFE}" type="pres">
      <dgm:prSet presAssocID="{01A2C959-4C7D-4823-A205-DAED7DA4819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A6FB610-B9E2-4B20-9141-226A6257CCC3}" type="presOf" srcId="{B4BD4FD0-0DD5-4414-9B64-8711322C2816}" destId="{52DA1FE1-4AB5-4F65-94DD-7F1BCBD20CBB}" srcOrd="0" destOrd="0" presId="urn:microsoft.com/office/officeart/2005/8/layout/vProcess5"/>
    <dgm:cxn modelId="{07E58D13-511B-4274-B486-EA388E213914}" type="presOf" srcId="{E176EF67-DBAB-4E95-893B-F476B9CA14B1}" destId="{60999BD4-B9A7-4D89-87F7-3EDE1D6E4D8C}" srcOrd="0" destOrd="0" presId="urn:microsoft.com/office/officeart/2005/8/layout/vProcess5"/>
    <dgm:cxn modelId="{55C62928-4672-47EE-A476-C92C500A33AE}" srcId="{01A2C959-4C7D-4823-A205-DAED7DA4819D}" destId="{FE60C6D0-348B-48DD-87D4-C166A8A7BCEC}" srcOrd="0" destOrd="0" parTransId="{55796B6D-5DED-4DED-BC93-E4E7CA11A44A}" sibTransId="{B4BD4FD0-0DD5-4414-9B64-8711322C2816}"/>
    <dgm:cxn modelId="{C821E647-5904-4F22-A04B-E0B7FF816733}" type="presOf" srcId="{FE60C6D0-348B-48DD-87D4-C166A8A7BCEC}" destId="{0F163402-0851-4DC3-8B7E-2822DD2B1E5C}" srcOrd="1" destOrd="0" presId="urn:microsoft.com/office/officeart/2005/8/layout/vProcess5"/>
    <dgm:cxn modelId="{51365248-191D-40C9-ACE9-A54C204377E8}" srcId="{01A2C959-4C7D-4823-A205-DAED7DA4819D}" destId="{E176EF67-DBAB-4E95-893B-F476B9CA14B1}" srcOrd="2" destOrd="0" parTransId="{A3A4CAC7-2B94-45CD-AC01-377DC41FEB9C}" sibTransId="{7B40DFA9-0756-4FDA-BE25-6C7E6B9EF015}"/>
    <dgm:cxn modelId="{2F8C1F4E-55BC-4340-8677-8C89B0900B61}" type="presOf" srcId="{01A2C959-4C7D-4823-A205-DAED7DA4819D}" destId="{D09DAEA9-B4CA-47BE-A488-6786D92ADE17}" srcOrd="0" destOrd="0" presId="urn:microsoft.com/office/officeart/2005/8/layout/vProcess5"/>
    <dgm:cxn modelId="{1DBC1C59-75B1-4E61-AE19-3B817633FD38}" type="presOf" srcId="{90887F1D-1A0D-4178-BAA6-A4AA266A5976}" destId="{6787DCB3-7196-4F6A-82BD-90DB279B4283}" srcOrd="0" destOrd="0" presId="urn:microsoft.com/office/officeart/2005/8/layout/vProcess5"/>
    <dgm:cxn modelId="{5779C1A1-3F8B-4DC4-8356-27E1F1ADA9E0}" type="presOf" srcId="{23080F31-A2C9-454C-BBEB-46CC26133ADD}" destId="{0F10DDFB-30E1-4AD1-8250-BD1299AD3443}" srcOrd="0" destOrd="0" presId="urn:microsoft.com/office/officeart/2005/8/layout/vProcess5"/>
    <dgm:cxn modelId="{884F28B0-B41A-4BA3-81A0-8D4A34EE2664}" type="presOf" srcId="{90887F1D-1A0D-4178-BAA6-A4AA266A5976}" destId="{4D5ADAE6-ADEA-4154-80B3-5FE199FE0602}" srcOrd="1" destOrd="0" presId="urn:microsoft.com/office/officeart/2005/8/layout/vProcess5"/>
    <dgm:cxn modelId="{F0C292B9-0FFB-4F7F-AC7E-47993D261BA9}" type="presOf" srcId="{FE60C6D0-348B-48DD-87D4-C166A8A7BCEC}" destId="{51D01292-D72D-4119-90D6-4BE1D358A0C7}" srcOrd="0" destOrd="0" presId="urn:microsoft.com/office/officeart/2005/8/layout/vProcess5"/>
    <dgm:cxn modelId="{883F95D7-603D-4A6B-8D80-0BCADD997DE8}" type="presOf" srcId="{E176EF67-DBAB-4E95-893B-F476B9CA14B1}" destId="{8A773F2A-D402-4657-9ED2-2DD1E54B5BFE}" srcOrd="1" destOrd="0" presId="urn:microsoft.com/office/officeart/2005/8/layout/vProcess5"/>
    <dgm:cxn modelId="{85DF55EF-B1AE-48FE-B16E-5310BF912091}" srcId="{01A2C959-4C7D-4823-A205-DAED7DA4819D}" destId="{90887F1D-1A0D-4178-BAA6-A4AA266A5976}" srcOrd="1" destOrd="0" parTransId="{21DD3934-2329-4397-BCC1-EE094F6B3B04}" sibTransId="{23080F31-A2C9-454C-BBEB-46CC26133ADD}"/>
    <dgm:cxn modelId="{7E715EBD-714D-4CC9-949F-2813504643AA}" type="presParOf" srcId="{D09DAEA9-B4CA-47BE-A488-6786D92ADE17}" destId="{A59594C5-E822-46C0-871B-AD0D2DC21620}" srcOrd="0" destOrd="0" presId="urn:microsoft.com/office/officeart/2005/8/layout/vProcess5"/>
    <dgm:cxn modelId="{C0CF21D5-A586-4883-9473-DF1F499CF77C}" type="presParOf" srcId="{D09DAEA9-B4CA-47BE-A488-6786D92ADE17}" destId="{51D01292-D72D-4119-90D6-4BE1D358A0C7}" srcOrd="1" destOrd="0" presId="urn:microsoft.com/office/officeart/2005/8/layout/vProcess5"/>
    <dgm:cxn modelId="{E1A024DD-315F-4A38-8F48-166DA5E05EF0}" type="presParOf" srcId="{D09DAEA9-B4CA-47BE-A488-6786D92ADE17}" destId="{6787DCB3-7196-4F6A-82BD-90DB279B4283}" srcOrd="2" destOrd="0" presId="urn:microsoft.com/office/officeart/2005/8/layout/vProcess5"/>
    <dgm:cxn modelId="{2C362391-4AAF-4582-8DE7-EDE82C5395A8}" type="presParOf" srcId="{D09DAEA9-B4CA-47BE-A488-6786D92ADE17}" destId="{60999BD4-B9A7-4D89-87F7-3EDE1D6E4D8C}" srcOrd="3" destOrd="0" presId="urn:microsoft.com/office/officeart/2005/8/layout/vProcess5"/>
    <dgm:cxn modelId="{7E8B0995-762E-479F-9547-E76BAEF772F9}" type="presParOf" srcId="{D09DAEA9-B4CA-47BE-A488-6786D92ADE17}" destId="{52DA1FE1-4AB5-4F65-94DD-7F1BCBD20CBB}" srcOrd="4" destOrd="0" presId="urn:microsoft.com/office/officeart/2005/8/layout/vProcess5"/>
    <dgm:cxn modelId="{269B1B8C-A37D-4DC2-86D4-383870F6FD24}" type="presParOf" srcId="{D09DAEA9-B4CA-47BE-A488-6786D92ADE17}" destId="{0F10DDFB-30E1-4AD1-8250-BD1299AD3443}" srcOrd="5" destOrd="0" presId="urn:microsoft.com/office/officeart/2005/8/layout/vProcess5"/>
    <dgm:cxn modelId="{26A504CB-C863-40AF-90CD-AB8AF20BAED9}" type="presParOf" srcId="{D09DAEA9-B4CA-47BE-A488-6786D92ADE17}" destId="{0F163402-0851-4DC3-8B7E-2822DD2B1E5C}" srcOrd="6" destOrd="0" presId="urn:microsoft.com/office/officeart/2005/8/layout/vProcess5"/>
    <dgm:cxn modelId="{2F8D221A-B45A-4D87-853C-2B46EA0B27BC}" type="presParOf" srcId="{D09DAEA9-B4CA-47BE-A488-6786D92ADE17}" destId="{4D5ADAE6-ADEA-4154-80B3-5FE199FE0602}" srcOrd="7" destOrd="0" presId="urn:microsoft.com/office/officeart/2005/8/layout/vProcess5"/>
    <dgm:cxn modelId="{11D1DAA5-0E5D-4D4A-8D7D-1AB32BCD9F4A}" type="presParOf" srcId="{D09DAEA9-B4CA-47BE-A488-6786D92ADE17}" destId="{8A773F2A-D402-4657-9ED2-2DD1E54B5BF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01292-D72D-4119-90D6-4BE1D358A0C7}">
      <dsp:nvSpPr>
        <dsp:cNvPr id="0" name=""/>
        <dsp:cNvSpPr/>
      </dsp:nvSpPr>
      <dsp:spPr>
        <a:xfrm>
          <a:off x="1229403" y="0"/>
          <a:ext cx="7914062" cy="1431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 err="1"/>
            <a:t>Thống</a:t>
          </a:r>
          <a:r>
            <a:rPr lang="en-US" sz="5400" b="1" kern="1200" dirty="0"/>
            <a:t> </a:t>
          </a:r>
          <a:r>
            <a:rPr lang="en-US" sz="5400" b="1" kern="1200" dirty="0" err="1"/>
            <a:t>nhất</a:t>
          </a:r>
          <a:r>
            <a:rPr lang="en-US" sz="5400" b="1" kern="1200" dirty="0"/>
            <a:t> </a:t>
          </a:r>
          <a:r>
            <a:rPr lang="en-US" sz="5400" b="1" kern="1200" dirty="0" err="1"/>
            <a:t>câu</a:t>
          </a:r>
          <a:r>
            <a:rPr lang="en-US" sz="5400" b="1" kern="1200" dirty="0"/>
            <a:t> </a:t>
          </a:r>
          <a:r>
            <a:rPr lang="en-US" sz="5400" b="1" kern="1200" dirty="0" err="1"/>
            <a:t>trả</a:t>
          </a:r>
          <a:r>
            <a:rPr lang="en-US" sz="5400" b="1" kern="1200" dirty="0"/>
            <a:t> </a:t>
          </a:r>
          <a:r>
            <a:rPr lang="en-US" sz="5400" b="1" kern="1200" dirty="0" err="1"/>
            <a:t>lời</a:t>
          </a:r>
          <a:r>
            <a:rPr lang="en-US" sz="5400" b="1" kern="1200" dirty="0"/>
            <a:t> </a:t>
          </a:r>
          <a:endParaRPr lang="en-US" sz="5400" kern="1200" dirty="0"/>
        </a:p>
      </dsp:txBody>
      <dsp:txXfrm>
        <a:off x="1271320" y="41917"/>
        <a:ext cx="6997378" cy="1347327"/>
      </dsp:txXfrm>
    </dsp:sp>
    <dsp:sp modelId="{6787DCB3-7196-4F6A-82BD-90DB279B4283}">
      <dsp:nvSpPr>
        <dsp:cNvPr id="0" name=""/>
        <dsp:cNvSpPr/>
      </dsp:nvSpPr>
      <dsp:spPr>
        <a:xfrm>
          <a:off x="3005890" y="1695091"/>
          <a:ext cx="11734739" cy="1431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i="0" kern="1200" baseline="0" dirty="0" err="1"/>
            <a:t>Muốn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bỏ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dấu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ngoặc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mà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kết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quả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không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đổi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thì</a:t>
          </a:r>
          <a:r>
            <a:rPr lang="en-US" sz="3700" b="1" i="0" kern="1200" baseline="0" dirty="0"/>
            <a:t> ta </a:t>
          </a:r>
          <a:r>
            <a:rPr lang="en-US" sz="3700" b="1" i="0" kern="1200" baseline="0" dirty="0" err="1"/>
            <a:t>thực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hiện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như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thế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nào</a:t>
          </a:r>
          <a:r>
            <a:rPr lang="en-US" sz="3700" b="1" i="0" kern="1200" baseline="0" dirty="0"/>
            <a:t>?  </a:t>
          </a:r>
          <a:endParaRPr lang="en-US" sz="3700" kern="1200" dirty="0"/>
        </a:p>
      </dsp:txBody>
      <dsp:txXfrm>
        <a:off x="3047807" y="1737008"/>
        <a:ext cx="9828910" cy="1347327"/>
      </dsp:txXfrm>
    </dsp:sp>
    <dsp:sp modelId="{60999BD4-B9A7-4D89-87F7-3EDE1D6E4D8C}">
      <dsp:nvSpPr>
        <dsp:cNvPr id="0" name=""/>
        <dsp:cNvSpPr/>
      </dsp:nvSpPr>
      <dsp:spPr>
        <a:xfrm>
          <a:off x="5725265" y="3339375"/>
          <a:ext cx="10221457" cy="1431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i="0" kern="1200" baseline="0" dirty="0" err="1"/>
            <a:t>Đổi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bài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theo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sơ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đồ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để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đánh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giá</a:t>
          </a:r>
          <a:r>
            <a:rPr lang="en-US" sz="3700" b="1" i="0" kern="1200" baseline="0" dirty="0"/>
            <a:t> </a:t>
          </a:r>
          <a:r>
            <a:rPr lang="en-US" sz="3700" b="1" i="0" kern="1200" baseline="0" dirty="0" err="1"/>
            <a:t>chéo</a:t>
          </a:r>
          <a:r>
            <a:rPr lang="en-US" sz="3700" b="1" i="0" kern="1200" baseline="0" dirty="0"/>
            <a:t> </a:t>
          </a:r>
          <a:endParaRPr lang="en-US" sz="3700" kern="1200" dirty="0"/>
        </a:p>
      </dsp:txBody>
      <dsp:txXfrm>
        <a:off x="5767182" y="3381292"/>
        <a:ext cx="8550588" cy="1347327"/>
      </dsp:txXfrm>
    </dsp:sp>
    <dsp:sp modelId="{52DA1FE1-4AB5-4F65-94DD-7F1BCBD20CBB}">
      <dsp:nvSpPr>
        <dsp:cNvPr id="0" name=""/>
        <dsp:cNvSpPr/>
      </dsp:nvSpPr>
      <dsp:spPr>
        <a:xfrm>
          <a:off x="10983066" y="953712"/>
          <a:ext cx="930254" cy="93025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1192373" y="953712"/>
        <a:ext cx="511640" cy="700016"/>
      </dsp:txXfrm>
    </dsp:sp>
    <dsp:sp modelId="{0F10DDFB-30E1-4AD1-8250-BD1299AD3443}">
      <dsp:nvSpPr>
        <dsp:cNvPr id="0" name=""/>
        <dsp:cNvSpPr/>
      </dsp:nvSpPr>
      <dsp:spPr>
        <a:xfrm>
          <a:off x="14172528" y="2745444"/>
          <a:ext cx="930254" cy="93025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4381835" y="2745444"/>
        <a:ext cx="511640" cy="700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1D63B-9F1B-4AD0-B80E-2C81D8F33B2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B449A-3994-4D7E-A2E7-B83FA4B8E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99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B449A-3994-4D7E-A2E7-B83FA4B8E5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4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2.png"/><Relationship Id="rId7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2.png"/><Relationship Id="rId7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2.png"/><Relationship Id="rId7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w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29.wmf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12" Type="http://schemas.openxmlformats.org/officeDocument/2006/relationships/image" Target="../media/image28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openxmlformats.org/officeDocument/2006/relationships/image" Target="../media/image27.wmf"/><Relationship Id="rId5" Type="http://schemas.openxmlformats.org/officeDocument/2006/relationships/image" Target="../media/image21.wmf"/><Relationship Id="rId10" Type="http://schemas.openxmlformats.org/officeDocument/2006/relationships/image" Target="../media/image26.wmf"/><Relationship Id="rId4" Type="http://schemas.openxmlformats.org/officeDocument/2006/relationships/image" Target="../media/image20.wmf"/><Relationship Id="rId9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08947" y="2434937"/>
            <a:ext cx="13636606" cy="3666935"/>
            <a:chOff x="0" y="0"/>
            <a:chExt cx="1779852" cy="10295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9852" cy="1029597"/>
            </a:xfrm>
            <a:custGeom>
              <a:avLst/>
              <a:gdLst/>
              <a:ahLst/>
              <a:cxnLst/>
              <a:rect l="l" t="t" r="r" b="b"/>
              <a:pathLst>
                <a:path w="1779852" h="1029597">
                  <a:moveTo>
                    <a:pt x="0" y="0"/>
                  </a:moveTo>
                  <a:lnTo>
                    <a:pt x="1779852" y="0"/>
                  </a:lnTo>
                  <a:lnTo>
                    <a:pt x="1779852" y="1029597"/>
                  </a:lnTo>
                  <a:lnTo>
                    <a:pt x="0" y="1029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79852" cy="1077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541075" y="7190701"/>
            <a:ext cx="10872003" cy="11032475"/>
          </a:xfrm>
          <a:custGeom>
            <a:avLst/>
            <a:gdLst/>
            <a:ahLst/>
            <a:cxnLst/>
            <a:rect l="l" t="t" r="r" b="b"/>
            <a:pathLst>
              <a:path w="10872003" h="11032475">
                <a:moveTo>
                  <a:pt x="0" y="0"/>
                </a:moveTo>
                <a:lnTo>
                  <a:pt x="10872003" y="0"/>
                </a:lnTo>
                <a:lnTo>
                  <a:pt x="10872003" y="11032475"/>
                </a:lnTo>
                <a:lnTo>
                  <a:pt x="0" y="11032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123388">
            <a:off x="10071080" y="5396877"/>
            <a:ext cx="10587166" cy="4785399"/>
          </a:xfrm>
          <a:custGeom>
            <a:avLst/>
            <a:gdLst/>
            <a:ahLst/>
            <a:cxnLst/>
            <a:rect l="l" t="t" r="r" b="b"/>
            <a:pathLst>
              <a:path w="10587166" h="4785399">
                <a:moveTo>
                  <a:pt x="0" y="0"/>
                </a:moveTo>
                <a:lnTo>
                  <a:pt x="10587167" y="0"/>
                </a:lnTo>
                <a:lnTo>
                  <a:pt x="10587167" y="4785399"/>
                </a:lnTo>
                <a:lnTo>
                  <a:pt x="0" y="47853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070224" y="-7208195"/>
            <a:ext cx="10872003" cy="11032475"/>
          </a:xfrm>
          <a:custGeom>
            <a:avLst/>
            <a:gdLst/>
            <a:ahLst/>
            <a:cxnLst/>
            <a:rect l="l" t="t" r="r" b="b"/>
            <a:pathLst>
              <a:path w="10872003" h="11032475">
                <a:moveTo>
                  <a:pt x="0" y="0"/>
                </a:moveTo>
                <a:lnTo>
                  <a:pt x="10872002" y="0"/>
                </a:lnTo>
                <a:lnTo>
                  <a:pt x="10872002" y="11032475"/>
                </a:lnTo>
                <a:lnTo>
                  <a:pt x="0" y="11032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37475" y="530531"/>
            <a:ext cx="4559601" cy="3409817"/>
          </a:xfrm>
          <a:custGeom>
            <a:avLst/>
            <a:gdLst/>
            <a:ahLst/>
            <a:cxnLst/>
            <a:rect l="l" t="t" r="r" b="b"/>
            <a:pathLst>
              <a:path w="4559601" h="3409817">
                <a:moveTo>
                  <a:pt x="0" y="0"/>
                </a:moveTo>
                <a:lnTo>
                  <a:pt x="4559601" y="0"/>
                </a:lnTo>
                <a:lnTo>
                  <a:pt x="4559601" y="3409816"/>
                </a:lnTo>
                <a:lnTo>
                  <a:pt x="0" y="34098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95339">
            <a:off x="-1691642" y="-962030"/>
            <a:ext cx="3383285" cy="2530130"/>
          </a:xfrm>
          <a:custGeom>
            <a:avLst/>
            <a:gdLst/>
            <a:ahLst/>
            <a:cxnLst/>
            <a:rect l="l" t="t" r="r" b="b"/>
            <a:pathLst>
              <a:path w="3383285" h="2530130">
                <a:moveTo>
                  <a:pt x="0" y="0"/>
                </a:moveTo>
                <a:lnTo>
                  <a:pt x="3383284" y="0"/>
                </a:lnTo>
                <a:lnTo>
                  <a:pt x="3383284" y="2530130"/>
                </a:lnTo>
                <a:lnTo>
                  <a:pt x="0" y="25301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88560" y="1311926"/>
            <a:ext cx="2991984" cy="2906336"/>
          </a:xfrm>
          <a:custGeom>
            <a:avLst/>
            <a:gdLst/>
            <a:ahLst/>
            <a:cxnLst/>
            <a:rect l="l" t="t" r="r" b="b"/>
            <a:pathLst>
              <a:path w="2991984" h="2906336">
                <a:moveTo>
                  <a:pt x="2991984" y="0"/>
                </a:moveTo>
                <a:lnTo>
                  <a:pt x="0" y="0"/>
                </a:lnTo>
                <a:lnTo>
                  <a:pt x="0" y="2906335"/>
                </a:lnTo>
                <a:lnTo>
                  <a:pt x="2991984" y="2906335"/>
                </a:lnTo>
                <a:lnTo>
                  <a:pt x="299198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3027" y="6462721"/>
            <a:ext cx="3279416" cy="4573566"/>
          </a:xfrm>
          <a:custGeom>
            <a:avLst/>
            <a:gdLst/>
            <a:ahLst/>
            <a:cxnLst/>
            <a:rect l="l" t="t" r="r" b="b"/>
            <a:pathLst>
              <a:path w="3279416" h="4573566">
                <a:moveTo>
                  <a:pt x="0" y="0"/>
                </a:moveTo>
                <a:lnTo>
                  <a:pt x="3279416" y="0"/>
                </a:lnTo>
                <a:lnTo>
                  <a:pt x="3279416" y="4573566"/>
                </a:lnTo>
                <a:lnTo>
                  <a:pt x="0" y="45735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95339">
            <a:off x="4099394" y="7833977"/>
            <a:ext cx="5305022" cy="3967268"/>
          </a:xfrm>
          <a:custGeom>
            <a:avLst/>
            <a:gdLst/>
            <a:ahLst/>
            <a:cxnLst/>
            <a:rect l="l" t="t" r="r" b="b"/>
            <a:pathLst>
              <a:path w="5305022" h="3967268">
                <a:moveTo>
                  <a:pt x="0" y="0"/>
                </a:moveTo>
                <a:lnTo>
                  <a:pt x="5305022" y="0"/>
                </a:lnTo>
                <a:lnTo>
                  <a:pt x="5305022" y="3967267"/>
                </a:lnTo>
                <a:lnTo>
                  <a:pt x="0" y="39672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734360" y="303035"/>
            <a:ext cx="1697614" cy="1509614"/>
            <a:chOff x="0" y="0"/>
            <a:chExt cx="2263485" cy="2012818"/>
          </a:xfrm>
        </p:grpSpPr>
        <p:sp>
          <p:nvSpPr>
            <p:cNvPr id="15" name="Freeform 15"/>
            <p:cNvSpPr/>
            <p:nvPr/>
          </p:nvSpPr>
          <p:spPr>
            <a:xfrm>
              <a:off x="0" y="957471"/>
              <a:ext cx="1011815" cy="1055348"/>
            </a:xfrm>
            <a:custGeom>
              <a:avLst/>
              <a:gdLst/>
              <a:ahLst/>
              <a:cxnLst/>
              <a:rect l="l" t="t" r="r" b="b"/>
              <a:pathLst>
                <a:path w="1011815" h="1055348">
                  <a:moveTo>
                    <a:pt x="0" y="0"/>
                  </a:moveTo>
                  <a:lnTo>
                    <a:pt x="1011815" y="0"/>
                  </a:lnTo>
                  <a:lnTo>
                    <a:pt x="1011815" y="1055347"/>
                  </a:lnTo>
                  <a:lnTo>
                    <a:pt x="0" y="1055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333757" y="0"/>
              <a:ext cx="666189" cy="694852"/>
            </a:xfrm>
            <a:custGeom>
              <a:avLst/>
              <a:gdLst/>
              <a:ahLst/>
              <a:cxnLst/>
              <a:rect l="l" t="t" r="r" b="b"/>
              <a:pathLst>
                <a:path w="666189" h="694852">
                  <a:moveTo>
                    <a:pt x="0" y="0"/>
                  </a:moveTo>
                  <a:lnTo>
                    <a:pt x="666189" y="0"/>
                  </a:lnTo>
                  <a:lnTo>
                    <a:pt x="666189" y="694852"/>
                  </a:lnTo>
                  <a:lnTo>
                    <a:pt x="0" y="694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736407" y="872325"/>
              <a:ext cx="527078" cy="549755"/>
            </a:xfrm>
            <a:custGeom>
              <a:avLst/>
              <a:gdLst/>
              <a:ahLst/>
              <a:cxnLst/>
              <a:rect l="l" t="t" r="r" b="b"/>
              <a:pathLst>
                <a:path w="527078" h="549755">
                  <a:moveTo>
                    <a:pt x="0" y="0"/>
                  </a:moveTo>
                  <a:lnTo>
                    <a:pt x="527078" y="0"/>
                  </a:lnTo>
                  <a:lnTo>
                    <a:pt x="527078" y="549755"/>
                  </a:lnTo>
                  <a:lnTo>
                    <a:pt x="0" y="549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816569" y="2748540"/>
            <a:ext cx="13462818" cy="3405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93"/>
              </a:lnSpc>
              <a:spcBef>
                <a:spcPct val="0"/>
              </a:spcBef>
            </a:pPr>
            <a:r>
              <a:rPr lang="en-US" sz="9780" dirty="0">
                <a:solidFill>
                  <a:srgbClr val="F0F9FA"/>
                </a:solidFill>
                <a:latin typeface="#9Slide03 BoosterNextFYBlack" panose="02000A03000000020004" pitchFamily="2" charset="0"/>
              </a:rPr>
              <a:t>THÔNG ĐIỆP TỪ </a:t>
            </a:r>
          </a:p>
          <a:p>
            <a:pPr algn="ctr">
              <a:lnSpc>
                <a:spcPts val="13693"/>
              </a:lnSpc>
              <a:spcBef>
                <a:spcPct val="0"/>
              </a:spcBef>
            </a:pPr>
            <a:r>
              <a:rPr lang="en-US" sz="9780" dirty="0">
                <a:solidFill>
                  <a:srgbClr val="F0F9FA"/>
                </a:solidFill>
                <a:latin typeface="#9Slide03 BoosterNextFYBlack" panose="02000A03000000020004" pitchFamily="2" charset="0"/>
              </a:rPr>
              <a:t>BIỂN CẢ</a:t>
            </a:r>
          </a:p>
        </p:txBody>
      </p:sp>
      <p:sp>
        <p:nvSpPr>
          <p:cNvPr id="19" name="Freeform 19"/>
          <p:cNvSpPr/>
          <p:nvPr/>
        </p:nvSpPr>
        <p:spPr>
          <a:xfrm>
            <a:off x="952151" y="4371874"/>
            <a:ext cx="808606" cy="810312"/>
          </a:xfrm>
          <a:custGeom>
            <a:avLst/>
            <a:gdLst/>
            <a:ahLst/>
            <a:cxnLst/>
            <a:rect l="l" t="t" r="r" b="b"/>
            <a:pathLst>
              <a:path w="808606" h="810312">
                <a:moveTo>
                  <a:pt x="0" y="0"/>
                </a:moveTo>
                <a:lnTo>
                  <a:pt x="808606" y="0"/>
                </a:lnTo>
                <a:lnTo>
                  <a:pt x="808606" y="810312"/>
                </a:lnTo>
                <a:lnTo>
                  <a:pt x="0" y="810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936390" y="-25655"/>
            <a:ext cx="461214" cy="462187"/>
          </a:xfrm>
          <a:custGeom>
            <a:avLst/>
            <a:gdLst/>
            <a:ahLst/>
            <a:cxnLst/>
            <a:rect l="l" t="t" r="r" b="b"/>
            <a:pathLst>
              <a:path w="461214" h="462187">
                <a:moveTo>
                  <a:pt x="0" y="0"/>
                </a:moveTo>
                <a:lnTo>
                  <a:pt x="461213" y="0"/>
                </a:lnTo>
                <a:lnTo>
                  <a:pt x="461213" y="462186"/>
                </a:lnTo>
                <a:lnTo>
                  <a:pt x="0" y="4621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950553" y="4777030"/>
            <a:ext cx="1086379" cy="1088671"/>
          </a:xfrm>
          <a:custGeom>
            <a:avLst/>
            <a:gdLst/>
            <a:ahLst/>
            <a:cxnLst/>
            <a:rect l="l" t="t" r="r" b="b"/>
            <a:pathLst>
              <a:path w="1086379" h="1088671">
                <a:moveTo>
                  <a:pt x="0" y="0"/>
                </a:moveTo>
                <a:lnTo>
                  <a:pt x="1086379" y="0"/>
                </a:lnTo>
                <a:lnTo>
                  <a:pt x="1086379" y="1088671"/>
                </a:lnTo>
                <a:lnTo>
                  <a:pt x="0" y="1088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632527" y="4107775"/>
            <a:ext cx="667846" cy="669255"/>
          </a:xfrm>
          <a:custGeom>
            <a:avLst/>
            <a:gdLst/>
            <a:ahLst/>
            <a:cxnLst/>
            <a:rect l="l" t="t" r="r" b="b"/>
            <a:pathLst>
              <a:path w="667846" h="669255">
                <a:moveTo>
                  <a:pt x="0" y="0"/>
                </a:moveTo>
                <a:lnTo>
                  <a:pt x="667845" y="0"/>
                </a:lnTo>
                <a:lnTo>
                  <a:pt x="667845" y="669255"/>
                </a:lnTo>
                <a:lnTo>
                  <a:pt x="0" y="6692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1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3" name="creativeminds">
            <a:hlinkClick r:id="" action="ppaction://media"/>
            <a:extLst>
              <a:ext uri="{FF2B5EF4-FFF2-40B4-BE49-F238E27FC236}">
                <a16:creationId xmlns:a16="http://schemas.microsoft.com/office/drawing/2014/main" id="{51BC8B34-4FF2-FEC3-3E17-718DE585B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36862" y="681158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C310E-3EF5-E797-0E1B-CD080B1A0080}"/>
              </a:ext>
            </a:extLst>
          </p:cNvPr>
          <p:cNvSpPr txBox="1"/>
          <p:nvPr/>
        </p:nvSpPr>
        <p:spPr>
          <a:xfrm>
            <a:off x="1160079" y="8188524"/>
            <a:ext cx="159678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Muốn</a:t>
            </a:r>
            <a:r>
              <a:rPr lang="en-US" sz="5400" b="1" dirty="0"/>
              <a:t> </a:t>
            </a:r>
            <a:r>
              <a:rPr lang="en-US" sz="5400" b="1" dirty="0" err="1"/>
              <a:t>bỏ</a:t>
            </a:r>
            <a:r>
              <a:rPr lang="en-US" sz="5400" b="1" dirty="0"/>
              <a:t> </a:t>
            </a:r>
            <a:r>
              <a:rPr lang="en-US" sz="5400" b="1" dirty="0" err="1"/>
              <a:t>dấu</a:t>
            </a:r>
            <a:r>
              <a:rPr lang="en-US" sz="5400" b="1" dirty="0"/>
              <a:t> </a:t>
            </a:r>
            <a:r>
              <a:rPr lang="en-US" sz="5400" b="1" dirty="0" err="1"/>
              <a:t>ngoặc</a:t>
            </a:r>
            <a:r>
              <a:rPr lang="en-US" sz="5400" b="1" dirty="0"/>
              <a:t> </a:t>
            </a:r>
            <a:r>
              <a:rPr lang="en-US" sz="5400" b="1" dirty="0" err="1"/>
              <a:t>mà</a:t>
            </a:r>
            <a:r>
              <a:rPr lang="en-US" sz="5400" b="1" dirty="0"/>
              <a:t> </a:t>
            </a:r>
            <a:r>
              <a:rPr lang="en-US" sz="5400" b="1" dirty="0" err="1"/>
              <a:t>kết</a:t>
            </a:r>
            <a:r>
              <a:rPr lang="en-US" sz="5400" b="1" dirty="0"/>
              <a:t> </a:t>
            </a:r>
            <a:r>
              <a:rPr lang="en-US" sz="5400" b="1" dirty="0" err="1"/>
              <a:t>quả</a:t>
            </a:r>
            <a:r>
              <a:rPr lang="en-US" sz="5400" b="1" dirty="0"/>
              <a:t> </a:t>
            </a:r>
            <a:r>
              <a:rPr lang="en-US" sz="5400" b="1" dirty="0" err="1"/>
              <a:t>không</a:t>
            </a:r>
            <a:r>
              <a:rPr lang="en-US" sz="5400" b="1" dirty="0"/>
              <a:t> </a:t>
            </a:r>
            <a:r>
              <a:rPr lang="en-US" sz="5400" b="1" dirty="0" err="1"/>
              <a:t>thay</a:t>
            </a:r>
            <a:r>
              <a:rPr lang="en-US" sz="5400" b="1" dirty="0"/>
              <a:t> </a:t>
            </a:r>
            <a:r>
              <a:rPr lang="en-US" sz="5400" b="1" dirty="0" err="1"/>
              <a:t>đổi</a:t>
            </a:r>
            <a:r>
              <a:rPr lang="en-US" sz="5400" b="1" dirty="0"/>
              <a:t>, ta </a:t>
            </a:r>
            <a:r>
              <a:rPr lang="en-US" sz="5400" b="1" dirty="0" err="1"/>
              <a:t>thực</a:t>
            </a:r>
            <a:r>
              <a:rPr lang="en-US" sz="5400" b="1" dirty="0"/>
              <a:t> </a:t>
            </a:r>
            <a:r>
              <a:rPr lang="en-US" sz="5400" b="1" dirty="0" err="1"/>
              <a:t>hiện</a:t>
            </a:r>
            <a:r>
              <a:rPr lang="en-US" sz="5400" b="1" dirty="0"/>
              <a:t> </a:t>
            </a:r>
            <a:r>
              <a:rPr lang="en-US" sz="5400" b="1" dirty="0" err="1"/>
              <a:t>như</a:t>
            </a:r>
            <a:r>
              <a:rPr lang="en-US" sz="5400" b="1" dirty="0"/>
              <a:t> </a:t>
            </a:r>
            <a:r>
              <a:rPr lang="en-US" sz="5400" b="1" dirty="0" err="1"/>
              <a:t>thế</a:t>
            </a:r>
            <a:r>
              <a:rPr lang="en-US" sz="5400" b="1" dirty="0"/>
              <a:t> </a:t>
            </a:r>
            <a:r>
              <a:rPr lang="en-US" sz="5400" b="1" dirty="0" err="1"/>
              <a:t>nào</a:t>
            </a:r>
            <a:r>
              <a:rPr lang="en-US" sz="5400" b="1" dirty="0"/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B14416-7880-687C-0284-78063A633E71}"/>
              </a:ext>
            </a:extLst>
          </p:cNvPr>
          <p:cNvSpPr txBox="1"/>
          <p:nvPr/>
        </p:nvSpPr>
        <p:spPr>
          <a:xfrm>
            <a:off x="9651300" y="1826238"/>
            <a:ext cx="9253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1-c; 2-e; 3-b; 4-a; 5-d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F051077-E4D8-B9CC-D79C-C92D0BCC78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275647"/>
              </p:ext>
            </p:extLst>
          </p:nvPr>
        </p:nvGraphicFramePr>
        <p:xfrm>
          <a:off x="664955" y="344150"/>
          <a:ext cx="8460652" cy="6740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27093" imgH="1456092" progId="Equation.DSMT4">
                  <p:embed/>
                </p:oleObj>
              </mc:Choice>
              <mc:Fallback>
                <p:oleObj name="Equation" r:id="rId2" imgW="1827093" imgH="145609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4955" y="344150"/>
                        <a:ext cx="8460652" cy="6740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40C9863-7BDB-CBF6-412D-00BF64368E7B}"/>
              </a:ext>
            </a:extLst>
          </p:cNvPr>
          <p:cNvSpPr/>
          <p:nvPr/>
        </p:nvSpPr>
        <p:spPr>
          <a:xfrm>
            <a:off x="396854" y="335864"/>
            <a:ext cx="8991600" cy="730076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9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63048" y="7552840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0"/>
                </a:lnTo>
                <a:lnTo>
                  <a:pt x="0" y="3410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589483" y="-584961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483522" y="298147"/>
            <a:ext cx="474900" cy="475902"/>
          </a:xfrm>
          <a:custGeom>
            <a:avLst/>
            <a:gdLst/>
            <a:ahLst/>
            <a:cxnLst/>
            <a:rect l="l" t="t" r="r" b="b"/>
            <a:pathLst>
              <a:path w="474900" h="475902">
                <a:moveTo>
                  <a:pt x="0" y="0"/>
                </a:moveTo>
                <a:lnTo>
                  <a:pt x="474901" y="0"/>
                </a:lnTo>
                <a:lnTo>
                  <a:pt x="474901" y="475902"/>
                </a:lnTo>
                <a:lnTo>
                  <a:pt x="0" y="475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7604030" y="2867987"/>
            <a:ext cx="683970" cy="685413"/>
          </a:xfrm>
          <a:custGeom>
            <a:avLst/>
            <a:gdLst/>
            <a:ahLst/>
            <a:cxnLst/>
            <a:rect l="l" t="t" r="r" b="b"/>
            <a:pathLst>
              <a:path w="683970" h="685413">
                <a:moveTo>
                  <a:pt x="0" y="0"/>
                </a:moveTo>
                <a:lnTo>
                  <a:pt x="683970" y="0"/>
                </a:lnTo>
                <a:lnTo>
                  <a:pt x="683970" y="685413"/>
                </a:lnTo>
                <a:lnTo>
                  <a:pt x="0" y="685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010030" y="114300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8DEEEA-415B-D9E6-7A62-7FC1639DEBB2}"/>
              </a:ext>
            </a:extLst>
          </p:cNvPr>
          <p:cNvSpPr txBox="1"/>
          <p:nvPr/>
        </p:nvSpPr>
        <p:spPr>
          <a:xfrm>
            <a:off x="2199533" y="1365113"/>
            <a:ext cx="16327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bỏ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dấu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ngoặc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mà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giá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trị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biểu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thức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không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đổi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F3538C-D9AB-438C-073A-44BB4CCF7A0A}"/>
              </a:ext>
            </a:extLst>
          </p:cNvPr>
          <p:cNvSpPr txBox="1"/>
          <p:nvPr/>
        </p:nvSpPr>
        <p:spPr>
          <a:xfrm>
            <a:off x="4648200" y="173884"/>
            <a:ext cx="87077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 TẮC DẤU NGOẶC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827D4-C013-5AF2-24AE-81C11D31BA5F}"/>
              </a:ext>
            </a:extLst>
          </p:cNvPr>
          <p:cNvSpPr/>
          <p:nvPr/>
        </p:nvSpPr>
        <p:spPr>
          <a:xfrm>
            <a:off x="5715000" y="2686161"/>
            <a:ext cx="5943600" cy="113251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Nhìn</a:t>
            </a:r>
            <a:r>
              <a:rPr lang="en-US" sz="4000" dirty="0"/>
              <a:t> </a:t>
            </a:r>
            <a:r>
              <a:rPr lang="en-US" sz="4000" dirty="0" err="1"/>
              <a:t>dấu</a:t>
            </a:r>
            <a:r>
              <a:rPr lang="en-US" sz="4000" dirty="0"/>
              <a:t> </a:t>
            </a:r>
            <a:r>
              <a:rPr lang="en-US" sz="4000" dirty="0" err="1"/>
              <a:t>phía</a:t>
            </a:r>
            <a:r>
              <a:rPr lang="en-US" sz="4000" dirty="0"/>
              <a:t> </a:t>
            </a:r>
            <a:r>
              <a:rPr lang="en-US" sz="4000" dirty="0" err="1"/>
              <a:t>trước</a:t>
            </a:r>
            <a:r>
              <a:rPr lang="en-US" sz="4000" dirty="0"/>
              <a:t> </a:t>
            </a:r>
            <a:r>
              <a:rPr lang="en-US" sz="4000" dirty="0" err="1"/>
              <a:t>ngoặc</a:t>
            </a:r>
            <a:r>
              <a:rPr lang="en-US" sz="40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F79870-672A-F0BB-FBB7-1623E5A3B72E}"/>
              </a:ext>
            </a:extLst>
          </p:cNvPr>
          <p:cNvSpPr/>
          <p:nvPr/>
        </p:nvSpPr>
        <p:spPr>
          <a:xfrm>
            <a:off x="4795589" y="8343901"/>
            <a:ext cx="7172822" cy="1371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Giữ</a:t>
            </a:r>
            <a:r>
              <a:rPr lang="en-US" sz="4400" dirty="0"/>
              <a:t> </a:t>
            </a:r>
            <a:r>
              <a:rPr lang="en-US" sz="4400" dirty="0" err="1"/>
              <a:t>nguyên</a:t>
            </a:r>
            <a:r>
              <a:rPr lang="en-US" sz="4400" dirty="0"/>
              <a:t> </a:t>
            </a:r>
            <a:r>
              <a:rPr lang="en-US" sz="4400" dirty="0" err="1"/>
              <a:t>dấu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các </a:t>
            </a:r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ngoặc</a:t>
            </a:r>
            <a:r>
              <a:rPr lang="en-US" sz="44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95AE81-D58B-2153-1032-1A02CD430223}"/>
              </a:ext>
            </a:extLst>
          </p:cNvPr>
          <p:cNvSpPr/>
          <p:nvPr/>
        </p:nvSpPr>
        <p:spPr>
          <a:xfrm>
            <a:off x="12344400" y="5037058"/>
            <a:ext cx="5410200" cy="185904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Đổi</a:t>
            </a:r>
            <a:r>
              <a:rPr lang="en-US" sz="4400" dirty="0"/>
              <a:t> </a:t>
            </a:r>
            <a:r>
              <a:rPr lang="en-US" sz="4400" dirty="0" err="1"/>
              <a:t>dấu</a:t>
            </a:r>
            <a:r>
              <a:rPr lang="en-US" sz="4400" dirty="0"/>
              <a:t> các </a:t>
            </a:r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hạng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ngoặc</a:t>
            </a:r>
            <a:r>
              <a:rPr lang="en-US" sz="4400" dirty="0"/>
              <a:t> 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8B441D3-484F-31D8-59F5-FCEA1F91F8D9}"/>
              </a:ext>
            </a:extLst>
          </p:cNvPr>
          <p:cNvSpPr/>
          <p:nvPr/>
        </p:nvSpPr>
        <p:spPr>
          <a:xfrm>
            <a:off x="7879887" y="4060152"/>
            <a:ext cx="685800" cy="4191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51D592E-CBD5-1068-1A49-BC11B51D0E4A}"/>
              </a:ext>
            </a:extLst>
          </p:cNvPr>
          <p:cNvSpPr/>
          <p:nvPr/>
        </p:nvSpPr>
        <p:spPr>
          <a:xfrm>
            <a:off x="8382000" y="5372100"/>
            <a:ext cx="3962400" cy="685800"/>
          </a:xfrm>
          <a:prstGeom prst="rightArrow">
            <a:avLst/>
          </a:prstGeom>
          <a:solidFill>
            <a:srgbClr val="1DEF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F36717-36C6-9071-E18A-4B2E425EC9B1}"/>
              </a:ext>
            </a:extLst>
          </p:cNvPr>
          <p:cNvSpPr/>
          <p:nvPr/>
        </p:nvSpPr>
        <p:spPr>
          <a:xfrm>
            <a:off x="5791200" y="6017003"/>
            <a:ext cx="1981200" cy="2987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DA1178-BA4F-200E-16D5-AE1DB76144FF}"/>
              </a:ext>
            </a:extLst>
          </p:cNvPr>
          <p:cNvSpPr/>
          <p:nvPr/>
        </p:nvSpPr>
        <p:spPr>
          <a:xfrm>
            <a:off x="6591300" y="5149207"/>
            <a:ext cx="381000" cy="2051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010D6B-13F9-B161-37F7-7F98888F9EBE}"/>
              </a:ext>
            </a:extLst>
          </p:cNvPr>
          <p:cNvSpPr/>
          <p:nvPr/>
        </p:nvSpPr>
        <p:spPr>
          <a:xfrm>
            <a:off x="9220200" y="4838199"/>
            <a:ext cx="1676400" cy="3977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88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32195" y="6499234"/>
            <a:ext cx="3256108" cy="4536535"/>
          </a:xfrm>
          <a:custGeom>
            <a:avLst/>
            <a:gdLst/>
            <a:ahLst/>
            <a:cxnLst/>
            <a:rect l="l" t="t" r="r" b="b"/>
            <a:pathLst>
              <a:path w="3256108" h="4536535">
                <a:moveTo>
                  <a:pt x="0" y="0"/>
                </a:moveTo>
                <a:lnTo>
                  <a:pt x="3256107" y="0"/>
                </a:lnTo>
                <a:lnTo>
                  <a:pt x="3256107" y="4536534"/>
                </a:lnTo>
                <a:lnTo>
                  <a:pt x="0" y="453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7009103"/>
            <a:ext cx="2935779" cy="3277897"/>
          </a:xfrm>
          <a:custGeom>
            <a:avLst/>
            <a:gdLst/>
            <a:ahLst/>
            <a:cxnLst/>
            <a:rect l="l" t="t" r="r" b="b"/>
            <a:pathLst>
              <a:path w="2935779" h="3277897">
                <a:moveTo>
                  <a:pt x="0" y="0"/>
                </a:moveTo>
                <a:lnTo>
                  <a:pt x="2935779" y="0"/>
                </a:lnTo>
                <a:lnTo>
                  <a:pt x="2935779" y="3277897"/>
                </a:lnTo>
                <a:lnTo>
                  <a:pt x="0" y="3277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990421" y="8568935"/>
            <a:ext cx="1584629" cy="2466833"/>
          </a:xfrm>
          <a:custGeom>
            <a:avLst/>
            <a:gdLst/>
            <a:ahLst/>
            <a:cxnLst/>
            <a:rect l="l" t="t" r="r" b="b"/>
            <a:pathLst>
              <a:path w="1584629" h="2466833">
                <a:moveTo>
                  <a:pt x="0" y="0"/>
                </a:moveTo>
                <a:lnTo>
                  <a:pt x="1584629" y="0"/>
                </a:lnTo>
                <a:lnTo>
                  <a:pt x="1584629" y="2466833"/>
                </a:lnTo>
                <a:lnTo>
                  <a:pt x="0" y="24668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132195" y="-1248546"/>
            <a:ext cx="4459844" cy="4554492"/>
          </a:xfrm>
          <a:custGeom>
            <a:avLst/>
            <a:gdLst/>
            <a:ahLst/>
            <a:cxnLst/>
            <a:rect l="l" t="t" r="r" b="b"/>
            <a:pathLst>
              <a:path w="4459844" h="4554492">
                <a:moveTo>
                  <a:pt x="0" y="0"/>
                </a:moveTo>
                <a:lnTo>
                  <a:pt x="4459843" y="0"/>
                </a:lnTo>
                <a:lnTo>
                  <a:pt x="4459843" y="4554492"/>
                </a:lnTo>
                <a:lnTo>
                  <a:pt x="0" y="4554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95339">
            <a:off x="9569906" y="-594517"/>
            <a:ext cx="3800528" cy="2842158"/>
          </a:xfrm>
          <a:custGeom>
            <a:avLst/>
            <a:gdLst/>
            <a:ahLst/>
            <a:cxnLst/>
            <a:rect l="l" t="t" r="r" b="b"/>
            <a:pathLst>
              <a:path w="3800528" h="2842158">
                <a:moveTo>
                  <a:pt x="0" y="0"/>
                </a:moveTo>
                <a:lnTo>
                  <a:pt x="3800528" y="0"/>
                </a:lnTo>
                <a:lnTo>
                  <a:pt x="3800528" y="2842157"/>
                </a:lnTo>
                <a:lnTo>
                  <a:pt x="0" y="28421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95339">
            <a:off x="5267996" y="8683987"/>
            <a:ext cx="4139705" cy="3095805"/>
          </a:xfrm>
          <a:custGeom>
            <a:avLst/>
            <a:gdLst/>
            <a:ahLst/>
            <a:cxnLst/>
            <a:rect l="l" t="t" r="r" b="b"/>
            <a:pathLst>
              <a:path w="4139705" h="3095805">
                <a:moveTo>
                  <a:pt x="0" y="0"/>
                </a:moveTo>
                <a:lnTo>
                  <a:pt x="4139705" y="0"/>
                </a:lnTo>
                <a:lnTo>
                  <a:pt x="4139705" y="3095805"/>
                </a:lnTo>
                <a:lnTo>
                  <a:pt x="0" y="3095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-2229922" y="425455"/>
            <a:ext cx="4459844" cy="4554492"/>
          </a:xfrm>
          <a:custGeom>
            <a:avLst/>
            <a:gdLst/>
            <a:ahLst/>
            <a:cxnLst/>
            <a:rect l="l" t="t" r="r" b="b"/>
            <a:pathLst>
              <a:path w="4459844" h="4554492">
                <a:moveTo>
                  <a:pt x="0" y="0"/>
                </a:moveTo>
                <a:lnTo>
                  <a:pt x="4459844" y="0"/>
                </a:lnTo>
                <a:lnTo>
                  <a:pt x="4459844" y="4554493"/>
                </a:lnTo>
                <a:lnTo>
                  <a:pt x="0" y="4554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10117174" y="1566540"/>
            <a:ext cx="8345920" cy="8469107"/>
          </a:xfrm>
          <a:custGeom>
            <a:avLst/>
            <a:gdLst/>
            <a:ahLst/>
            <a:cxnLst/>
            <a:rect l="l" t="t" r="r" b="b"/>
            <a:pathLst>
              <a:path w="8345920" h="8469107">
                <a:moveTo>
                  <a:pt x="0" y="0"/>
                </a:moveTo>
                <a:lnTo>
                  <a:pt x="8345920" y="0"/>
                </a:lnTo>
                <a:lnTo>
                  <a:pt x="8345920" y="8469106"/>
                </a:lnTo>
                <a:lnTo>
                  <a:pt x="0" y="8469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595A39F-1E4C-A73D-D23D-51917251A8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3" b="90888" l="9871" r="89968">
                        <a14:foregroundMark x1="23139" y1="90888" x2="46278" y2="88551"/>
                        <a14:foregroundMark x1="46278" y1="88551" x2="74110" y2="90888"/>
                        <a14:foregroundMark x1="74110" y1="90888" x2="77832" y2="796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5127" y="4806318"/>
            <a:ext cx="4459845" cy="30886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73EF85-6490-152F-4FE4-3EEA56F0E51E}"/>
              </a:ext>
            </a:extLst>
          </p:cNvPr>
          <p:cNvSpPr txBox="1"/>
          <p:nvPr/>
        </p:nvSpPr>
        <p:spPr>
          <a:xfrm>
            <a:off x="3389050" y="1244687"/>
            <a:ext cx="6728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V</a:t>
            </a:r>
            <a:r>
              <a:rPr lang="en-US" sz="72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Ị TRÍ KHO BÁU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Demi" panose="020B07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216063-81A9-E2BF-F605-0472C2331283}"/>
              </a:ext>
            </a:extLst>
          </p:cNvPr>
          <p:cNvSpPr txBox="1"/>
          <p:nvPr/>
        </p:nvSpPr>
        <p:spPr>
          <a:xfrm>
            <a:off x="1364787" y="3147083"/>
            <a:ext cx="1125989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Theo </a:t>
            </a:r>
            <a:r>
              <a:rPr lang="en-US" sz="5400" dirty="0" err="1"/>
              <a:t>tín</a:t>
            </a:r>
            <a:r>
              <a:rPr lang="en-US" sz="5400" dirty="0"/>
              <a:t> </a:t>
            </a:r>
            <a:r>
              <a:rPr lang="en-US" sz="5400" dirty="0" err="1"/>
              <a:t>hiệu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dirty="0" err="1"/>
              <a:t>máy</a:t>
            </a:r>
            <a:r>
              <a:rPr lang="en-US" sz="5400" dirty="0"/>
              <a:t> </a:t>
            </a:r>
            <a:r>
              <a:rPr lang="en-US" sz="5400" dirty="0" err="1"/>
              <a:t>thăm</a:t>
            </a:r>
            <a:r>
              <a:rPr lang="en-US" sz="5400" dirty="0"/>
              <a:t> </a:t>
            </a:r>
            <a:r>
              <a:rPr lang="en-US" sz="5400" dirty="0" err="1"/>
              <a:t>dò</a:t>
            </a:r>
            <a:r>
              <a:rPr lang="en-US" sz="5400" dirty="0"/>
              <a:t>. Kho </a:t>
            </a:r>
            <a:r>
              <a:rPr lang="en-US" sz="5400" dirty="0" err="1"/>
              <a:t>báu</a:t>
            </a:r>
            <a:r>
              <a:rPr lang="en-US" sz="5400" dirty="0"/>
              <a:t> ở </a:t>
            </a:r>
            <a:r>
              <a:rPr lang="en-US" sz="5400" dirty="0" err="1"/>
              <a:t>phía</a:t>
            </a:r>
            <a:r>
              <a:rPr lang="en-US" sz="5400" dirty="0"/>
              <a:t> </a:t>
            </a:r>
            <a:r>
              <a:rPr lang="en-US" sz="5400" dirty="0" err="1"/>
              <a:t>dưới</a:t>
            </a:r>
            <a:r>
              <a:rPr lang="en-US" sz="5400" dirty="0"/>
              <a:t> </a:t>
            </a:r>
            <a:r>
              <a:rPr lang="en-US" sz="5400" dirty="0" err="1"/>
              <a:t>vị</a:t>
            </a:r>
            <a:r>
              <a:rPr lang="en-US" sz="5400" dirty="0"/>
              <a:t> </a:t>
            </a:r>
            <a:r>
              <a:rPr lang="en-US" sz="5400" dirty="0" err="1"/>
              <a:t>trí</a:t>
            </a:r>
            <a:r>
              <a:rPr lang="en-US" sz="5400" dirty="0"/>
              <a:t> </a:t>
            </a:r>
            <a:r>
              <a:rPr lang="en-US" sz="5400" dirty="0" err="1"/>
              <a:t>hiện</a:t>
            </a:r>
            <a:r>
              <a:rPr lang="en-US" sz="5400" dirty="0"/>
              <a:t> </a:t>
            </a:r>
            <a:r>
              <a:rPr lang="en-US" sz="5400" dirty="0" err="1"/>
              <a:t>tại</a:t>
            </a:r>
            <a:r>
              <a:rPr lang="en-US" sz="5400" dirty="0"/>
              <a:t> </a:t>
            </a:r>
            <a:r>
              <a:rPr lang="en-US" sz="5400" dirty="0" err="1"/>
              <a:t>của</a:t>
            </a:r>
            <a:r>
              <a:rPr lang="en-US" sz="5400" dirty="0"/>
              <a:t> </a:t>
            </a:r>
            <a:r>
              <a:rPr lang="en-US" sz="5400" dirty="0" err="1"/>
              <a:t>tàu</a:t>
            </a:r>
            <a:r>
              <a:rPr lang="en-US" sz="5400" dirty="0"/>
              <a:t> </a:t>
            </a:r>
            <a:r>
              <a:rPr lang="en-US" sz="5400" dirty="0" err="1"/>
              <a:t>ngầm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32m.</a:t>
            </a:r>
          </a:p>
          <a:p>
            <a:r>
              <a:rPr lang="en-US" sz="5400" dirty="0"/>
              <a:t>VỊ </a:t>
            </a:r>
            <a:r>
              <a:rPr lang="en-US" sz="5400" dirty="0" err="1"/>
              <a:t>trí</a:t>
            </a:r>
            <a:r>
              <a:rPr lang="en-US" sz="5400" dirty="0"/>
              <a:t> </a:t>
            </a:r>
            <a:r>
              <a:rPr lang="en-US" sz="5400" dirty="0" err="1"/>
              <a:t>tàu</a:t>
            </a:r>
            <a:r>
              <a:rPr lang="en-US" sz="5400" dirty="0"/>
              <a:t> </a:t>
            </a:r>
            <a:r>
              <a:rPr lang="en-US" sz="5400" dirty="0" err="1"/>
              <a:t>hiện</a:t>
            </a:r>
            <a:r>
              <a:rPr lang="en-US" sz="5400" dirty="0"/>
              <a:t> </a:t>
            </a:r>
            <a:r>
              <a:rPr lang="en-US" sz="5400" dirty="0" err="1"/>
              <a:t>tại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54m </a:t>
            </a:r>
            <a:r>
              <a:rPr lang="en-US" sz="5400" dirty="0" err="1"/>
              <a:t>dưới</a:t>
            </a:r>
            <a:r>
              <a:rPr lang="en-US" sz="5400" dirty="0"/>
              <a:t> </a:t>
            </a:r>
            <a:r>
              <a:rPr lang="en-US" sz="5400" dirty="0" err="1"/>
              <a:t>mực</a:t>
            </a:r>
            <a:r>
              <a:rPr lang="en-US" sz="5400" dirty="0"/>
              <a:t> </a:t>
            </a:r>
            <a:r>
              <a:rPr lang="en-US" sz="5400" dirty="0" err="1"/>
              <a:t>nước</a:t>
            </a:r>
            <a:r>
              <a:rPr lang="en-US" sz="5400" dirty="0"/>
              <a:t> </a:t>
            </a:r>
            <a:r>
              <a:rPr lang="en-US" sz="5400" dirty="0" err="1"/>
              <a:t>biển</a:t>
            </a:r>
            <a:r>
              <a:rPr lang="en-US" sz="5400" dirty="0"/>
              <a:t>. </a:t>
            </a:r>
            <a:r>
              <a:rPr lang="en-US" sz="5400" dirty="0" err="1"/>
              <a:t>Hãy</a:t>
            </a:r>
            <a:r>
              <a:rPr lang="en-US" sz="5400" dirty="0"/>
              <a:t> </a:t>
            </a:r>
            <a:r>
              <a:rPr lang="en-US" sz="5400" dirty="0" err="1"/>
              <a:t>xác</a:t>
            </a:r>
            <a:r>
              <a:rPr lang="en-US" sz="5400" dirty="0"/>
              <a:t> </a:t>
            </a:r>
            <a:r>
              <a:rPr lang="en-US" sz="5400" dirty="0" err="1"/>
              <a:t>định</a:t>
            </a:r>
            <a:r>
              <a:rPr lang="en-US" sz="5400" dirty="0"/>
              <a:t> </a:t>
            </a:r>
            <a:r>
              <a:rPr lang="en-US" sz="5400" dirty="0" err="1"/>
              <a:t>vị</a:t>
            </a:r>
            <a:r>
              <a:rPr lang="en-US" sz="5400" dirty="0"/>
              <a:t> </a:t>
            </a:r>
            <a:r>
              <a:rPr lang="en-US" sz="5400" dirty="0" err="1"/>
              <a:t>trí</a:t>
            </a:r>
            <a:r>
              <a:rPr lang="en-US" sz="5400" dirty="0"/>
              <a:t> </a:t>
            </a:r>
            <a:r>
              <a:rPr lang="en-US" sz="5400" dirty="0" err="1"/>
              <a:t>kho</a:t>
            </a:r>
            <a:r>
              <a:rPr lang="en-US" sz="5400" dirty="0"/>
              <a:t> </a:t>
            </a:r>
            <a:r>
              <a:rPr lang="en-US" sz="5400" dirty="0" err="1"/>
              <a:t>báu</a:t>
            </a:r>
            <a:r>
              <a:rPr lang="en-US" sz="6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9529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32195" y="6499234"/>
            <a:ext cx="3256108" cy="4536535"/>
          </a:xfrm>
          <a:custGeom>
            <a:avLst/>
            <a:gdLst/>
            <a:ahLst/>
            <a:cxnLst/>
            <a:rect l="l" t="t" r="r" b="b"/>
            <a:pathLst>
              <a:path w="3256108" h="4536535">
                <a:moveTo>
                  <a:pt x="0" y="0"/>
                </a:moveTo>
                <a:lnTo>
                  <a:pt x="3256107" y="0"/>
                </a:lnTo>
                <a:lnTo>
                  <a:pt x="3256107" y="4536534"/>
                </a:lnTo>
                <a:lnTo>
                  <a:pt x="0" y="453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7009103"/>
            <a:ext cx="2935779" cy="3277897"/>
          </a:xfrm>
          <a:custGeom>
            <a:avLst/>
            <a:gdLst/>
            <a:ahLst/>
            <a:cxnLst/>
            <a:rect l="l" t="t" r="r" b="b"/>
            <a:pathLst>
              <a:path w="2935779" h="3277897">
                <a:moveTo>
                  <a:pt x="0" y="0"/>
                </a:moveTo>
                <a:lnTo>
                  <a:pt x="2935779" y="0"/>
                </a:lnTo>
                <a:lnTo>
                  <a:pt x="2935779" y="3277897"/>
                </a:lnTo>
                <a:lnTo>
                  <a:pt x="0" y="3277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990421" y="8568935"/>
            <a:ext cx="1584629" cy="2466833"/>
          </a:xfrm>
          <a:custGeom>
            <a:avLst/>
            <a:gdLst/>
            <a:ahLst/>
            <a:cxnLst/>
            <a:rect l="l" t="t" r="r" b="b"/>
            <a:pathLst>
              <a:path w="1584629" h="2466833">
                <a:moveTo>
                  <a:pt x="0" y="0"/>
                </a:moveTo>
                <a:lnTo>
                  <a:pt x="1584629" y="0"/>
                </a:lnTo>
                <a:lnTo>
                  <a:pt x="1584629" y="2466833"/>
                </a:lnTo>
                <a:lnTo>
                  <a:pt x="0" y="24668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132195" y="-1248546"/>
            <a:ext cx="4459844" cy="4554492"/>
          </a:xfrm>
          <a:custGeom>
            <a:avLst/>
            <a:gdLst/>
            <a:ahLst/>
            <a:cxnLst/>
            <a:rect l="l" t="t" r="r" b="b"/>
            <a:pathLst>
              <a:path w="4459844" h="4554492">
                <a:moveTo>
                  <a:pt x="0" y="0"/>
                </a:moveTo>
                <a:lnTo>
                  <a:pt x="4459843" y="0"/>
                </a:lnTo>
                <a:lnTo>
                  <a:pt x="4459843" y="4554492"/>
                </a:lnTo>
                <a:lnTo>
                  <a:pt x="0" y="4554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95339">
            <a:off x="9569906" y="-594517"/>
            <a:ext cx="3800528" cy="2842158"/>
          </a:xfrm>
          <a:custGeom>
            <a:avLst/>
            <a:gdLst/>
            <a:ahLst/>
            <a:cxnLst/>
            <a:rect l="l" t="t" r="r" b="b"/>
            <a:pathLst>
              <a:path w="3800528" h="2842158">
                <a:moveTo>
                  <a:pt x="0" y="0"/>
                </a:moveTo>
                <a:lnTo>
                  <a:pt x="3800528" y="0"/>
                </a:lnTo>
                <a:lnTo>
                  <a:pt x="3800528" y="2842157"/>
                </a:lnTo>
                <a:lnTo>
                  <a:pt x="0" y="28421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95339">
            <a:off x="5267996" y="8683987"/>
            <a:ext cx="4139705" cy="3095805"/>
          </a:xfrm>
          <a:custGeom>
            <a:avLst/>
            <a:gdLst/>
            <a:ahLst/>
            <a:cxnLst/>
            <a:rect l="l" t="t" r="r" b="b"/>
            <a:pathLst>
              <a:path w="4139705" h="3095805">
                <a:moveTo>
                  <a:pt x="0" y="0"/>
                </a:moveTo>
                <a:lnTo>
                  <a:pt x="4139705" y="0"/>
                </a:lnTo>
                <a:lnTo>
                  <a:pt x="4139705" y="3095805"/>
                </a:lnTo>
                <a:lnTo>
                  <a:pt x="0" y="3095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-2229922" y="425455"/>
            <a:ext cx="4459844" cy="4554492"/>
          </a:xfrm>
          <a:custGeom>
            <a:avLst/>
            <a:gdLst/>
            <a:ahLst/>
            <a:cxnLst/>
            <a:rect l="l" t="t" r="r" b="b"/>
            <a:pathLst>
              <a:path w="4459844" h="4554492">
                <a:moveTo>
                  <a:pt x="0" y="0"/>
                </a:moveTo>
                <a:lnTo>
                  <a:pt x="4459844" y="0"/>
                </a:lnTo>
                <a:lnTo>
                  <a:pt x="4459844" y="4554493"/>
                </a:lnTo>
                <a:lnTo>
                  <a:pt x="0" y="4554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4402913" y="647700"/>
            <a:ext cx="8345920" cy="8469107"/>
          </a:xfrm>
          <a:custGeom>
            <a:avLst/>
            <a:gdLst/>
            <a:ahLst/>
            <a:cxnLst/>
            <a:rect l="l" t="t" r="r" b="b"/>
            <a:pathLst>
              <a:path w="8345920" h="8469107">
                <a:moveTo>
                  <a:pt x="0" y="0"/>
                </a:moveTo>
                <a:lnTo>
                  <a:pt x="8345920" y="0"/>
                </a:lnTo>
                <a:lnTo>
                  <a:pt x="8345920" y="8469106"/>
                </a:lnTo>
                <a:lnTo>
                  <a:pt x="0" y="8469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40A38-F31C-AE00-3901-E3BFFE948C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4" b="93056" l="9795" r="89977">
                        <a14:foregroundMark x1="36902" y1="87269" x2="63326" y2="93056"/>
                        <a14:foregroundMark x1="63326" y1="93056" x2="73349" y2="88657"/>
                        <a14:foregroundMark x1="89066" y1="24306" x2="88838" y2="36574"/>
                        <a14:foregroundMark x1="88838" y1="36574" x2="88383" y2="36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9411" y="3393356"/>
            <a:ext cx="5095577" cy="50143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47FE1D-30CA-34A5-0EA3-8353903C0501}"/>
              </a:ext>
            </a:extLst>
          </p:cNvPr>
          <p:cNvSpPr txBox="1"/>
          <p:nvPr/>
        </p:nvSpPr>
        <p:spPr>
          <a:xfrm>
            <a:off x="2938407" y="540583"/>
            <a:ext cx="13371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>
                    <a:lumMod val="95000"/>
                  </a:schemeClr>
                </a:solidFill>
              </a:rPr>
              <a:t>Theo </a:t>
            </a:r>
            <a:r>
              <a:rPr lang="en-US" sz="6600" dirty="0" err="1">
                <a:solidFill>
                  <a:schemeClr val="bg1">
                    <a:lumMod val="95000"/>
                  </a:schemeClr>
                </a:solidFill>
              </a:rPr>
              <a:t>em</a:t>
            </a:r>
            <a:r>
              <a:rPr lang="en-US" sz="66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6600" dirty="0" err="1">
                <a:solidFill>
                  <a:schemeClr val="bg1">
                    <a:lumMod val="95000"/>
                  </a:schemeClr>
                </a:solidFill>
              </a:rPr>
              <a:t>kho</a:t>
            </a:r>
            <a:r>
              <a:rPr lang="en-US" sz="6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bg1">
                    <a:lumMod val="95000"/>
                  </a:schemeClr>
                </a:solidFill>
              </a:rPr>
              <a:t>báu</a:t>
            </a:r>
            <a:r>
              <a:rPr lang="en-US" sz="6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bg1">
                    <a:lumMod val="95000"/>
                  </a:schemeClr>
                </a:solidFill>
              </a:rPr>
              <a:t>là</a:t>
            </a:r>
            <a:r>
              <a:rPr lang="en-US" sz="6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bg1">
                    <a:lumMod val="95000"/>
                  </a:schemeClr>
                </a:solidFill>
              </a:rPr>
              <a:t>gì</a:t>
            </a:r>
            <a:r>
              <a:rPr lang="en-US" sz="6600" dirty="0">
                <a:solidFill>
                  <a:schemeClr val="bg1">
                    <a:lumMod val="95000"/>
                  </a:schemeClr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17727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44800" y="7277100"/>
            <a:ext cx="2743200" cy="3758668"/>
          </a:xfrm>
          <a:custGeom>
            <a:avLst/>
            <a:gdLst/>
            <a:ahLst/>
            <a:cxnLst/>
            <a:rect l="l" t="t" r="r" b="b"/>
            <a:pathLst>
              <a:path w="3256108" h="4536535">
                <a:moveTo>
                  <a:pt x="0" y="0"/>
                </a:moveTo>
                <a:lnTo>
                  <a:pt x="3256107" y="0"/>
                </a:lnTo>
                <a:lnTo>
                  <a:pt x="3256107" y="4536534"/>
                </a:lnTo>
                <a:lnTo>
                  <a:pt x="0" y="453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5386" y="8546601"/>
            <a:ext cx="1298748" cy="1986062"/>
          </a:xfrm>
          <a:custGeom>
            <a:avLst/>
            <a:gdLst/>
            <a:ahLst/>
            <a:cxnLst/>
            <a:rect l="l" t="t" r="r" b="b"/>
            <a:pathLst>
              <a:path w="2935779" h="3277897">
                <a:moveTo>
                  <a:pt x="0" y="0"/>
                </a:moveTo>
                <a:lnTo>
                  <a:pt x="2935779" y="0"/>
                </a:lnTo>
                <a:lnTo>
                  <a:pt x="2935779" y="3277897"/>
                </a:lnTo>
                <a:lnTo>
                  <a:pt x="0" y="3277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990421" y="8568935"/>
            <a:ext cx="1584629" cy="2466833"/>
          </a:xfrm>
          <a:custGeom>
            <a:avLst/>
            <a:gdLst/>
            <a:ahLst/>
            <a:cxnLst/>
            <a:rect l="l" t="t" r="r" b="b"/>
            <a:pathLst>
              <a:path w="1584629" h="2466833">
                <a:moveTo>
                  <a:pt x="0" y="0"/>
                </a:moveTo>
                <a:lnTo>
                  <a:pt x="1584629" y="0"/>
                </a:lnTo>
                <a:lnTo>
                  <a:pt x="1584629" y="2466833"/>
                </a:lnTo>
                <a:lnTo>
                  <a:pt x="0" y="24668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5339">
            <a:off x="9569906" y="-594517"/>
            <a:ext cx="3800528" cy="2842158"/>
          </a:xfrm>
          <a:custGeom>
            <a:avLst/>
            <a:gdLst/>
            <a:ahLst/>
            <a:cxnLst/>
            <a:rect l="l" t="t" r="r" b="b"/>
            <a:pathLst>
              <a:path w="3800528" h="2842158">
                <a:moveTo>
                  <a:pt x="0" y="0"/>
                </a:moveTo>
                <a:lnTo>
                  <a:pt x="3800528" y="0"/>
                </a:lnTo>
                <a:lnTo>
                  <a:pt x="3800528" y="2842157"/>
                </a:lnTo>
                <a:lnTo>
                  <a:pt x="0" y="2842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5339">
            <a:off x="5267996" y="8683987"/>
            <a:ext cx="4139705" cy="3095805"/>
          </a:xfrm>
          <a:custGeom>
            <a:avLst/>
            <a:gdLst/>
            <a:ahLst/>
            <a:cxnLst/>
            <a:rect l="l" t="t" r="r" b="b"/>
            <a:pathLst>
              <a:path w="4139705" h="3095805">
                <a:moveTo>
                  <a:pt x="0" y="0"/>
                </a:moveTo>
                <a:lnTo>
                  <a:pt x="4139705" y="0"/>
                </a:lnTo>
                <a:lnTo>
                  <a:pt x="4139705" y="3095805"/>
                </a:lnTo>
                <a:lnTo>
                  <a:pt x="0" y="30958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-2229922" y="425455"/>
            <a:ext cx="4459844" cy="4554492"/>
          </a:xfrm>
          <a:custGeom>
            <a:avLst/>
            <a:gdLst/>
            <a:ahLst/>
            <a:cxnLst/>
            <a:rect l="l" t="t" r="r" b="b"/>
            <a:pathLst>
              <a:path w="4459844" h="4554492">
                <a:moveTo>
                  <a:pt x="0" y="0"/>
                </a:moveTo>
                <a:lnTo>
                  <a:pt x="4459844" y="0"/>
                </a:lnTo>
                <a:lnTo>
                  <a:pt x="4459844" y="4554493"/>
                </a:lnTo>
                <a:lnTo>
                  <a:pt x="0" y="45544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4622773" y="1039580"/>
            <a:ext cx="8345920" cy="8469107"/>
          </a:xfrm>
          <a:custGeom>
            <a:avLst/>
            <a:gdLst/>
            <a:ahLst/>
            <a:cxnLst/>
            <a:rect l="l" t="t" r="r" b="b"/>
            <a:pathLst>
              <a:path w="8345920" h="8469107">
                <a:moveTo>
                  <a:pt x="0" y="0"/>
                </a:moveTo>
                <a:lnTo>
                  <a:pt x="8345920" y="0"/>
                </a:lnTo>
                <a:lnTo>
                  <a:pt x="8345920" y="8469106"/>
                </a:lnTo>
                <a:lnTo>
                  <a:pt x="0" y="8469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E86DA3-C693-EF00-3A66-7A3427AD6E6E}"/>
              </a:ext>
            </a:extLst>
          </p:cNvPr>
          <p:cNvSpPr txBox="1"/>
          <p:nvPr/>
        </p:nvSpPr>
        <p:spPr>
          <a:xfrm>
            <a:off x="4402913" y="1338821"/>
            <a:ext cx="9181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FF00"/>
                </a:solidFill>
                <a:latin typeface="Calibri"/>
              </a:rPr>
              <a:t>CHÌA KHÓA VẠN NĂNG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9741B3-7E50-7783-6A29-76F46A1A77C0}"/>
              </a:ext>
            </a:extLst>
          </p:cNvPr>
          <p:cNvSpPr txBox="1"/>
          <p:nvPr/>
        </p:nvSpPr>
        <p:spPr>
          <a:xfrm>
            <a:off x="2009696" y="3422670"/>
            <a:ext cx="14965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Chiếu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chìa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khóa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để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mở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rương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kho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báu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bị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vỡ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. </a:t>
            </a:r>
          </a:p>
          <a:p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Hãy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ghép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lại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mảnh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vỡ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sao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cho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câu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hỏi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ghép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với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câu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trả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badi" panose="020B0604020104020204" pitchFamily="34" charset="0"/>
              </a:rPr>
              <a:t>lời</a:t>
            </a:r>
            <a:r>
              <a:rPr lang="en-US" sz="6000" dirty="0">
                <a:solidFill>
                  <a:schemeClr val="bg1"/>
                </a:solidFill>
                <a:latin typeface="Abadi" panose="020B0604020104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11F77A-B792-F260-E9A0-3FC2BD318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970" y="1485900"/>
            <a:ext cx="13606059" cy="82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87995" y="-2998787"/>
            <a:ext cx="7033390" cy="7137204"/>
          </a:xfrm>
          <a:custGeom>
            <a:avLst/>
            <a:gdLst/>
            <a:ahLst/>
            <a:cxnLst/>
            <a:rect l="l" t="t" r="r" b="b"/>
            <a:pathLst>
              <a:path w="7033390" h="7137204">
                <a:moveTo>
                  <a:pt x="0" y="0"/>
                </a:moveTo>
                <a:lnTo>
                  <a:pt x="7033390" y="0"/>
                </a:lnTo>
                <a:lnTo>
                  <a:pt x="7033390" y="7137203"/>
                </a:lnTo>
                <a:lnTo>
                  <a:pt x="0" y="7137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43250" y="241593"/>
            <a:ext cx="785450" cy="787107"/>
          </a:xfrm>
          <a:custGeom>
            <a:avLst/>
            <a:gdLst/>
            <a:ahLst/>
            <a:cxnLst/>
            <a:rect l="l" t="t" r="r" b="b"/>
            <a:pathLst>
              <a:path w="785450" h="787107">
                <a:moveTo>
                  <a:pt x="0" y="0"/>
                </a:moveTo>
                <a:lnTo>
                  <a:pt x="785450" y="0"/>
                </a:lnTo>
                <a:lnTo>
                  <a:pt x="785450" y="787107"/>
                </a:lnTo>
                <a:lnTo>
                  <a:pt x="0" y="7871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88999" y="569815"/>
            <a:ext cx="432993" cy="433907"/>
          </a:xfrm>
          <a:custGeom>
            <a:avLst/>
            <a:gdLst/>
            <a:ahLst/>
            <a:cxnLst/>
            <a:rect l="l" t="t" r="r" b="b"/>
            <a:pathLst>
              <a:path w="432993" h="433907">
                <a:moveTo>
                  <a:pt x="0" y="0"/>
                </a:moveTo>
                <a:lnTo>
                  <a:pt x="432993" y="0"/>
                </a:lnTo>
                <a:lnTo>
                  <a:pt x="432993" y="433906"/>
                </a:lnTo>
                <a:lnTo>
                  <a:pt x="0" y="43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770455" y="780515"/>
            <a:ext cx="12252059" cy="1019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61"/>
              </a:lnSpc>
              <a:spcBef>
                <a:spcPct val="0"/>
              </a:spcBef>
            </a:pPr>
            <a:r>
              <a:rPr lang="en-US" sz="6044" dirty="0">
                <a:solidFill>
                  <a:srgbClr val="F0F9FA"/>
                </a:solidFill>
                <a:latin typeface="Cocomat Pro Bold"/>
              </a:rPr>
              <a:t>SOÁT VÉ – CHECK IN </a:t>
            </a:r>
            <a:endParaRPr lang="en-US" sz="6044" u="none" strike="noStrike" dirty="0">
              <a:solidFill>
                <a:srgbClr val="F0F9FA"/>
              </a:solidFill>
              <a:latin typeface="Cocomat Pro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56B28B-8C5A-CE38-E1A8-F853FF3A9A04}"/>
              </a:ext>
            </a:extLst>
          </p:cNvPr>
          <p:cNvSpPr txBox="1"/>
          <p:nvPr/>
        </p:nvSpPr>
        <p:spPr>
          <a:xfrm>
            <a:off x="1110531" y="2684652"/>
            <a:ext cx="10363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Để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lên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được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tàu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ngầm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tìm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kiếm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kho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báu</a:t>
            </a:r>
            <a:r>
              <a:rPr lang="en-US" sz="4400" dirty="0">
                <a:solidFill>
                  <a:schemeClr val="bg1"/>
                </a:solidFill>
              </a:rPr>
              <a:t>, </a:t>
            </a:r>
            <a:r>
              <a:rPr lang="en-US" sz="4400" dirty="0" err="1">
                <a:solidFill>
                  <a:schemeClr val="bg1"/>
                </a:solidFill>
              </a:rPr>
              <a:t>hành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khách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cần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đọc</a:t>
            </a:r>
            <a:r>
              <a:rPr lang="en-US" sz="4400" dirty="0">
                <a:solidFill>
                  <a:schemeClr val="bg1"/>
                </a:solidFill>
              </a:rPr>
              <a:t>  </a:t>
            </a:r>
            <a:r>
              <a:rPr lang="en-US" sz="4400" dirty="0" err="1">
                <a:solidFill>
                  <a:schemeClr val="bg1"/>
                </a:solidFill>
              </a:rPr>
              <a:t>đúng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một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trong</a:t>
            </a:r>
            <a:r>
              <a:rPr lang="en-US" sz="4400" dirty="0">
                <a:solidFill>
                  <a:schemeClr val="bg1"/>
                </a:solidFill>
              </a:rPr>
              <a:t> các </a:t>
            </a:r>
            <a:r>
              <a:rPr lang="en-US" sz="4400" dirty="0" err="1">
                <a:solidFill>
                  <a:schemeClr val="bg1"/>
                </a:solidFill>
              </a:rPr>
              <a:t>mã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vé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là</a:t>
            </a:r>
            <a:r>
              <a:rPr lang="en-US" sz="4400" dirty="0">
                <a:solidFill>
                  <a:schemeClr val="bg1"/>
                </a:solidFill>
              </a:rPr>
              <a:t> các </a:t>
            </a:r>
            <a:r>
              <a:rPr lang="en-US" sz="4400" dirty="0" err="1">
                <a:solidFill>
                  <a:schemeClr val="bg1"/>
                </a:solidFill>
              </a:rPr>
              <a:t>từ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khóa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sau</a:t>
            </a:r>
            <a:r>
              <a:rPr lang="en-US" sz="4400" dirty="0">
                <a:solidFill>
                  <a:schemeClr val="bg1"/>
                </a:solidFill>
              </a:rPr>
              <a:t>.</a:t>
            </a:r>
          </a:p>
          <a:p>
            <a:r>
              <a:rPr lang="en-US" sz="4400" dirty="0" err="1">
                <a:solidFill>
                  <a:schemeClr val="bg1"/>
                </a:solidFill>
              </a:rPr>
              <a:t>Hãy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đoán</a:t>
            </a:r>
            <a:r>
              <a:rPr lang="en-US" sz="4400" dirty="0">
                <a:solidFill>
                  <a:schemeClr val="bg1"/>
                </a:solidFill>
              </a:rPr>
              <a:t> các “</a:t>
            </a:r>
            <a:r>
              <a:rPr lang="en-US" sz="4400" dirty="0" err="1">
                <a:solidFill>
                  <a:schemeClr val="bg1"/>
                </a:solidFill>
              </a:rPr>
              <a:t>mã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vé</a:t>
            </a:r>
            <a:r>
              <a:rPr lang="en-US" sz="4400" dirty="0">
                <a:solidFill>
                  <a:schemeClr val="bg1"/>
                </a:solidFill>
              </a:rPr>
              <a:t>” </a:t>
            </a:r>
            <a:r>
              <a:rPr lang="en-US" sz="4400" dirty="0" err="1">
                <a:solidFill>
                  <a:schemeClr val="bg1"/>
                </a:solidFill>
              </a:rPr>
              <a:t>biết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rằng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thuyền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trưởng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đã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bỏ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hết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dấu</a:t>
            </a:r>
            <a:r>
              <a:rPr lang="en-US" sz="4400" dirty="0">
                <a:solidFill>
                  <a:schemeClr val="bg1"/>
                </a:solidFill>
              </a:rPr>
              <a:t> ở các </a:t>
            </a:r>
            <a:r>
              <a:rPr lang="en-US" sz="4400" dirty="0" err="1">
                <a:solidFill>
                  <a:schemeClr val="bg1"/>
                </a:solidFill>
              </a:rPr>
              <a:t>từ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và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thay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thế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tất</a:t>
            </a:r>
            <a:r>
              <a:rPr lang="en-US" sz="4400" dirty="0">
                <a:solidFill>
                  <a:schemeClr val="bg1"/>
                </a:solidFill>
              </a:rPr>
              <a:t> cả các </a:t>
            </a:r>
            <a:r>
              <a:rPr lang="en-US" sz="4400" dirty="0" err="1">
                <a:solidFill>
                  <a:schemeClr val="bg1"/>
                </a:solidFill>
              </a:rPr>
              <a:t>nguyên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âm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trong</a:t>
            </a:r>
            <a:r>
              <a:rPr lang="en-US" sz="4400" dirty="0">
                <a:solidFill>
                  <a:schemeClr val="bg1"/>
                </a:solidFill>
              </a:rPr>
              <a:t> các </a:t>
            </a:r>
            <a:r>
              <a:rPr lang="en-US" sz="4400" dirty="0" err="1">
                <a:solidFill>
                  <a:schemeClr val="bg1"/>
                </a:solidFill>
              </a:rPr>
              <a:t>từ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mật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khẩu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thành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nguyên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âm</a:t>
            </a:r>
            <a:r>
              <a:rPr lang="en-US" sz="4400" dirty="0">
                <a:solidFill>
                  <a:schemeClr val="bg1"/>
                </a:solidFill>
              </a:rPr>
              <a:t> “</a:t>
            </a:r>
            <a:r>
              <a:rPr lang="en-US" sz="4400" dirty="0" err="1">
                <a:solidFill>
                  <a:schemeClr val="bg1"/>
                </a:solidFill>
              </a:rPr>
              <a:t>i</a:t>
            </a:r>
            <a:r>
              <a:rPr lang="en-US" sz="4400" dirty="0">
                <a:solidFill>
                  <a:schemeClr val="bg1"/>
                </a:solidFill>
              </a:rPr>
              <a:t>”</a:t>
            </a:r>
          </a:p>
          <a:p>
            <a:r>
              <a:rPr lang="en-US" sz="4400" dirty="0" err="1">
                <a:solidFill>
                  <a:schemeClr val="bg1"/>
                </a:solidFill>
              </a:rPr>
              <a:t>Dãy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nào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có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nhiều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bạn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giơ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tay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nhất</a:t>
            </a:r>
            <a:r>
              <a:rPr lang="en-US" sz="4400" dirty="0">
                <a:solidFill>
                  <a:schemeClr val="bg1"/>
                </a:solidFill>
              </a:rPr>
              <a:t>, </a:t>
            </a:r>
            <a:r>
              <a:rPr lang="en-US" sz="4400" dirty="0" err="1">
                <a:solidFill>
                  <a:schemeClr val="bg1"/>
                </a:solidFill>
              </a:rPr>
              <a:t>đọc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đúng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mật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mã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được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lên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tàu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trước</a:t>
            </a:r>
            <a:r>
              <a:rPr lang="en-US" sz="44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732C9E-4696-D1D8-9EFC-99B00E0A9EF2}"/>
              </a:ext>
            </a:extLst>
          </p:cNvPr>
          <p:cNvSpPr txBox="1"/>
          <p:nvPr/>
        </p:nvSpPr>
        <p:spPr>
          <a:xfrm>
            <a:off x="753179" y="2522320"/>
            <a:ext cx="10720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EC2A89-81FC-D393-03E9-2950F4501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13" b="89749" l="9879" r="93588">
                        <a14:foregroundMark x1="22877" y1="41423" x2="23104" y2="48186"/>
                        <a14:foregroundMark x1="54939" y1="10460" x2="63778" y2="11925"/>
                        <a14:foregroundMark x1="63778" y1="11925" x2="56672" y2="10879"/>
                        <a14:foregroundMark x1="63778" y1="8368" x2="61005" y2="22594"/>
                        <a14:foregroundMark x1="61005" y1="22594" x2="65685" y2="11925"/>
                        <a14:foregroundMark x1="65685" y1="11925" x2="62912" y2="7113"/>
                        <a14:foregroundMark x1="75563" y1="45816" x2="72964" y2="56276"/>
                        <a14:foregroundMark x1="72964" y1="56276" x2="73778" y2="56069"/>
                        <a14:foregroundMark x1="81489" y1="51286" x2="78163" y2="45188"/>
                        <a14:foregroundMark x1="73310" y1="54812" x2="75688" y2="54885"/>
                        <a14:foregroundMark x1="81809" y1="51089" x2="77296" y2="47490"/>
                        <a14:foregroundMark x1="77296" y1="47490" x2="73830" y2="47908"/>
                        <a14:foregroundMark x1="91279" y1="62359" x2="93588" y2="65272"/>
                        <a14:foregroundMark x1="78163" y1="45816" x2="82167" y2="50866"/>
                        <a14:foregroundMark x1="93588" y1="65272" x2="92112" y2="61217"/>
                        <a14:foregroundMark x1="82092" y1="50250" x2="80763" y2="50000"/>
                        <a14:foregroundMark x1="69071" y1="62768" x2="68354" y2="62714"/>
                        <a14:foregroundMark x1="22877" y1="48954" x2="21144" y2="53556"/>
                        <a14:backgroundMark x1="69497" y1="61715" x2="88388" y2="50000"/>
                        <a14:backgroundMark x1="88388" y1="50000" x2="89948" y2="47908"/>
                        <a14:backgroundMark x1="89601" y1="55230" x2="81976" y2="49372"/>
                        <a14:backgroundMark x1="81976" y1="49372" x2="81629" y2="49372"/>
                        <a14:backgroundMark x1="84229" y1="60669" x2="85615" y2="64854"/>
                        <a14:backgroundMark x1="92201" y1="54393" x2="84575" y2="64854"/>
                        <a14:backgroundMark x1="84575" y1="64854" x2="90295" y2="54812"/>
                        <a14:backgroundMark x1="90295" y1="54812" x2="89601" y2="54393"/>
                        <a14:backgroundMark x1="85962" y1="55230" x2="70884" y2="61925"/>
                        <a14:backgroundMark x1="70884" y1="61925" x2="77816" y2="72803"/>
                        <a14:backgroundMark x1="77816" y1="72803" x2="85615" y2="64644"/>
                        <a14:backgroundMark x1="85615" y1="64644" x2="83709" y2="58577"/>
                        <a14:backgroundMark x1="65338" y1="61506" x2="68458" y2="62552"/>
                        <a14:backgroundMark x1="91161" y1="57322" x2="88215" y2="55230"/>
                        <a14:backgroundMark x1="21770" y1="53879" x2="20451" y2="56485"/>
                        <a14:backgroundMark x1="24263" y1="48954" x2="23976" y2="49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3874" y="1985037"/>
            <a:ext cx="9156600" cy="75855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93E771-D971-529D-B385-C47840158362}"/>
              </a:ext>
            </a:extLst>
          </p:cNvPr>
          <p:cNvSpPr/>
          <p:nvPr/>
        </p:nvSpPr>
        <p:spPr>
          <a:xfrm>
            <a:off x="763220" y="2509850"/>
            <a:ext cx="11057821" cy="636111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63048" y="7552840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0"/>
                </a:lnTo>
                <a:lnTo>
                  <a:pt x="0" y="34109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89483" y="-584961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483522" y="298147"/>
            <a:ext cx="474900" cy="475902"/>
          </a:xfrm>
          <a:custGeom>
            <a:avLst/>
            <a:gdLst/>
            <a:ahLst/>
            <a:cxnLst/>
            <a:rect l="l" t="t" r="r" b="b"/>
            <a:pathLst>
              <a:path w="474900" h="475902">
                <a:moveTo>
                  <a:pt x="0" y="0"/>
                </a:moveTo>
                <a:lnTo>
                  <a:pt x="474901" y="0"/>
                </a:lnTo>
                <a:lnTo>
                  <a:pt x="474901" y="475902"/>
                </a:lnTo>
                <a:lnTo>
                  <a:pt x="0" y="475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604030" y="2867987"/>
            <a:ext cx="683970" cy="685413"/>
          </a:xfrm>
          <a:custGeom>
            <a:avLst/>
            <a:gdLst/>
            <a:ahLst/>
            <a:cxnLst/>
            <a:rect l="l" t="t" r="r" b="b"/>
            <a:pathLst>
              <a:path w="683970" h="685413">
                <a:moveTo>
                  <a:pt x="0" y="0"/>
                </a:moveTo>
                <a:lnTo>
                  <a:pt x="683970" y="0"/>
                </a:lnTo>
                <a:lnTo>
                  <a:pt x="683970" y="685413"/>
                </a:lnTo>
                <a:lnTo>
                  <a:pt x="0" y="6854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010030" y="114300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9245B6-0F79-475A-6BC0-42A374A3C7B2}"/>
              </a:ext>
            </a:extLst>
          </p:cNvPr>
          <p:cNvSpPr/>
          <p:nvPr/>
        </p:nvSpPr>
        <p:spPr>
          <a:xfrm>
            <a:off x="881249" y="536098"/>
            <a:ext cx="16797151" cy="925560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FA4C6-D11A-2C84-BEA3-D0DC340C4FE1}"/>
              </a:ext>
            </a:extLst>
          </p:cNvPr>
          <p:cNvSpPr txBox="1"/>
          <p:nvPr/>
        </p:nvSpPr>
        <p:spPr>
          <a:xfrm>
            <a:off x="1066489" y="3210693"/>
            <a:ext cx="25987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</a:rPr>
              <a:t>SI ĐII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F3538C-D9AB-438C-073A-44BB4CCF7A0A}"/>
              </a:ext>
            </a:extLst>
          </p:cNvPr>
          <p:cNvSpPr txBox="1"/>
          <p:nvPr/>
        </p:nvSpPr>
        <p:spPr>
          <a:xfrm>
            <a:off x="1028458" y="1294904"/>
            <a:ext cx="75440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</a:rPr>
              <a:t>CING SI NGIYIN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0590A2-9CDE-8903-A721-E95462222B51}"/>
              </a:ext>
            </a:extLst>
          </p:cNvPr>
          <p:cNvSpPr txBox="1"/>
          <p:nvPr/>
        </p:nvSpPr>
        <p:spPr>
          <a:xfrm>
            <a:off x="8759459" y="1367068"/>
            <a:ext cx="91435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FF00"/>
                </a:solidFill>
              </a:rPr>
              <a:t>CỘNG SỐ NGUYÊN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358D12-00AD-DB7D-EF78-E58344B6E439}"/>
              </a:ext>
            </a:extLst>
          </p:cNvPr>
          <p:cNvSpPr txBox="1"/>
          <p:nvPr/>
        </p:nvSpPr>
        <p:spPr>
          <a:xfrm>
            <a:off x="8790990" y="3210693"/>
            <a:ext cx="35221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FF00"/>
                </a:solidFill>
              </a:rPr>
              <a:t>SỐ ĐỐI</a:t>
            </a:r>
          </a:p>
        </p:txBody>
      </p:sp>
      <p:pic>
        <p:nvPicPr>
          <p:cNvPr id="2" name="Nhac-hoi-hop-cang-thang-tiktok-www_tiengdong_com">
            <a:hlinkClick r:id="" action="ppaction://media"/>
            <a:extLst>
              <a:ext uri="{FF2B5EF4-FFF2-40B4-BE49-F238E27FC236}">
                <a16:creationId xmlns:a16="http://schemas.microsoft.com/office/drawing/2014/main" id="{92DA6233-F2D0-6B5F-D4AE-213ECD480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9026" y="8687499"/>
            <a:ext cx="487363" cy="487363"/>
          </a:xfrm>
          <a:prstGeom prst="rect">
            <a:avLst/>
          </a:prstGeom>
        </p:spPr>
      </p:pic>
      <p:pic>
        <p:nvPicPr>
          <p:cNvPr id="3" name="After Effect - Countdown 10 seconds - YouTube">
            <a:hlinkClick r:id="" action="ppaction://media"/>
            <a:extLst>
              <a:ext uri="{FF2B5EF4-FFF2-40B4-BE49-F238E27FC236}">
                <a16:creationId xmlns:a16="http://schemas.microsoft.com/office/drawing/2014/main" id="{DB91B7FA-0B38-3FC3-0138-4BA67D3BE5A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00373" y="7552840"/>
            <a:ext cx="4151608" cy="2333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FEE750-730A-E7CF-8E07-C88FC72BC337}"/>
              </a:ext>
            </a:extLst>
          </p:cNvPr>
          <p:cNvSpPr txBox="1"/>
          <p:nvPr/>
        </p:nvSpPr>
        <p:spPr>
          <a:xfrm>
            <a:off x="881249" y="5126482"/>
            <a:ext cx="51587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GII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NGIYIN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B4BAF-4C5D-72D1-7488-54684C3A61F0}"/>
              </a:ext>
            </a:extLst>
          </p:cNvPr>
          <p:cNvSpPr txBox="1"/>
          <p:nvPr/>
        </p:nvSpPr>
        <p:spPr>
          <a:xfrm>
            <a:off x="8756831" y="5055581"/>
            <a:ext cx="64011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NGUYÊN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B0B557-7579-4C12-0A72-5B1D4B1D5F20}"/>
              </a:ext>
            </a:extLst>
          </p:cNvPr>
          <p:cNvSpPr txBox="1"/>
          <p:nvPr/>
        </p:nvSpPr>
        <p:spPr>
          <a:xfrm>
            <a:off x="897015" y="6963287"/>
            <a:ext cx="30780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prstClr val="white"/>
                </a:solidFill>
                <a:latin typeface="Calibri"/>
              </a:rPr>
              <a:t>ĐII DII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293DAB-F0C6-14C3-FCE9-EE6630F21580}"/>
              </a:ext>
            </a:extLst>
          </p:cNvPr>
          <p:cNvSpPr txBox="1"/>
          <p:nvPr/>
        </p:nvSpPr>
        <p:spPr>
          <a:xfrm>
            <a:off x="8812931" y="6939411"/>
            <a:ext cx="45679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rgbClr val="FFFF00"/>
                </a:solidFill>
                <a:latin typeface="Calibri"/>
              </a:rPr>
              <a:t>ĐỔI DẤU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4" grpId="0"/>
      <p:bldP spid="7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2362" y="-2124417"/>
            <a:ext cx="19568758" cy="7839007"/>
          </a:xfrm>
          <a:custGeom>
            <a:avLst/>
            <a:gdLst/>
            <a:ahLst/>
            <a:cxnLst/>
            <a:rect l="l" t="t" r="r" b="b"/>
            <a:pathLst>
              <a:path w="19568758" h="7839007">
                <a:moveTo>
                  <a:pt x="0" y="0"/>
                </a:moveTo>
                <a:lnTo>
                  <a:pt x="19568757" y="0"/>
                </a:lnTo>
                <a:lnTo>
                  <a:pt x="19568757" y="7839007"/>
                </a:lnTo>
                <a:lnTo>
                  <a:pt x="0" y="78390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58" b="-650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584017" y="7150782"/>
            <a:ext cx="8703983" cy="3136218"/>
          </a:xfrm>
          <a:custGeom>
            <a:avLst/>
            <a:gdLst/>
            <a:ahLst/>
            <a:cxnLst/>
            <a:rect l="l" t="t" r="r" b="b"/>
            <a:pathLst>
              <a:path w="8703983" h="3136218">
                <a:moveTo>
                  <a:pt x="0" y="0"/>
                </a:moveTo>
                <a:lnTo>
                  <a:pt x="8703983" y="0"/>
                </a:lnTo>
                <a:lnTo>
                  <a:pt x="8703983" y="3136218"/>
                </a:lnTo>
                <a:lnTo>
                  <a:pt x="0" y="3136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25530" y="7441269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1"/>
                </a:lnTo>
                <a:lnTo>
                  <a:pt x="0" y="3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5258854" y="5857366"/>
            <a:ext cx="3377542" cy="4710414"/>
          </a:xfrm>
          <a:custGeom>
            <a:avLst/>
            <a:gdLst/>
            <a:ahLst/>
            <a:cxnLst/>
            <a:rect l="l" t="t" r="r" b="b"/>
            <a:pathLst>
              <a:path w="3377542" h="4710414">
                <a:moveTo>
                  <a:pt x="3377541" y="0"/>
                </a:moveTo>
                <a:lnTo>
                  <a:pt x="0" y="0"/>
                </a:lnTo>
                <a:lnTo>
                  <a:pt x="0" y="4710415"/>
                </a:lnTo>
                <a:lnTo>
                  <a:pt x="3377541" y="4710415"/>
                </a:lnTo>
                <a:lnTo>
                  <a:pt x="337754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861818" y="8520784"/>
            <a:ext cx="1399030" cy="1401981"/>
          </a:xfrm>
          <a:custGeom>
            <a:avLst/>
            <a:gdLst/>
            <a:ahLst/>
            <a:cxnLst/>
            <a:rect l="l" t="t" r="r" b="b"/>
            <a:pathLst>
              <a:path w="1399030" h="1401981">
                <a:moveTo>
                  <a:pt x="0" y="0"/>
                </a:moveTo>
                <a:lnTo>
                  <a:pt x="1399030" y="0"/>
                </a:lnTo>
                <a:lnTo>
                  <a:pt x="1399030" y="1401981"/>
                </a:lnTo>
                <a:lnTo>
                  <a:pt x="0" y="14019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82810" y="3809202"/>
            <a:ext cx="13922381" cy="4540617"/>
            <a:chOff x="0" y="0"/>
            <a:chExt cx="3666800" cy="11958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66800" cy="1195883"/>
            </a:xfrm>
            <a:custGeom>
              <a:avLst/>
              <a:gdLst/>
              <a:ahLst/>
              <a:cxnLst/>
              <a:rect l="l" t="t" r="r" b="b"/>
              <a:pathLst>
                <a:path w="3666800" h="1195883">
                  <a:moveTo>
                    <a:pt x="10009" y="0"/>
                  </a:moveTo>
                  <a:lnTo>
                    <a:pt x="3656790" y="0"/>
                  </a:lnTo>
                  <a:cubicBezTo>
                    <a:pt x="3662318" y="0"/>
                    <a:pt x="3666800" y="4481"/>
                    <a:pt x="3666800" y="10009"/>
                  </a:cubicBezTo>
                  <a:lnTo>
                    <a:pt x="3666800" y="1185873"/>
                  </a:lnTo>
                  <a:cubicBezTo>
                    <a:pt x="3666800" y="1188528"/>
                    <a:pt x="3665745" y="1191074"/>
                    <a:pt x="3663868" y="1192951"/>
                  </a:cubicBezTo>
                  <a:cubicBezTo>
                    <a:pt x="3661991" y="1194828"/>
                    <a:pt x="3659445" y="1195883"/>
                    <a:pt x="3656790" y="1195883"/>
                  </a:cubicBezTo>
                  <a:lnTo>
                    <a:pt x="10009" y="1195883"/>
                  </a:lnTo>
                  <a:cubicBezTo>
                    <a:pt x="7355" y="1195883"/>
                    <a:pt x="4809" y="1194828"/>
                    <a:pt x="2932" y="1192951"/>
                  </a:cubicBezTo>
                  <a:cubicBezTo>
                    <a:pt x="1055" y="1191074"/>
                    <a:pt x="0" y="1188528"/>
                    <a:pt x="0" y="1185873"/>
                  </a:cubicBezTo>
                  <a:lnTo>
                    <a:pt x="0" y="10009"/>
                  </a:lnTo>
                  <a:cubicBezTo>
                    <a:pt x="0" y="7355"/>
                    <a:pt x="1055" y="4809"/>
                    <a:pt x="2932" y="2932"/>
                  </a:cubicBezTo>
                  <a:cubicBezTo>
                    <a:pt x="4809" y="1055"/>
                    <a:pt x="7355" y="0"/>
                    <a:pt x="10009" y="0"/>
                  </a:cubicBezTo>
                  <a:close/>
                </a:path>
              </a:pathLst>
            </a:custGeom>
            <a:solidFill>
              <a:srgbClr val="032D59">
                <a:alpha val="9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66800" cy="123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20226" y="7801446"/>
            <a:ext cx="2063399" cy="1834890"/>
            <a:chOff x="0" y="0"/>
            <a:chExt cx="2751198" cy="2446520"/>
          </a:xfrm>
        </p:grpSpPr>
        <p:sp>
          <p:nvSpPr>
            <p:cNvPr id="13" name="Freeform 13"/>
            <p:cNvSpPr/>
            <p:nvPr/>
          </p:nvSpPr>
          <p:spPr>
            <a:xfrm>
              <a:off x="0" y="1163777"/>
              <a:ext cx="1229830" cy="1282744"/>
            </a:xfrm>
            <a:custGeom>
              <a:avLst/>
              <a:gdLst/>
              <a:ahLst/>
              <a:cxnLst/>
              <a:rect l="l" t="t" r="r" b="b"/>
              <a:pathLst>
                <a:path w="1229830" h="1282744">
                  <a:moveTo>
                    <a:pt x="0" y="0"/>
                  </a:moveTo>
                  <a:lnTo>
                    <a:pt x="1229830" y="0"/>
                  </a:lnTo>
                  <a:lnTo>
                    <a:pt x="1229830" y="1282743"/>
                  </a:lnTo>
                  <a:lnTo>
                    <a:pt x="0" y="1282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621141" y="0"/>
              <a:ext cx="809733" cy="844572"/>
            </a:xfrm>
            <a:custGeom>
              <a:avLst/>
              <a:gdLst/>
              <a:ahLst/>
              <a:cxnLst/>
              <a:rect l="l" t="t" r="r" b="b"/>
              <a:pathLst>
                <a:path w="809733" h="844572">
                  <a:moveTo>
                    <a:pt x="0" y="0"/>
                  </a:moveTo>
                  <a:lnTo>
                    <a:pt x="809733" y="0"/>
                  </a:lnTo>
                  <a:lnTo>
                    <a:pt x="809733" y="844572"/>
                  </a:lnTo>
                  <a:lnTo>
                    <a:pt x="0" y="844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110551" y="1060285"/>
              <a:ext cx="640647" cy="668211"/>
            </a:xfrm>
            <a:custGeom>
              <a:avLst/>
              <a:gdLst/>
              <a:ahLst/>
              <a:cxnLst/>
              <a:rect l="l" t="t" r="r" b="b"/>
              <a:pathLst>
                <a:path w="640647" h="668211">
                  <a:moveTo>
                    <a:pt x="0" y="0"/>
                  </a:moveTo>
                  <a:lnTo>
                    <a:pt x="640647" y="0"/>
                  </a:lnTo>
                  <a:lnTo>
                    <a:pt x="640647" y="668211"/>
                  </a:lnTo>
                  <a:lnTo>
                    <a:pt x="0" y="668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BC86904-109D-12D1-71CF-6026A94A42BF}"/>
              </a:ext>
            </a:extLst>
          </p:cNvPr>
          <p:cNvSpPr txBox="1"/>
          <p:nvPr/>
        </p:nvSpPr>
        <p:spPr>
          <a:xfrm>
            <a:off x="3880211" y="5027723"/>
            <a:ext cx="119018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TRỪ SỐ NGUYÊN.</a:t>
            </a:r>
          </a:p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TẮC DẤU NGOẶC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63048" y="7552840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0"/>
                </a:lnTo>
                <a:lnTo>
                  <a:pt x="0" y="3410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589483" y="-584961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483522" y="298147"/>
            <a:ext cx="474900" cy="475902"/>
          </a:xfrm>
          <a:custGeom>
            <a:avLst/>
            <a:gdLst/>
            <a:ahLst/>
            <a:cxnLst/>
            <a:rect l="l" t="t" r="r" b="b"/>
            <a:pathLst>
              <a:path w="474900" h="475902">
                <a:moveTo>
                  <a:pt x="0" y="0"/>
                </a:moveTo>
                <a:lnTo>
                  <a:pt x="474901" y="0"/>
                </a:lnTo>
                <a:lnTo>
                  <a:pt x="474901" y="475902"/>
                </a:lnTo>
                <a:lnTo>
                  <a:pt x="0" y="4759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7604030" y="2867987"/>
            <a:ext cx="683970" cy="685413"/>
          </a:xfrm>
          <a:custGeom>
            <a:avLst/>
            <a:gdLst/>
            <a:ahLst/>
            <a:cxnLst/>
            <a:rect l="l" t="t" r="r" b="b"/>
            <a:pathLst>
              <a:path w="683970" h="685413">
                <a:moveTo>
                  <a:pt x="0" y="0"/>
                </a:moveTo>
                <a:lnTo>
                  <a:pt x="683970" y="0"/>
                </a:lnTo>
                <a:lnTo>
                  <a:pt x="683970" y="685413"/>
                </a:lnTo>
                <a:lnTo>
                  <a:pt x="0" y="6854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010030" y="114300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8DEEEA-415B-D9E6-7A62-7FC1639DEBB2}"/>
              </a:ext>
            </a:extLst>
          </p:cNvPr>
          <p:cNvSpPr txBox="1"/>
          <p:nvPr/>
        </p:nvSpPr>
        <p:spPr>
          <a:xfrm>
            <a:off x="881249" y="3366540"/>
            <a:ext cx="163273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/>
              </a:rPr>
              <a:t>1.Nêu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cách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trừ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số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nguyên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a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cho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số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nguyên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2.L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àm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tính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trừ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(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trình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bày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theo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ví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dụ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F3538C-D9AB-438C-073A-44BB4CCF7A0A}"/>
              </a:ext>
            </a:extLst>
          </p:cNvPr>
          <p:cNvSpPr txBox="1"/>
          <p:nvPr/>
        </p:nvSpPr>
        <p:spPr>
          <a:xfrm>
            <a:off x="4163918" y="617508"/>
            <a:ext cx="99601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FF00"/>
                </a:solidFill>
                <a:latin typeface="Calibri"/>
              </a:rPr>
              <a:t>HOẠT ĐỘNG CÁ NHÂN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358D12-00AD-DB7D-EF78-E58344B6E439}"/>
              </a:ext>
            </a:extLst>
          </p:cNvPr>
          <p:cNvSpPr txBox="1"/>
          <p:nvPr/>
        </p:nvSpPr>
        <p:spPr>
          <a:xfrm>
            <a:off x="1079418" y="2448674"/>
            <a:ext cx="8550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chemeClr val="bg1"/>
                </a:solidFill>
                <a:latin typeface="Calibri"/>
              </a:rPr>
              <a:t>Trả</a:t>
            </a:r>
            <a:r>
              <a:rPr lang="en-US" sz="5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/>
              </a:rPr>
              <a:t>lời</a:t>
            </a:r>
            <a:r>
              <a:rPr lang="en-US" sz="5400" b="1" dirty="0">
                <a:solidFill>
                  <a:schemeClr val="bg1"/>
                </a:solidFill>
                <a:latin typeface="Calibri"/>
              </a:rPr>
              <a:t> các </a:t>
            </a:r>
            <a:r>
              <a:rPr lang="en-US" sz="5400" b="1" dirty="0" err="1">
                <a:solidFill>
                  <a:schemeClr val="bg1"/>
                </a:solidFill>
                <a:latin typeface="Calibri"/>
              </a:rPr>
              <a:t>câu</a:t>
            </a:r>
            <a:r>
              <a:rPr lang="en-US" sz="5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/>
              </a:rPr>
              <a:t>hỏi</a:t>
            </a:r>
            <a:r>
              <a:rPr lang="en-US" sz="5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/>
              </a:rPr>
              <a:t>sau</a:t>
            </a:r>
            <a:r>
              <a:rPr lang="en-US" sz="5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/>
              </a:rPr>
              <a:t>vào</a:t>
            </a:r>
            <a:r>
              <a:rPr lang="en-US" sz="54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/>
              </a:rPr>
              <a:t>vở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56CDC02-7240-D608-60E8-0B4E6CA08F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688749"/>
              </p:ext>
            </p:extLst>
          </p:nvPr>
        </p:nvGraphicFramePr>
        <p:xfrm>
          <a:off x="3352800" y="5334890"/>
          <a:ext cx="4614782" cy="3919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27000" imgH="787320" progId="Equation.DSMT4">
                  <p:embed/>
                </p:oleObj>
              </mc:Choice>
              <mc:Fallback>
                <p:oleObj name="Equation" r:id="rId6" imgW="9270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52800" y="5334890"/>
                        <a:ext cx="4614782" cy="3919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clapandyell">
            <a:hlinkClick r:id="" action="ppaction://media"/>
            <a:extLst>
              <a:ext uri="{FF2B5EF4-FFF2-40B4-BE49-F238E27FC236}">
                <a16:creationId xmlns:a16="http://schemas.microsoft.com/office/drawing/2014/main" id="{9AF7B705-E104-BEE3-35DD-282BEFC04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05945" y="88238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5441480" y="6881504"/>
            <a:ext cx="2688525" cy="3963238"/>
          </a:xfrm>
          <a:custGeom>
            <a:avLst/>
            <a:gdLst/>
            <a:ahLst/>
            <a:cxnLst/>
            <a:rect l="l" t="t" r="r" b="b"/>
            <a:pathLst>
              <a:path w="2688525" h="3963238">
                <a:moveTo>
                  <a:pt x="2688525" y="0"/>
                </a:moveTo>
                <a:lnTo>
                  <a:pt x="0" y="0"/>
                </a:lnTo>
                <a:lnTo>
                  <a:pt x="0" y="3963238"/>
                </a:lnTo>
                <a:lnTo>
                  <a:pt x="2688525" y="3963238"/>
                </a:lnTo>
                <a:lnTo>
                  <a:pt x="2688525" y="0"/>
                </a:lnTo>
                <a:close/>
              </a:path>
            </a:pathLst>
          </a:custGeom>
          <a:blipFill>
            <a:blip r:embed="rId2"/>
            <a:stretch>
              <a:fillRect b="-115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47583" y="7072766"/>
            <a:ext cx="5007607" cy="3023343"/>
          </a:xfrm>
          <a:custGeom>
            <a:avLst/>
            <a:gdLst/>
            <a:ahLst/>
            <a:cxnLst/>
            <a:rect l="l" t="t" r="r" b="b"/>
            <a:pathLst>
              <a:path w="5007607" h="3023343">
                <a:moveTo>
                  <a:pt x="0" y="0"/>
                </a:moveTo>
                <a:lnTo>
                  <a:pt x="5007607" y="0"/>
                </a:lnTo>
                <a:lnTo>
                  <a:pt x="5007607" y="3023343"/>
                </a:lnTo>
                <a:lnTo>
                  <a:pt x="0" y="30233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01252" y="190891"/>
            <a:ext cx="1007106" cy="1050436"/>
          </a:xfrm>
          <a:custGeom>
            <a:avLst/>
            <a:gdLst/>
            <a:ahLst/>
            <a:cxnLst/>
            <a:rect l="l" t="t" r="r" b="b"/>
            <a:pathLst>
              <a:path w="1007106" h="1050436">
                <a:moveTo>
                  <a:pt x="0" y="0"/>
                </a:moveTo>
                <a:lnTo>
                  <a:pt x="1007106" y="0"/>
                </a:lnTo>
                <a:lnTo>
                  <a:pt x="1007106" y="1050436"/>
                </a:lnTo>
                <a:lnTo>
                  <a:pt x="0" y="1050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7997" y="1088716"/>
            <a:ext cx="865520" cy="902759"/>
          </a:xfrm>
          <a:custGeom>
            <a:avLst/>
            <a:gdLst/>
            <a:ahLst/>
            <a:cxnLst/>
            <a:rect l="l" t="t" r="r" b="b"/>
            <a:pathLst>
              <a:path w="865520" h="902759">
                <a:moveTo>
                  <a:pt x="0" y="0"/>
                </a:moveTo>
                <a:lnTo>
                  <a:pt x="865521" y="0"/>
                </a:lnTo>
                <a:lnTo>
                  <a:pt x="865521" y="902759"/>
                </a:lnTo>
                <a:lnTo>
                  <a:pt x="0" y="902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060714" y="908947"/>
            <a:ext cx="996278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5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</a:p>
        </p:txBody>
      </p:sp>
      <p:sp>
        <p:nvSpPr>
          <p:cNvPr id="27" name="Freeform 27"/>
          <p:cNvSpPr/>
          <p:nvPr/>
        </p:nvSpPr>
        <p:spPr>
          <a:xfrm>
            <a:off x="15475858" y="-1418835"/>
            <a:ext cx="5624284" cy="3395661"/>
          </a:xfrm>
          <a:custGeom>
            <a:avLst/>
            <a:gdLst/>
            <a:ahLst/>
            <a:cxnLst/>
            <a:rect l="l" t="t" r="r" b="b"/>
            <a:pathLst>
              <a:path w="5624284" h="3395661">
                <a:moveTo>
                  <a:pt x="0" y="0"/>
                </a:moveTo>
                <a:lnTo>
                  <a:pt x="5624284" y="0"/>
                </a:lnTo>
                <a:lnTo>
                  <a:pt x="5624284" y="3395661"/>
                </a:lnTo>
                <a:lnTo>
                  <a:pt x="0" y="3395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8FC11-2F22-0412-F2BF-7A08DBA35134}"/>
              </a:ext>
            </a:extLst>
          </p:cNvPr>
          <p:cNvSpPr txBox="1"/>
          <p:nvPr/>
        </p:nvSpPr>
        <p:spPr>
          <a:xfrm>
            <a:off x="1992198" y="2128121"/>
            <a:ext cx="16327333" cy="407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6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6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cả 2 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78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63048" y="7552840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0"/>
                </a:lnTo>
                <a:lnTo>
                  <a:pt x="0" y="3410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589483" y="-584961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483522" y="298147"/>
            <a:ext cx="474900" cy="475902"/>
          </a:xfrm>
          <a:custGeom>
            <a:avLst/>
            <a:gdLst/>
            <a:ahLst/>
            <a:cxnLst/>
            <a:rect l="l" t="t" r="r" b="b"/>
            <a:pathLst>
              <a:path w="474900" h="475902">
                <a:moveTo>
                  <a:pt x="0" y="0"/>
                </a:moveTo>
                <a:lnTo>
                  <a:pt x="474901" y="0"/>
                </a:lnTo>
                <a:lnTo>
                  <a:pt x="474901" y="475902"/>
                </a:lnTo>
                <a:lnTo>
                  <a:pt x="0" y="475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7604030" y="2867987"/>
            <a:ext cx="683970" cy="685413"/>
          </a:xfrm>
          <a:custGeom>
            <a:avLst/>
            <a:gdLst/>
            <a:ahLst/>
            <a:cxnLst/>
            <a:rect l="l" t="t" r="r" b="b"/>
            <a:pathLst>
              <a:path w="683970" h="685413">
                <a:moveTo>
                  <a:pt x="0" y="0"/>
                </a:moveTo>
                <a:lnTo>
                  <a:pt x="683970" y="0"/>
                </a:lnTo>
                <a:lnTo>
                  <a:pt x="683970" y="685413"/>
                </a:lnTo>
                <a:lnTo>
                  <a:pt x="0" y="685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010030" y="114300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8DEEEA-415B-D9E6-7A62-7FC1639DEBB2}"/>
              </a:ext>
            </a:extLst>
          </p:cNvPr>
          <p:cNvSpPr txBox="1"/>
          <p:nvPr/>
        </p:nvSpPr>
        <p:spPr>
          <a:xfrm>
            <a:off x="760351" y="2234115"/>
            <a:ext cx="163273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các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Tìm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đặc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điểm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chung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các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biểu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thức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cột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A,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cột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B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Muốn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bỏ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dấu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ngoặc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mà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kết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quả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không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đổi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thì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ta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thực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hiện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như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thế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?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F3538C-D9AB-438C-073A-44BB4CCF7A0A}"/>
              </a:ext>
            </a:extLst>
          </p:cNvPr>
          <p:cNvSpPr txBox="1"/>
          <p:nvPr/>
        </p:nvSpPr>
        <p:spPr>
          <a:xfrm>
            <a:off x="3813135" y="923918"/>
            <a:ext cx="89725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 ĐỘNG CÁ NHÂN </a:t>
            </a:r>
          </a:p>
        </p:txBody>
      </p:sp>
    </p:spTree>
    <p:extLst>
      <p:ext uri="{BB962C8B-B14F-4D97-AF65-F5344CB8AC3E}">
        <p14:creationId xmlns:p14="http://schemas.microsoft.com/office/powerpoint/2010/main" val="1311255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F8998E6-B81C-1DC8-283E-9A3616CE1568}"/>
              </a:ext>
            </a:extLst>
          </p:cNvPr>
          <p:cNvSpPr txBox="1"/>
          <p:nvPr/>
        </p:nvSpPr>
        <p:spPr>
          <a:xfrm>
            <a:off x="2209800" y="571500"/>
            <a:ext cx="1417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/>
              <a:t>.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88AEB4-AB19-B362-6101-BB6CC50D3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16" y="2141160"/>
            <a:ext cx="13521768" cy="8145840"/>
          </a:xfrm>
          <a:prstGeom prst="rect">
            <a:avLst/>
          </a:prstGeom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4E8BE69E-0500-CFA4-FEBB-D9D2A034A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EF50AA3-EB19-50E2-6274-23E38CDD8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7819309F-F5C9-7702-0690-82E2ACB3E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32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9123FA9-BDE6-0786-29A2-72F03B0DE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54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48D5232D-2651-2123-2551-475DAA26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97E110F-DC55-D076-BFCB-073252E73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7B833A3A-88E6-8C01-FA36-41EFA402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047768-5CAB-0688-2A16-AF42963D4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BBE1127-EDDF-4C1C-BA62-F8928DE6E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52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904306-A6C7-2FEF-DB68-75BC0590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8CE8E7BC-9195-FB78-AE98-3AECE77C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895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63048" y="7552840"/>
            <a:ext cx="2445756" cy="3410921"/>
          </a:xfrm>
          <a:custGeom>
            <a:avLst/>
            <a:gdLst/>
            <a:ahLst/>
            <a:cxnLst/>
            <a:rect l="l" t="t" r="r" b="b"/>
            <a:pathLst>
              <a:path w="2445756" h="3410921">
                <a:moveTo>
                  <a:pt x="0" y="0"/>
                </a:moveTo>
                <a:lnTo>
                  <a:pt x="2445756" y="0"/>
                </a:lnTo>
                <a:lnTo>
                  <a:pt x="2445756" y="3410920"/>
                </a:lnTo>
                <a:lnTo>
                  <a:pt x="0" y="3410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589483" y="-584961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483522" y="298147"/>
            <a:ext cx="474900" cy="475902"/>
          </a:xfrm>
          <a:custGeom>
            <a:avLst/>
            <a:gdLst/>
            <a:ahLst/>
            <a:cxnLst/>
            <a:rect l="l" t="t" r="r" b="b"/>
            <a:pathLst>
              <a:path w="474900" h="475902">
                <a:moveTo>
                  <a:pt x="0" y="0"/>
                </a:moveTo>
                <a:lnTo>
                  <a:pt x="474901" y="0"/>
                </a:lnTo>
                <a:lnTo>
                  <a:pt x="474901" y="475902"/>
                </a:lnTo>
                <a:lnTo>
                  <a:pt x="0" y="475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7604030" y="2867987"/>
            <a:ext cx="683970" cy="685413"/>
          </a:xfrm>
          <a:custGeom>
            <a:avLst/>
            <a:gdLst/>
            <a:ahLst/>
            <a:cxnLst/>
            <a:rect l="l" t="t" r="r" b="b"/>
            <a:pathLst>
              <a:path w="683970" h="685413">
                <a:moveTo>
                  <a:pt x="0" y="0"/>
                </a:moveTo>
                <a:lnTo>
                  <a:pt x="683970" y="0"/>
                </a:lnTo>
                <a:lnTo>
                  <a:pt x="683970" y="685413"/>
                </a:lnTo>
                <a:lnTo>
                  <a:pt x="0" y="685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010030" y="114300"/>
            <a:ext cx="1762498" cy="1766216"/>
          </a:xfrm>
          <a:custGeom>
            <a:avLst/>
            <a:gdLst/>
            <a:ahLst/>
            <a:cxnLst/>
            <a:rect l="l" t="t" r="r" b="b"/>
            <a:pathLst>
              <a:path w="1762498" h="1766216">
                <a:moveTo>
                  <a:pt x="0" y="0"/>
                </a:moveTo>
                <a:lnTo>
                  <a:pt x="1762497" y="0"/>
                </a:lnTo>
                <a:lnTo>
                  <a:pt x="1762497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F3538C-D9AB-438C-073A-44BB4CCF7A0A}"/>
              </a:ext>
            </a:extLst>
          </p:cNvPr>
          <p:cNvSpPr txBox="1"/>
          <p:nvPr/>
        </p:nvSpPr>
        <p:spPr>
          <a:xfrm>
            <a:off x="3813135" y="923918"/>
            <a:ext cx="8448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 ĐỘNG NHÓM 4</a:t>
            </a:r>
          </a:p>
        </p:txBody>
      </p:sp>
      <p:graphicFrame>
        <p:nvGraphicFramePr>
          <p:cNvPr id="18" name="TextBox 12">
            <a:extLst>
              <a:ext uri="{FF2B5EF4-FFF2-40B4-BE49-F238E27FC236}">
                <a16:creationId xmlns:a16="http://schemas.microsoft.com/office/drawing/2014/main" id="{45E4737E-7755-DF60-F333-3FFF1ABAD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9254107"/>
              </p:ext>
            </p:extLst>
          </p:nvPr>
        </p:nvGraphicFramePr>
        <p:xfrm>
          <a:off x="980333" y="2732823"/>
          <a:ext cx="16327333" cy="4770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93116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447</Words>
  <Application>Microsoft Office PowerPoint</Application>
  <PresentationFormat>Custom</PresentationFormat>
  <Paragraphs>50</Paragraphs>
  <Slides>15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Abadi</vt:lpstr>
      <vt:lpstr>Franklin Gothic Demi</vt:lpstr>
      <vt:lpstr>Cocomat Pro Bold</vt:lpstr>
      <vt:lpstr>Calibri</vt:lpstr>
      <vt:lpstr>Arial</vt:lpstr>
      <vt:lpstr>#9Slide03 BoosterNextFYBlack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Xanh cô-ban Trắng ngà Minh họa của Trẻ em Câu hỏi là gì Trò chơi về Lịch sử Bản thuyết trình về Ngày của Mẹ</dc:title>
  <cp:lastModifiedBy>Hiền Nguyễn</cp:lastModifiedBy>
  <cp:revision>27</cp:revision>
  <dcterms:created xsi:type="dcterms:W3CDTF">2006-08-16T00:00:00Z</dcterms:created>
  <dcterms:modified xsi:type="dcterms:W3CDTF">2023-12-20T12:38:51Z</dcterms:modified>
  <dc:identifier>DAF2r62sS_E</dc:identifier>
</cp:coreProperties>
</file>