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1046" r:id="rId2"/>
    <p:sldId id="1043" r:id="rId3"/>
    <p:sldId id="289" r:id="rId4"/>
    <p:sldId id="1044" r:id="rId5"/>
    <p:sldId id="1026" r:id="rId6"/>
    <p:sldId id="1027" r:id="rId7"/>
    <p:sldId id="1037" r:id="rId8"/>
    <p:sldId id="1041" r:id="rId9"/>
    <p:sldId id="1047" r:id="rId10"/>
    <p:sldId id="1048" r:id="rId11"/>
    <p:sldId id="1039" r:id="rId12"/>
    <p:sldId id="1045" r:id="rId13"/>
    <p:sldId id="316" r:id="rId14"/>
    <p:sldId id="259" r:id="rId15"/>
    <p:sldId id="265" r:id="rId16"/>
  </p:sldIdLst>
  <p:sldSz cx="9144000" cy="5143500" type="screen16x9"/>
  <p:notesSz cx="6858000" cy="9144000"/>
  <p:embeddedFontLst>
    <p:embeddedFont>
      <p:font typeface="#9Slide03 AmpleSoft Bold" panose="02000000000000000000" pitchFamily="2" charset="0"/>
      <p:regular r:id="rId18"/>
    </p:embeddedFont>
    <p:embeddedFont>
      <p:font typeface="#9Slide03 BoosterNextFYBlack" panose="02000A03000000020004" pitchFamily="2" charset="0"/>
      <p:regular r:id="rId19"/>
    </p:embeddedFont>
    <p:embeddedFont>
      <p:font typeface="#9Slide03 Cabin Bold" panose="00000800000000000000" pitchFamily="2" charset="0"/>
      <p:bold r:id="rId20"/>
    </p:embeddedFont>
    <p:embeddedFont>
      <p:font typeface="#9Slide03 Cabin Condensed Bold" panose="00000806000000000000" pitchFamily="2" charset="0"/>
      <p:bold r:id="rId21"/>
    </p:embeddedFont>
    <p:embeddedFont>
      <p:font typeface="#9Slide03 HelveBold" panose="02040603050506020204" pitchFamily="18" charset="0"/>
      <p:bold r:id="rId22"/>
    </p:embeddedFont>
    <p:embeddedFont>
      <p:font typeface="#9Slide03 IcielNovecento sans E" panose="00000900000000000000" pitchFamily="2" charset="0"/>
      <p:bold r:id="rId23"/>
    </p:embeddedFont>
    <p:embeddedFont>
      <p:font typeface="#9Slide03 SVN-Avo Bold" panose="02040603050506020204" pitchFamily="18" charset="0"/>
      <p:bold r:id="rId24"/>
    </p:embeddedFont>
    <p:embeddedFont>
      <p:font typeface="#9Slide04 SFU GaramondThree" panose="00000700000000000000" pitchFamily="2" charset="0"/>
      <p:bold r:id="rId25"/>
    </p:embeddedFont>
    <p:embeddedFont>
      <p:font typeface="#9Slide07 Koni" pitchFamily="2" charset="0"/>
      <p:bold r:id="rId26"/>
    </p:embeddedFont>
    <p:embeddedFont>
      <p:font typeface="A3.Jovis-BarlowBlack-San" panose="020B0604020202020204" charset="0"/>
      <p:bold r:id="rId27"/>
    </p:embeddedFont>
    <p:embeddedFont>
      <p:font typeface="Aharoni" panose="02010803020104030203" pitchFamily="2" charset="-79"/>
      <p:bold r:id="rId28"/>
    </p:embeddedFont>
    <p:embeddedFont>
      <p:font typeface="Amatic SC" panose="00000500000000000000" pitchFamily="2" charset="-79"/>
      <p:regular r:id="rId29"/>
      <p:bold r:id="rId30"/>
    </p:embeddedFont>
    <p:embeddedFont>
      <p:font typeface="Arimo Bold" panose="020B0604020202020204" charset="0"/>
      <p:regular r:id="rId31"/>
    </p:embeddedFont>
    <p:embeddedFont>
      <p:font typeface="Cabin" panose="020B060402020202020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oncert One" pitchFamily="2" charset="0"/>
      <p:regular r:id="rId40"/>
    </p:embeddedFont>
    <p:embeddedFont>
      <p:font typeface="Gliker Semi-Bold" panose="020B0604020202020204" charset="0"/>
      <p:regular r:id="rId41"/>
    </p:embeddedFont>
    <p:embeddedFont>
      <p:font typeface="SVN-Aptima" panose="02040603050506020204" pitchFamily="18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A67BF8-9ABF-4C1F-907F-40496C06DF7D}">
  <a:tblStyle styleId="{3AA67BF8-9ABF-4C1F-907F-40496C06DF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52E6E2-1CD1-4BCA-B64B-945372489D0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8" d="100"/>
          <a:sy n="98" d="100"/>
        </p:scale>
        <p:origin x="946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6F6D0-E215-47A0-861D-F56ED814C520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8156CA3-0380-4513-AD0E-5DA18BDBA196}">
      <dgm:prSet phldrT="[Text]"/>
      <dgm:spPr/>
      <dgm:t>
        <a:bodyPr/>
        <a:lstStyle/>
        <a:p>
          <a:r>
            <a:rPr lang="en-US" dirty="0" err="1"/>
            <a:t>Phân</a:t>
          </a:r>
          <a:r>
            <a:rPr lang="en-US" dirty="0"/>
            <a:t> </a:t>
          </a:r>
          <a:r>
            <a:rPr lang="en-US" dirty="0" err="1"/>
            <a:t>tích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</a:t>
          </a:r>
          <a:r>
            <a:rPr lang="en-US" dirty="0" err="1"/>
            <a:t>thừa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nguyên</a:t>
          </a:r>
          <a:r>
            <a:rPr lang="en-US" dirty="0"/>
            <a:t> </a:t>
          </a:r>
          <a:r>
            <a:rPr lang="en-US" dirty="0" err="1"/>
            <a:t>tố</a:t>
          </a:r>
          <a:r>
            <a:rPr lang="en-US" dirty="0"/>
            <a:t> </a:t>
          </a:r>
        </a:p>
      </dgm:t>
    </dgm:pt>
    <dgm:pt modelId="{327E2971-17A7-4473-B98D-EEFBD59BAE7B}" type="parTrans" cxnId="{A6E5C6D8-33A7-4C0D-94F1-2232DB08F6C2}">
      <dgm:prSet/>
      <dgm:spPr/>
      <dgm:t>
        <a:bodyPr/>
        <a:lstStyle/>
        <a:p>
          <a:endParaRPr lang="en-US"/>
        </a:p>
      </dgm:t>
    </dgm:pt>
    <dgm:pt modelId="{F3D2897B-AF33-4991-9C90-0233B1CB3AF9}" type="sibTrans" cxnId="{A6E5C6D8-33A7-4C0D-94F1-2232DB08F6C2}">
      <dgm:prSet/>
      <dgm:spPr/>
      <dgm:t>
        <a:bodyPr/>
        <a:lstStyle/>
        <a:p>
          <a:endParaRPr lang="en-US"/>
        </a:p>
      </dgm:t>
    </dgm:pt>
    <dgm:pt modelId="{23C052E9-74A6-4EA9-9568-C67B3F283822}">
      <dgm:prSet phldrT="[Text]"/>
      <dgm:spPr/>
      <dgm:t>
        <a:bodyPr/>
        <a:lstStyle/>
        <a:p>
          <a:r>
            <a:rPr lang="en-US" dirty="0" err="1"/>
            <a:t>Chọn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các </a:t>
          </a:r>
          <a:r>
            <a:rPr lang="en-US" dirty="0" err="1"/>
            <a:t>thừa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chung</a:t>
          </a:r>
          <a:endParaRPr lang="en-US" dirty="0"/>
        </a:p>
      </dgm:t>
    </dgm:pt>
    <dgm:pt modelId="{BF90EBC0-C570-436E-91FB-C0EA12EFB5D3}" type="parTrans" cxnId="{9728457B-4F55-4BDB-BF40-A3B78C974718}">
      <dgm:prSet/>
      <dgm:spPr/>
      <dgm:t>
        <a:bodyPr/>
        <a:lstStyle/>
        <a:p>
          <a:endParaRPr lang="en-US"/>
        </a:p>
      </dgm:t>
    </dgm:pt>
    <dgm:pt modelId="{38BFFBC4-D514-4B76-9ADB-7FE5116ABB1E}" type="sibTrans" cxnId="{9728457B-4F55-4BDB-BF40-A3B78C974718}">
      <dgm:prSet/>
      <dgm:spPr/>
      <dgm:t>
        <a:bodyPr/>
        <a:lstStyle/>
        <a:p>
          <a:endParaRPr lang="en-US"/>
        </a:p>
      </dgm:t>
    </dgm:pt>
    <dgm:pt modelId="{3AF53534-9A94-425E-8480-CCF79E7BB861}">
      <dgm:prSet phldrT="[Text]"/>
      <dgm:spPr/>
      <dgm:t>
        <a:bodyPr/>
        <a:lstStyle/>
        <a:p>
          <a:r>
            <a:rPr lang="en-US" dirty="0" err="1"/>
            <a:t>Chọn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</a:t>
          </a:r>
          <a:r>
            <a:rPr lang="en-US" dirty="0" err="1"/>
            <a:t>số</a:t>
          </a:r>
          <a:r>
            <a:rPr lang="en-US" dirty="0"/>
            <a:t> </a:t>
          </a:r>
          <a:r>
            <a:rPr lang="en-US" dirty="0" err="1"/>
            <a:t>mũ</a:t>
          </a:r>
          <a:r>
            <a:rPr lang="en-US" dirty="0"/>
            <a:t> </a:t>
          </a:r>
          <a:r>
            <a:rPr lang="en-US" dirty="0" err="1"/>
            <a:t>nhỏ</a:t>
          </a:r>
          <a:r>
            <a:rPr lang="en-US" dirty="0"/>
            <a:t> </a:t>
          </a:r>
          <a:r>
            <a:rPr lang="en-US" dirty="0" err="1"/>
            <a:t>nhất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các </a:t>
          </a:r>
          <a:r>
            <a:rPr lang="en-US" dirty="0" err="1"/>
            <a:t>thừa</a:t>
          </a:r>
          <a:r>
            <a:rPr lang="en-US" dirty="0"/>
            <a:t> </a:t>
          </a:r>
          <a:r>
            <a:rPr lang="en-US" dirty="0" err="1"/>
            <a:t>số</a:t>
          </a:r>
          <a:endParaRPr lang="en-US" dirty="0"/>
        </a:p>
      </dgm:t>
    </dgm:pt>
    <dgm:pt modelId="{1163305D-BE0C-4755-B4DC-AF6B6ECE0DE6}" type="parTrans" cxnId="{6BD66E87-2009-459F-8193-A5DAE9FCF17A}">
      <dgm:prSet/>
      <dgm:spPr/>
      <dgm:t>
        <a:bodyPr/>
        <a:lstStyle/>
        <a:p>
          <a:endParaRPr lang="en-US"/>
        </a:p>
      </dgm:t>
    </dgm:pt>
    <dgm:pt modelId="{D98750E2-3483-4F56-A64F-B5BE6AFEB686}" type="sibTrans" cxnId="{6BD66E87-2009-459F-8193-A5DAE9FCF17A}">
      <dgm:prSet/>
      <dgm:spPr/>
      <dgm:t>
        <a:bodyPr/>
        <a:lstStyle/>
        <a:p>
          <a:endParaRPr lang="en-US"/>
        </a:p>
      </dgm:t>
    </dgm:pt>
    <dgm:pt modelId="{8CFC054C-3383-4606-B695-9182741A9A54}">
      <dgm:prSet/>
      <dgm:spPr/>
      <dgm:t>
        <a:bodyPr/>
        <a:lstStyle/>
        <a:p>
          <a:r>
            <a:rPr lang="en-US" dirty="0" err="1"/>
            <a:t>Lập</a:t>
          </a:r>
          <a:r>
            <a:rPr lang="en-US" dirty="0"/>
            <a:t> </a:t>
          </a:r>
          <a:r>
            <a:rPr lang="en-US" dirty="0" err="1"/>
            <a:t>tích</a:t>
          </a:r>
          <a:r>
            <a:rPr lang="en-US" dirty="0"/>
            <a:t> các </a:t>
          </a:r>
          <a:r>
            <a:rPr lang="en-US" dirty="0" err="1"/>
            <a:t>lũy</a:t>
          </a:r>
          <a:r>
            <a:rPr lang="en-US" dirty="0"/>
            <a:t> </a:t>
          </a:r>
          <a:r>
            <a:rPr lang="en-US" dirty="0" err="1"/>
            <a:t>thừa</a:t>
          </a:r>
          <a:r>
            <a:rPr lang="en-US" dirty="0"/>
            <a:t> </a:t>
          </a:r>
          <a:r>
            <a:rPr lang="en-US" dirty="0" err="1"/>
            <a:t>đã</a:t>
          </a:r>
          <a:r>
            <a:rPr lang="en-US" dirty="0"/>
            <a:t> </a:t>
          </a:r>
          <a:r>
            <a:rPr lang="en-US" dirty="0" err="1"/>
            <a:t>chọn</a:t>
          </a:r>
          <a:r>
            <a:rPr lang="en-US" dirty="0"/>
            <a:t> </a:t>
          </a:r>
        </a:p>
      </dgm:t>
    </dgm:pt>
    <dgm:pt modelId="{14D58C6B-932C-499E-B851-96D80D21372D}" type="parTrans" cxnId="{BE6E7ACA-D19F-4431-9FD4-031A1FA527A5}">
      <dgm:prSet/>
      <dgm:spPr/>
      <dgm:t>
        <a:bodyPr/>
        <a:lstStyle/>
        <a:p>
          <a:endParaRPr lang="en-US"/>
        </a:p>
      </dgm:t>
    </dgm:pt>
    <dgm:pt modelId="{5C459DE4-4C72-46C0-A574-6D30928BA628}" type="sibTrans" cxnId="{BE6E7ACA-D19F-4431-9FD4-031A1FA527A5}">
      <dgm:prSet/>
      <dgm:spPr/>
      <dgm:t>
        <a:bodyPr/>
        <a:lstStyle/>
        <a:p>
          <a:endParaRPr lang="en-US"/>
        </a:p>
      </dgm:t>
    </dgm:pt>
    <dgm:pt modelId="{F74EB5BC-CA9B-4835-917C-26AB61223F23}" type="pres">
      <dgm:prSet presAssocID="{CE06F6D0-E215-47A0-861D-F56ED814C520}" presName="Name0" presStyleCnt="0">
        <dgm:presLayoutVars>
          <dgm:chMax val="7"/>
          <dgm:chPref val="7"/>
          <dgm:dir/>
        </dgm:presLayoutVars>
      </dgm:prSet>
      <dgm:spPr/>
    </dgm:pt>
    <dgm:pt modelId="{336B23A6-4631-4432-937D-C275105108D6}" type="pres">
      <dgm:prSet presAssocID="{CE06F6D0-E215-47A0-861D-F56ED814C520}" presName="Name1" presStyleCnt="0"/>
      <dgm:spPr/>
    </dgm:pt>
    <dgm:pt modelId="{D38BE6A3-FE04-4A1E-9387-E601C855C5AF}" type="pres">
      <dgm:prSet presAssocID="{CE06F6D0-E215-47A0-861D-F56ED814C520}" presName="cycle" presStyleCnt="0"/>
      <dgm:spPr/>
    </dgm:pt>
    <dgm:pt modelId="{F3052710-87F9-4AF8-8307-674EC9BE62D1}" type="pres">
      <dgm:prSet presAssocID="{CE06F6D0-E215-47A0-861D-F56ED814C520}" presName="srcNode" presStyleLbl="node1" presStyleIdx="0" presStyleCnt="4"/>
      <dgm:spPr/>
    </dgm:pt>
    <dgm:pt modelId="{367636B6-A891-410F-B46D-5BDB86F2219B}" type="pres">
      <dgm:prSet presAssocID="{CE06F6D0-E215-47A0-861D-F56ED814C520}" presName="conn" presStyleLbl="parChTrans1D2" presStyleIdx="0" presStyleCnt="1"/>
      <dgm:spPr/>
    </dgm:pt>
    <dgm:pt modelId="{026EF127-21DD-4A7A-B17F-F32607B86460}" type="pres">
      <dgm:prSet presAssocID="{CE06F6D0-E215-47A0-861D-F56ED814C520}" presName="extraNode" presStyleLbl="node1" presStyleIdx="0" presStyleCnt="4"/>
      <dgm:spPr/>
    </dgm:pt>
    <dgm:pt modelId="{15B25016-ED14-432D-B55B-D557E518C73A}" type="pres">
      <dgm:prSet presAssocID="{CE06F6D0-E215-47A0-861D-F56ED814C520}" presName="dstNode" presStyleLbl="node1" presStyleIdx="0" presStyleCnt="4"/>
      <dgm:spPr/>
    </dgm:pt>
    <dgm:pt modelId="{F091CA3B-D5B7-44FB-BAF5-E87BF485DEDF}" type="pres">
      <dgm:prSet presAssocID="{08156CA3-0380-4513-AD0E-5DA18BDBA196}" presName="text_1" presStyleLbl="node1" presStyleIdx="0" presStyleCnt="4">
        <dgm:presLayoutVars>
          <dgm:bulletEnabled val="1"/>
        </dgm:presLayoutVars>
      </dgm:prSet>
      <dgm:spPr/>
    </dgm:pt>
    <dgm:pt modelId="{5B324F02-A09B-498D-BA4F-AA86A1DC2351}" type="pres">
      <dgm:prSet presAssocID="{08156CA3-0380-4513-AD0E-5DA18BDBA196}" presName="accent_1" presStyleCnt="0"/>
      <dgm:spPr/>
    </dgm:pt>
    <dgm:pt modelId="{0C370864-703E-4A55-BD06-724B0D1A6889}" type="pres">
      <dgm:prSet presAssocID="{08156CA3-0380-4513-AD0E-5DA18BDBA196}" presName="accentRepeatNode" presStyleLbl="solidFgAcc1" presStyleIdx="0" presStyleCnt="4"/>
      <dgm:spPr/>
    </dgm:pt>
    <dgm:pt modelId="{3A6DB4D8-38C6-488C-AA7C-D006FDC07C25}" type="pres">
      <dgm:prSet presAssocID="{23C052E9-74A6-4EA9-9568-C67B3F283822}" presName="text_2" presStyleLbl="node1" presStyleIdx="1" presStyleCnt="4">
        <dgm:presLayoutVars>
          <dgm:bulletEnabled val="1"/>
        </dgm:presLayoutVars>
      </dgm:prSet>
      <dgm:spPr/>
    </dgm:pt>
    <dgm:pt modelId="{9E0116CE-47C0-4674-B613-867152287C3C}" type="pres">
      <dgm:prSet presAssocID="{23C052E9-74A6-4EA9-9568-C67B3F283822}" presName="accent_2" presStyleCnt="0"/>
      <dgm:spPr/>
    </dgm:pt>
    <dgm:pt modelId="{AF691AEC-50C4-469B-B56D-B4E84FEC3FC5}" type="pres">
      <dgm:prSet presAssocID="{23C052E9-74A6-4EA9-9568-C67B3F283822}" presName="accentRepeatNode" presStyleLbl="solidFgAcc1" presStyleIdx="1" presStyleCnt="4"/>
      <dgm:spPr/>
    </dgm:pt>
    <dgm:pt modelId="{584B0BEC-5B00-47ED-8BD9-EC198553644D}" type="pres">
      <dgm:prSet presAssocID="{3AF53534-9A94-425E-8480-CCF79E7BB861}" presName="text_3" presStyleLbl="node1" presStyleIdx="2" presStyleCnt="4">
        <dgm:presLayoutVars>
          <dgm:bulletEnabled val="1"/>
        </dgm:presLayoutVars>
      </dgm:prSet>
      <dgm:spPr/>
    </dgm:pt>
    <dgm:pt modelId="{578CA218-F297-4589-A250-DE5DD9F38DA3}" type="pres">
      <dgm:prSet presAssocID="{3AF53534-9A94-425E-8480-CCF79E7BB861}" presName="accent_3" presStyleCnt="0"/>
      <dgm:spPr/>
    </dgm:pt>
    <dgm:pt modelId="{912F788E-EECF-4F32-9D4F-EEF162C7CD78}" type="pres">
      <dgm:prSet presAssocID="{3AF53534-9A94-425E-8480-CCF79E7BB861}" presName="accentRepeatNode" presStyleLbl="solidFgAcc1" presStyleIdx="2" presStyleCnt="4"/>
      <dgm:spPr/>
    </dgm:pt>
    <dgm:pt modelId="{DD6910BD-670D-42B3-A611-BC58CCF70EB4}" type="pres">
      <dgm:prSet presAssocID="{8CFC054C-3383-4606-B695-9182741A9A54}" presName="text_4" presStyleLbl="node1" presStyleIdx="3" presStyleCnt="4">
        <dgm:presLayoutVars>
          <dgm:bulletEnabled val="1"/>
        </dgm:presLayoutVars>
      </dgm:prSet>
      <dgm:spPr/>
    </dgm:pt>
    <dgm:pt modelId="{B1BFF0DF-E370-4AE5-9895-8F1E483E110A}" type="pres">
      <dgm:prSet presAssocID="{8CFC054C-3383-4606-B695-9182741A9A54}" presName="accent_4" presStyleCnt="0"/>
      <dgm:spPr/>
    </dgm:pt>
    <dgm:pt modelId="{B49046F2-383F-4518-BF5D-B413B0508F21}" type="pres">
      <dgm:prSet presAssocID="{8CFC054C-3383-4606-B695-9182741A9A54}" presName="accentRepeatNode" presStyleLbl="solidFgAcc1" presStyleIdx="3" presStyleCnt="4"/>
      <dgm:spPr/>
    </dgm:pt>
  </dgm:ptLst>
  <dgm:cxnLst>
    <dgm:cxn modelId="{789F6626-E3AC-4D95-B2D3-A0A8149DFBB2}" type="presOf" srcId="{08156CA3-0380-4513-AD0E-5DA18BDBA196}" destId="{F091CA3B-D5B7-44FB-BAF5-E87BF485DEDF}" srcOrd="0" destOrd="0" presId="urn:microsoft.com/office/officeart/2008/layout/VerticalCurvedList"/>
    <dgm:cxn modelId="{9728457B-4F55-4BDB-BF40-A3B78C974718}" srcId="{CE06F6D0-E215-47A0-861D-F56ED814C520}" destId="{23C052E9-74A6-4EA9-9568-C67B3F283822}" srcOrd="1" destOrd="0" parTransId="{BF90EBC0-C570-436E-91FB-C0EA12EFB5D3}" sibTransId="{38BFFBC4-D514-4B76-9ADB-7FE5116ABB1E}"/>
    <dgm:cxn modelId="{CD87757D-2A57-4429-ABD8-9DF268C98E8E}" type="presOf" srcId="{23C052E9-74A6-4EA9-9568-C67B3F283822}" destId="{3A6DB4D8-38C6-488C-AA7C-D006FDC07C25}" srcOrd="0" destOrd="0" presId="urn:microsoft.com/office/officeart/2008/layout/VerticalCurvedList"/>
    <dgm:cxn modelId="{6BD66E87-2009-459F-8193-A5DAE9FCF17A}" srcId="{CE06F6D0-E215-47A0-861D-F56ED814C520}" destId="{3AF53534-9A94-425E-8480-CCF79E7BB861}" srcOrd="2" destOrd="0" parTransId="{1163305D-BE0C-4755-B4DC-AF6B6ECE0DE6}" sibTransId="{D98750E2-3483-4F56-A64F-B5BE6AFEB686}"/>
    <dgm:cxn modelId="{EC96729A-0204-4BC7-998A-8F87DA666A3B}" type="presOf" srcId="{CE06F6D0-E215-47A0-861D-F56ED814C520}" destId="{F74EB5BC-CA9B-4835-917C-26AB61223F23}" srcOrd="0" destOrd="0" presId="urn:microsoft.com/office/officeart/2008/layout/VerticalCurvedList"/>
    <dgm:cxn modelId="{4867D0B0-228D-4F6C-813E-2BD6EBC7AB20}" type="presOf" srcId="{8CFC054C-3383-4606-B695-9182741A9A54}" destId="{DD6910BD-670D-42B3-A611-BC58CCF70EB4}" srcOrd="0" destOrd="0" presId="urn:microsoft.com/office/officeart/2008/layout/VerticalCurvedList"/>
    <dgm:cxn modelId="{F25E63B8-C638-450D-88A4-BBCE17A85853}" type="presOf" srcId="{3AF53534-9A94-425E-8480-CCF79E7BB861}" destId="{584B0BEC-5B00-47ED-8BD9-EC198553644D}" srcOrd="0" destOrd="0" presId="urn:microsoft.com/office/officeart/2008/layout/VerticalCurvedList"/>
    <dgm:cxn modelId="{BE6E7ACA-D19F-4431-9FD4-031A1FA527A5}" srcId="{CE06F6D0-E215-47A0-861D-F56ED814C520}" destId="{8CFC054C-3383-4606-B695-9182741A9A54}" srcOrd="3" destOrd="0" parTransId="{14D58C6B-932C-499E-B851-96D80D21372D}" sibTransId="{5C459DE4-4C72-46C0-A574-6D30928BA628}"/>
    <dgm:cxn modelId="{8CA38CCF-EBD0-4AF8-84F5-6650A0636CB0}" type="presOf" srcId="{F3D2897B-AF33-4991-9C90-0233B1CB3AF9}" destId="{367636B6-A891-410F-B46D-5BDB86F2219B}" srcOrd="0" destOrd="0" presId="urn:microsoft.com/office/officeart/2008/layout/VerticalCurvedList"/>
    <dgm:cxn modelId="{A6E5C6D8-33A7-4C0D-94F1-2232DB08F6C2}" srcId="{CE06F6D0-E215-47A0-861D-F56ED814C520}" destId="{08156CA3-0380-4513-AD0E-5DA18BDBA196}" srcOrd="0" destOrd="0" parTransId="{327E2971-17A7-4473-B98D-EEFBD59BAE7B}" sibTransId="{F3D2897B-AF33-4991-9C90-0233B1CB3AF9}"/>
    <dgm:cxn modelId="{4F2B77F4-B450-4B80-B039-6FCA736F8EE5}" type="presParOf" srcId="{F74EB5BC-CA9B-4835-917C-26AB61223F23}" destId="{336B23A6-4631-4432-937D-C275105108D6}" srcOrd="0" destOrd="0" presId="urn:microsoft.com/office/officeart/2008/layout/VerticalCurvedList"/>
    <dgm:cxn modelId="{0CD8D949-3DE5-41D1-908F-36224391ED4B}" type="presParOf" srcId="{336B23A6-4631-4432-937D-C275105108D6}" destId="{D38BE6A3-FE04-4A1E-9387-E601C855C5AF}" srcOrd="0" destOrd="0" presId="urn:microsoft.com/office/officeart/2008/layout/VerticalCurvedList"/>
    <dgm:cxn modelId="{F736FAF0-B82E-417A-8C6F-7EAD4198B6F0}" type="presParOf" srcId="{D38BE6A3-FE04-4A1E-9387-E601C855C5AF}" destId="{F3052710-87F9-4AF8-8307-674EC9BE62D1}" srcOrd="0" destOrd="0" presId="urn:microsoft.com/office/officeart/2008/layout/VerticalCurvedList"/>
    <dgm:cxn modelId="{6595353F-1541-4EB4-A28E-FB56CB6E13CF}" type="presParOf" srcId="{D38BE6A3-FE04-4A1E-9387-E601C855C5AF}" destId="{367636B6-A891-410F-B46D-5BDB86F2219B}" srcOrd="1" destOrd="0" presId="urn:microsoft.com/office/officeart/2008/layout/VerticalCurvedList"/>
    <dgm:cxn modelId="{D748C30B-F4EE-4755-90EA-D2315DF3580C}" type="presParOf" srcId="{D38BE6A3-FE04-4A1E-9387-E601C855C5AF}" destId="{026EF127-21DD-4A7A-B17F-F32607B86460}" srcOrd="2" destOrd="0" presId="urn:microsoft.com/office/officeart/2008/layout/VerticalCurvedList"/>
    <dgm:cxn modelId="{1C5A239C-5F68-4E9D-8D55-FCEC6E506C87}" type="presParOf" srcId="{D38BE6A3-FE04-4A1E-9387-E601C855C5AF}" destId="{15B25016-ED14-432D-B55B-D557E518C73A}" srcOrd="3" destOrd="0" presId="urn:microsoft.com/office/officeart/2008/layout/VerticalCurvedList"/>
    <dgm:cxn modelId="{AA98897F-1D1E-4985-BB96-98CF435A4029}" type="presParOf" srcId="{336B23A6-4631-4432-937D-C275105108D6}" destId="{F091CA3B-D5B7-44FB-BAF5-E87BF485DEDF}" srcOrd="1" destOrd="0" presId="urn:microsoft.com/office/officeart/2008/layout/VerticalCurvedList"/>
    <dgm:cxn modelId="{7A83DD46-BCBF-4940-A818-96E61B3986EF}" type="presParOf" srcId="{336B23A6-4631-4432-937D-C275105108D6}" destId="{5B324F02-A09B-498D-BA4F-AA86A1DC2351}" srcOrd="2" destOrd="0" presId="urn:microsoft.com/office/officeart/2008/layout/VerticalCurvedList"/>
    <dgm:cxn modelId="{49CD4E7D-B355-4DF5-8175-2F2BBC35718D}" type="presParOf" srcId="{5B324F02-A09B-498D-BA4F-AA86A1DC2351}" destId="{0C370864-703E-4A55-BD06-724B0D1A6889}" srcOrd="0" destOrd="0" presId="urn:microsoft.com/office/officeart/2008/layout/VerticalCurvedList"/>
    <dgm:cxn modelId="{06227A7C-E867-40EF-B7F6-99F3F8240E95}" type="presParOf" srcId="{336B23A6-4631-4432-937D-C275105108D6}" destId="{3A6DB4D8-38C6-488C-AA7C-D006FDC07C25}" srcOrd="3" destOrd="0" presId="urn:microsoft.com/office/officeart/2008/layout/VerticalCurvedList"/>
    <dgm:cxn modelId="{1098A807-10E1-4DD6-A8B8-8CE29C69D017}" type="presParOf" srcId="{336B23A6-4631-4432-937D-C275105108D6}" destId="{9E0116CE-47C0-4674-B613-867152287C3C}" srcOrd="4" destOrd="0" presId="urn:microsoft.com/office/officeart/2008/layout/VerticalCurvedList"/>
    <dgm:cxn modelId="{729A7227-9505-44CF-8DFA-F1489254A1E2}" type="presParOf" srcId="{9E0116CE-47C0-4674-B613-867152287C3C}" destId="{AF691AEC-50C4-469B-B56D-B4E84FEC3FC5}" srcOrd="0" destOrd="0" presId="urn:microsoft.com/office/officeart/2008/layout/VerticalCurvedList"/>
    <dgm:cxn modelId="{57811181-38CB-4DA1-A98B-1A7A5B2F3EDC}" type="presParOf" srcId="{336B23A6-4631-4432-937D-C275105108D6}" destId="{584B0BEC-5B00-47ED-8BD9-EC198553644D}" srcOrd="5" destOrd="0" presId="urn:microsoft.com/office/officeart/2008/layout/VerticalCurvedList"/>
    <dgm:cxn modelId="{E135831D-D25A-4A7A-9298-21FC07513D32}" type="presParOf" srcId="{336B23A6-4631-4432-937D-C275105108D6}" destId="{578CA218-F297-4589-A250-DE5DD9F38DA3}" srcOrd="6" destOrd="0" presId="urn:microsoft.com/office/officeart/2008/layout/VerticalCurvedList"/>
    <dgm:cxn modelId="{1A20B496-F35D-47AD-8C13-E54365CDC94D}" type="presParOf" srcId="{578CA218-F297-4589-A250-DE5DD9F38DA3}" destId="{912F788E-EECF-4F32-9D4F-EEF162C7CD78}" srcOrd="0" destOrd="0" presId="urn:microsoft.com/office/officeart/2008/layout/VerticalCurvedList"/>
    <dgm:cxn modelId="{56907139-FD0F-4B91-9624-B3F9EEF686A0}" type="presParOf" srcId="{336B23A6-4631-4432-937D-C275105108D6}" destId="{DD6910BD-670D-42B3-A611-BC58CCF70EB4}" srcOrd="7" destOrd="0" presId="urn:microsoft.com/office/officeart/2008/layout/VerticalCurvedList"/>
    <dgm:cxn modelId="{33BC3D87-CB42-4343-94C1-99C8FD62F6A3}" type="presParOf" srcId="{336B23A6-4631-4432-937D-C275105108D6}" destId="{B1BFF0DF-E370-4AE5-9895-8F1E483E110A}" srcOrd="8" destOrd="0" presId="urn:microsoft.com/office/officeart/2008/layout/VerticalCurvedList"/>
    <dgm:cxn modelId="{FD42BA57-0470-4A23-8F78-2ED3A8196915}" type="presParOf" srcId="{B1BFF0DF-E370-4AE5-9895-8F1E483E110A}" destId="{B49046F2-383F-4518-BF5D-B413B0508F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636B6-A891-410F-B46D-5BDB86F2219B}">
      <dsp:nvSpPr>
        <dsp:cNvPr id="0" name=""/>
        <dsp:cNvSpPr/>
      </dsp:nvSpPr>
      <dsp:spPr>
        <a:xfrm>
          <a:off x="-3388253" y="-521051"/>
          <a:ext cx="4040077" cy="4040077"/>
        </a:xfrm>
        <a:prstGeom prst="blockArc">
          <a:avLst>
            <a:gd name="adj1" fmla="val 18900000"/>
            <a:gd name="adj2" fmla="val 2700000"/>
            <a:gd name="adj3" fmla="val 535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1CA3B-D5B7-44FB-BAF5-E87BF485DEDF}">
      <dsp:nvSpPr>
        <dsp:cNvPr id="0" name=""/>
        <dsp:cNvSpPr/>
      </dsp:nvSpPr>
      <dsp:spPr>
        <a:xfrm>
          <a:off x="341793" y="230484"/>
          <a:ext cx="6020657" cy="4612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Phân</a:t>
          </a:r>
          <a:r>
            <a:rPr lang="en-US" sz="2300" kern="1200" dirty="0"/>
            <a:t> </a:t>
          </a:r>
          <a:r>
            <a:rPr lang="en-US" sz="2300" kern="1200" dirty="0" err="1"/>
            <a:t>tích</a:t>
          </a:r>
          <a:r>
            <a:rPr lang="en-US" sz="2300" kern="1200" dirty="0"/>
            <a:t> </a:t>
          </a:r>
          <a:r>
            <a:rPr lang="en-US" sz="2300" kern="1200" dirty="0" err="1"/>
            <a:t>ra</a:t>
          </a:r>
          <a:r>
            <a:rPr lang="en-US" sz="2300" kern="1200" dirty="0"/>
            <a:t> </a:t>
          </a:r>
          <a:r>
            <a:rPr lang="en-US" sz="2300" kern="1200" dirty="0" err="1"/>
            <a:t>thừa</a:t>
          </a:r>
          <a:r>
            <a:rPr lang="en-US" sz="2300" kern="1200" dirty="0"/>
            <a:t> </a:t>
          </a:r>
          <a:r>
            <a:rPr lang="en-US" sz="2300" kern="1200" dirty="0" err="1"/>
            <a:t>số</a:t>
          </a:r>
          <a:r>
            <a:rPr lang="en-US" sz="2300" kern="1200" dirty="0"/>
            <a:t> </a:t>
          </a:r>
          <a:r>
            <a:rPr lang="en-US" sz="2300" kern="1200" dirty="0" err="1"/>
            <a:t>nguyên</a:t>
          </a:r>
          <a:r>
            <a:rPr lang="en-US" sz="2300" kern="1200" dirty="0"/>
            <a:t> </a:t>
          </a:r>
          <a:r>
            <a:rPr lang="en-US" sz="2300" kern="1200" dirty="0" err="1"/>
            <a:t>tố</a:t>
          </a:r>
          <a:r>
            <a:rPr lang="en-US" sz="2300" kern="1200" dirty="0"/>
            <a:t> </a:t>
          </a:r>
        </a:p>
      </dsp:txBody>
      <dsp:txXfrm>
        <a:off x="341793" y="230484"/>
        <a:ext cx="6020657" cy="461208"/>
      </dsp:txXfrm>
    </dsp:sp>
    <dsp:sp modelId="{0C370864-703E-4A55-BD06-724B0D1A6889}">
      <dsp:nvSpPr>
        <dsp:cNvPr id="0" name=""/>
        <dsp:cNvSpPr/>
      </dsp:nvSpPr>
      <dsp:spPr>
        <a:xfrm>
          <a:off x="53538" y="172833"/>
          <a:ext cx="576510" cy="576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DB4D8-38C6-488C-AA7C-D006FDC07C25}">
      <dsp:nvSpPr>
        <dsp:cNvPr id="0" name=""/>
        <dsp:cNvSpPr/>
      </dsp:nvSpPr>
      <dsp:spPr>
        <a:xfrm>
          <a:off x="606214" y="922416"/>
          <a:ext cx="5756236" cy="461208"/>
        </a:xfrm>
        <a:prstGeom prst="rect">
          <a:avLst/>
        </a:prstGeom>
        <a:solidFill>
          <a:schemeClr val="accent4">
            <a:hueOff val="3545403"/>
            <a:satOff val="8392"/>
            <a:lumOff val="516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Chọn</a:t>
          </a:r>
          <a:r>
            <a:rPr lang="en-US" sz="2300" kern="1200" dirty="0"/>
            <a:t> </a:t>
          </a:r>
          <a:r>
            <a:rPr lang="en-US" sz="2300" kern="1200" dirty="0" err="1"/>
            <a:t>ra</a:t>
          </a:r>
          <a:r>
            <a:rPr lang="en-US" sz="2300" kern="1200" dirty="0"/>
            <a:t> các </a:t>
          </a:r>
          <a:r>
            <a:rPr lang="en-US" sz="2300" kern="1200" dirty="0" err="1"/>
            <a:t>thừa</a:t>
          </a:r>
          <a:r>
            <a:rPr lang="en-US" sz="2300" kern="1200" dirty="0"/>
            <a:t> </a:t>
          </a:r>
          <a:r>
            <a:rPr lang="en-US" sz="2300" kern="1200" dirty="0" err="1"/>
            <a:t>số</a:t>
          </a:r>
          <a:r>
            <a:rPr lang="en-US" sz="2300" kern="1200" dirty="0"/>
            <a:t> </a:t>
          </a:r>
          <a:r>
            <a:rPr lang="en-US" sz="2300" kern="1200" dirty="0" err="1"/>
            <a:t>chung</a:t>
          </a:r>
          <a:endParaRPr lang="en-US" sz="2300" kern="1200" dirty="0"/>
        </a:p>
      </dsp:txBody>
      <dsp:txXfrm>
        <a:off x="606214" y="922416"/>
        <a:ext cx="5756236" cy="461208"/>
      </dsp:txXfrm>
    </dsp:sp>
    <dsp:sp modelId="{AF691AEC-50C4-469B-B56D-B4E84FEC3FC5}">
      <dsp:nvSpPr>
        <dsp:cNvPr id="0" name=""/>
        <dsp:cNvSpPr/>
      </dsp:nvSpPr>
      <dsp:spPr>
        <a:xfrm>
          <a:off x="317959" y="864765"/>
          <a:ext cx="576510" cy="576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B0BEC-5B00-47ED-8BD9-EC198553644D}">
      <dsp:nvSpPr>
        <dsp:cNvPr id="0" name=""/>
        <dsp:cNvSpPr/>
      </dsp:nvSpPr>
      <dsp:spPr>
        <a:xfrm>
          <a:off x="606214" y="1614349"/>
          <a:ext cx="5756236" cy="461208"/>
        </a:xfrm>
        <a:prstGeom prst="rect">
          <a:avLst/>
        </a:prstGeom>
        <a:solidFill>
          <a:schemeClr val="accent4">
            <a:hueOff val="7090806"/>
            <a:satOff val="16783"/>
            <a:lumOff val="1032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Chọn</a:t>
          </a:r>
          <a:r>
            <a:rPr lang="en-US" sz="2300" kern="1200" dirty="0"/>
            <a:t> </a:t>
          </a:r>
          <a:r>
            <a:rPr lang="en-US" sz="2300" kern="1200" dirty="0" err="1"/>
            <a:t>ra</a:t>
          </a:r>
          <a:r>
            <a:rPr lang="en-US" sz="2300" kern="1200" dirty="0"/>
            <a:t> </a:t>
          </a:r>
          <a:r>
            <a:rPr lang="en-US" sz="2300" kern="1200" dirty="0" err="1"/>
            <a:t>số</a:t>
          </a:r>
          <a:r>
            <a:rPr lang="en-US" sz="2300" kern="1200" dirty="0"/>
            <a:t> </a:t>
          </a:r>
          <a:r>
            <a:rPr lang="en-US" sz="2300" kern="1200" dirty="0" err="1"/>
            <a:t>mũ</a:t>
          </a:r>
          <a:r>
            <a:rPr lang="en-US" sz="2300" kern="1200" dirty="0"/>
            <a:t> </a:t>
          </a:r>
          <a:r>
            <a:rPr lang="en-US" sz="2300" kern="1200" dirty="0" err="1"/>
            <a:t>nhỏ</a:t>
          </a:r>
          <a:r>
            <a:rPr lang="en-US" sz="2300" kern="1200" dirty="0"/>
            <a:t> </a:t>
          </a:r>
          <a:r>
            <a:rPr lang="en-US" sz="2300" kern="1200" dirty="0" err="1"/>
            <a:t>nhất</a:t>
          </a:r>
          <a:r>
            <a:rPr lang="en-US" sz="2300" kern="1200" dirty="0"/>
            <a:t> </a:t>
          </a:r>
          <a:r>
            <a:rPr lang="en-US" sz="2300" kern="1200" dirty="0" err="1"/>
            <a:t>của</a:t>
          </a:r>
          <a:r>
            <a:rPr lang="en-US" sz="2300" kern="1200" dirty="0"/>
            <a:t> các </a:t>
          </a:r>
          <a:r>
            <a:rPr lang="en-US" sz="2300" kern="1200" dirty="0" err="1"/>
            <a:t>thừa</a:t>
          </a:r>
          <a:r>
            <a:rPr lang="en-US" sz="2300" kern="1200" dirty="0"/>
            <a:t> </a:t>
          </a:r>
          <a:r>
            <a:rPr lang="en-US" sz="2300" kern="1200" dirty="0" err="1"/>
            <a:t>số</a:t>
          </a:r>
          <a:endParaRPr lang="en-US" sz="2300" kern="1200" dirty="0"/>
        </a:p>
      </dsp:txBody>
      <dsp:txXfrm>
        <a:off x="606214" y="1614349"/>
        <a:ext cx="5756236" cy="461208"/>
      </dsp:txXfrm>
    </dsp:sp>
    <dsp:sp modelId="{912F788E-EECF-4F32-9D4F-EEF162C7CD78}">
      <dsp:nvSpPr>
        <dsp:cNvPr id="0" name=""/>
        <dsp:cNvSpPr/>
      </dsp:nvSpPr>
      <dsp:spPr>
        <a:xfrm>
          <a:off x="317959" y="1556697"/>
          <a:ext cx="576510" cy="576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910BD-670D-42B3-A611-BC58CCF70EB4}">
      <dsp:nvSpPr>
        <dsp:cNvPr id="0" name=""/>
        <dsp:cNvSpPr/>
      </dsp:nvSpPr>
      <dsp:spPr>
        <a:xfrm>
          <a:off x="341793" y="2306281"/>
          <a:ext cx="6020657" cy="461208"/>
        </a:xfrm>
        <a:prstGeom prst="rect">
          <a:avLst/>
        </a:prstGeom>
        <a:solidFill>
          <a:schemeClr val="accent4">
            <a:hueOff val="10636208"/>
            <a:satOff val="25175"/>
            <a:lumOff val="1549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Lập</a:t>
          </a:r>
          <a:r>
            <a:rPr lang="en-US" sz="2300" kern="1200" dirty="0"/>
            <a:t> </a:t>
          </a:r>
          <a:r>
            <a:rPr lang="en-US" sz="2300" kern="1200" dirty="0" err="1"/>
            <a:t>tích</a:t>
          </a:r>
          <a:r>
            <a:rPr lang="en-US" sz="2300" kern="1200" dirty="0"/>
            <a:t> các </a:t>
          </a:r>
          <a:r>
            <a:rPr lang="en-US" sz="2300" kern="1200" dirty="0" err="1"/>
            <a:t>lũy</a:t>
          </a:r>
          <a:r>
            <a:rPr lang="en-US" sz="2300" kern="1200" dirty="0"/>
            <a:t> </a:t>
          </a:r>
          <a:r>
            <a:rPr lang="en-US" sz="2300" kern="1200" dirty="0" err="1"/>
            <a:t>thừa</a:t>
          </a:r>
          <a:r>
            <a:rPr lang="en-US" sz="2300" kern="1200" dirty="0"/>
            <a:t> </a:t>
          </a:r>
          <a:r>
            <a:rPr lang="en-US" sz="2300" kern="1200" dirty="0" err="1"/>
            <a:t>đã</a:t>
          </a:r>
          <a:r>
            <a:rPr lang="en-US" sz="2300" kern="1200" dirty="0"/>
            <a:t> </a:t>
          </a:r>
          <a:r>
            <a:rPr lang="en-US" sz="2300" kern="1200" dirty="0" err="1"/>
            <a:t>chọn</a:t>
          </a:r>
          <a:r>
            <a:rPr lang="en-US" sz="2300" kern="1200" dirty="0"/>
            <a:t> </a:t>
          </a:r>
        </a:p>
      </dsp:txBody>
      <dsp:txXfrm>
        <a:off x="341793" y="2306281"/>
        <a:ext cx="6020657" cy="461208"/>
      </dsp:txXfrm>
    </dsp:sp>
    <dsp:sp modelId="{B49046F2-383F-4518-BF5D-B413B0508F21}">
      <dsp:nvSpPr>
        <dsp:cNvPr id="0" name=""/>
        <dsp:cNvSpPr/>
      </dsp:nvSpPr>
      <dsp:spPr>
        <a:xfrm>
          <a:off x="53538" y="2248630"/>
          <a:ext cx="576510" cy="5765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2:52.9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17341 5964 0,'0'20'171,"41"-20"-171,22 21 16,-43 0-16,22-21 16,-1 0-16,1 0 15,-1 0-15,0 20 16,1-20 0,20 0-16,21 0 15,-62 0-15,61 0 16,-19 0-16,40 0 15,-61 0-15,20 0 16,0 0-16,0 0 16,-20 0-1,-22 0 1,22 0-16,-22 0 16,22 0-16,-1 0 15,1 0-15,-1 0 16,-20 0-16,41 0 15,0 0-15,-41 0 16,20 0-16,21 0 16,-41 0-16,41 0 15,1 0-15,-22 0 16,42 0-16,-21 0 16,-21 0-16,22 0 15,-1-20-15,21 20 16,-42 0-16,21-21 15,-20 21-15,-22 0 16,1 0 0,0 0-16,-1 0 31,1 0 0,0 0-15,20 0 31,-20 0-47,21 0 15,-1 0 1,0 0-16,1 0 16,41 0-16,41-21 15,-20 21-15,-42-20 16,21 20-16,-1 0 15,-40-21-15,-1 21 16,-20 0-16,21 0 16,20 0-16,-42 0 15,43 0-15,-1 0 16,-21 0-16,21 0 16,21 0-16,-21 0 15,0 0-15,-20 0 16,20 0-1,-21 0 1,-20 0 0,0 0-16,0 0 15,-1 0 1,1 0 15,0 0 16,0 0-31,-1 0-16,22 0 0,-22 0 15,43 0 1,-1 0-16,-42 0 16,43 0-16,-43 0 15,1 0 1,0 0-1,-21 21 64,0-42-17,-21 0-46,-41 1-1,-62-1-15,-21 21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07.2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1658 8655 0,'20'0'0,"1"0"16,41 0 0,0 0-16,63 0 15,-42 0-15,41-41 16,0 20-16,-20 21 15,-1-20-15,-20 20 16,-41-21 0,-1 21-16,0 0 15,1 0-15,-1 0 16,21 0-16,1 0 16,-1 0-16,21 0 15,-21 0-15,21 0 16,-21 0-16,0 0 15,42 0-15,-42 0 16,-21 0-16,42 0 16,0-21-16,0 21 15,-21-20-15,21 20 16,0-21-16,0 21 16,-42-21-1,42 21-15,0 0 16,20 0-16,-20 0 15,21 0-15,-63 0 16,63 0-16,-21 0 16,0 0-16,-21 0 15,0 0-15,0 0 16,-21 0-16,22 0 16,19 0-16,-19 0 15,-1 0 1,62 21-16,-62-21 0,21 21 15,-21-21 1,-41 20-16,62-20 16,0 0-16,20 42 15,-20-22 1,0-20-16,-21 0 16,21 0-16,-21 21 15,-20-21-15,20 0 16,-21 0-16,1 0 15,-1 21-15,1-21 16,-1 20-16,0 1 16,1-21-16,-1 21 15,21-21-15,1 21 16,-22-21-16,21 0 16,0 0-16,-20 20 15,20-20-15,0 0 16,-20 0-16,20 0 15,0 0-15,-41 0 16,41 21-16,21-21 16,-42 0-16,42 0 15,-21 0 1,-21 0-16,22 0 16,-43 0-16,43 0 15,-1 0-15,21 0 16,-42 0-16,0 0 15,-20 0-15,0 0 16,0 0-16,-1 0 16,1 0-16,20 0 15,-20 0-15,21 0 16,-22 0-16,22 0 16,-1 0-16,1 0 15,-1 0-15,-20 0 16,-1 0-16,22 0 15,-1 0 1,-20 0-16,0 0 16,0 0-1,-21-21 173,-21 21-173,0 0-15,-41 0 16,0 0-16,20 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08.4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4827 8697 0,'0'-21'94,"42"21"-94,-1 0 16,42-21-16,0 21 15,21 0-15,-22 0 16,22 0-16,62 0 15,0 0-15,41 0 16,0 0-16,21 0 16,-62 0-16,-21 21 15,-42-21-15,42 42 16,0-42-16,0 20 16,0-20-16,-41 0 15,41 0-15,-42 0 16,1 0-16,-42 0 15,21 0 1,-62 0-16,41 0 16,-21 0-16,42 0 15,-21 0-15,21 0 16,-21 0-16,1 0 16,40 0-16,-20 0 15,0 0-15,-21 0 16,0 0-16,0 0 15,-41 0-15,21 0 16,-22 0-16,1 0 16,0 0-16,-1 0 15,1 0 1,-42 0 171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09.3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6775 8448 0,'41'0'47,"1"0"-47,-1 0 15,42 0-15,-42 0 16,22 0-16,40 0 16,-41 0-16,1 0 15,40 0-15,1 0 16,20 0-16,-20 0 16,-1 0-16,1 0 15,-1 0-15,-40 0 16,-43 0-16,22 0 15,-22 0 1,1 0-16,0 0 172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11.3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5283 9194 0,'0'21'16,"21"-21"-1,0 20-15,41-20 16,41 21-16,-40-21 15,-22 0-15,63 0 16,41 0-16,41 0 16,-20 0-16,0 0 15,-21 0 1,62 0-16,-21 0 16,-20 0-16,0 0 15,-21 0-15,-42 0 16,1 0-16,-63 21 15,21-21-15,-41 0 16,21 0-16,-22 0 16,1 0-16,0 20 15,-1-20-15,22 0 16,-1 21 0,-20-21-16,41 0 15,0 0-15,-20 21 16,20-21-16,0 21 15,-41-21-15,20 0 16,1 0-16,-22 0 31,1 0 47,0 0 63,0 0-125,-1 0-16,1 0 15,0 0 1,-1 0 156,-20-21-157,0 0 32,0 0-31,0 1 0,0-1-1,0 0-15,0 1 16,0-1-1,0 0-15,0 0 16,0 1 0,0-1-1,0 0 1,0 1-16,-20-22 16,20 21-1,0 1 313,0-1-312,20 21 0,1 0-1,-21-21-15,21 21 16,-21-20-1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21.1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12472 4618 0,'42'0'125,"-22"0"-109,43 0-16,-1 0 16,-21 0-16,21 0 15,-20 0-15,-22 0 16,63 0-16,-21 0 16,-41 0-16,21 0 15,-1 0-15,21 0 16,0 0-16,-20 0 15,-1 0-15,1 0 16,-22 0-16,43 0 16,-43 0-16,42 0 15,-41 0-15,21 0 16,-1 0-16,-20 0 16,-1 0-16,1 0 15,0 0-15,0 0 16,20 0-1,-20 0 1,-1 0 0,1 0-1,0 0 1,0 0 0,20 0-1,1 0 1,-1 0-16,-20 0 15,20 0-15,-20 0 16,20 20-16,1-20 16,20 21-16,-41-21 15,20 0-15,0 0 16,1 0-16,20 0 16,-41 0-16,20 0 15,1 0-15,-22 0 16,22 0-16,-1 0 15,42 0 1,-41 0-16,-22 0 16,22 0-16,-1 0 15,-20 0-15,0 0 16,-1 0-16,22 0 16,-1 0-16,-20 0 15,0 0 1,-1 0-16,22 0 15,-1 0-15,-20 0 16,20 0-16,-20 0 16,0 0-16,20 0 15,1 0-15,-1 0 16,0 0-16,-20 0 16,41 0-16,-41 0 15,20 0-15,22 0 16,-43 0-16,22 0 15,-21 0-15,20 0 16,0 0-16,-20 0 16,21 0-16,-22 21 15,1-21-15,0 0 16,-1 21 0,22-21-16,-21 0 15,-1 0 1,1 0-16,0 0 15,-1 20 1,22-20 0,-21 0-16,20 0 15,-20 0 1,41 21 0,-21-21-16,1 0 15,20 0-15,-41 0 16,-1 0-16,1 0 94,0 0-63,0 0-16,-1 0 1,1 0 0,0 0-1,-1 0 1,1 0 31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22.7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12410 5032 0,'42'0'140,"-22"0"-140,42 0 16,1 0-16,-1 0 16,21 0-16,-1 0 15,1 0-15,-41 0 16,20 0-16,0 0 16,-41 0-16,41 0 15,-21 0-15,1 0 16,20 0-16,0 0 15,-20 0-15,20 0 16,21 0 0,-42 0-16,42 0 15,0 0-15,-42 0 16,63 0-16,-63 0 16,42 0-16,41 0 15,-41 0-15,42 0 16,-22 0-16,21 0 15,-61 0-15,40 0 16,-20 21-16,21-21 16,41 0-16,0 20 15,-42-20-15,-41 21 16,1-21-16,-22 0 16,21 21-16,0-21 15,-20 0-15,20 20 16,-21-20-16,1 0 15,20 0-15,0 0 16,-20 0-16,-1 0 16,21 0-16,-41 21 15,20-21-15,21 0 16,-41 0-16,41 0 16,0 0-16,-41 0 15,0 0 1,0 0-16,20 0 15,1 0-15,-22 0 16,1 0 0,0 0-16,-1 0 15,1 0-15,21 0 16,-22 0 0,1 0-1,0 0-15,-1 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23.9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13301 4680 0,'41'0'93,"22"0"-93,19 0 16,22 0-16,0 0 0,-22 0 16,43 0-1,20 0-15,-62 0 16,20 0-16,1 0 16,-1 0-16,84 0 15,-21 0-15,-1 0 16,-20 0-16,-82 0 15,40 0-15,-61 0 16,40 0-16,1 0 16,0 0-16,-21 0 15,21 0-15,-21 0 16,42 0-16,-63 0 16,42 0-16,-21 0 15,1 0-15,-43 0 16,22 0-16,-22 0 15,22 0-15,-21 0 16,-1 0-16,1 0 16,0 21 124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25.1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18149 4638 0,'41'0'109,"63"0"-93,-63 0-16,42 0 15,0 0-15,21 0 16,-63 0-16,104 0 16,-21 0-16,1 0 15,-22 0-15,1 0 16,41 0-16,0 0 16,-21 0-16,-62 0 15,1 0-15,40 0 16,63 0-16,0 0 15,-21 0-15,41 0 16,-61 0-16,61 0 16,-41 0-16,-21 0 15,1 0-15,20-20 16,-42 20 0,22 0-16,20 0 15,0 0-15,0 0 16,-42 0-16,1-42 15,20 42-15,-20 0 16,-1 0-16,1 0 16,-21 0-16,0 0 15,-21 0-15,-21 0 16,21 0-16,-20 0 16,20 0-16,-21 0 15,1 0-15,-21 0 16,-1 0-16,1 0 15,0 0-15,-1 0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27.4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18294 4928 0,'41'0'172,"-20"0"-156,21 0-16,-22 0 15,22 0 1,-22 0-16,43 21 0,-1-21 16,-42 0-1,63 0-15,-21 0 16,-41 0-16,0 0 16,0 0 15,-1 0 31,1 0-30,0 0-17,41 0-15,0 0 16,0 0-16,42 0 15,41 0-15,-42 0 16,-20 0 0,21 0-16,-42 0 15,21 0-15,-42 0 16,22 0 0,-1 0-16,-21 0 0,21 0 15,-41 0 1,0 0-16,41 0 15,-41 0-15,20 0 16,0 0-16,1 0 31,-21 0-31,20 0 16,-20 0-16,20 0 16,1 0-16,-1 0 15,0 0-15,22 0 16,-22 0-16,42 0 15,-21 0-15,42 0 16,-42 0-16,0 0 16,0 0-16,42-21 0,-84 21 15,43 0 1,19-20-16,-19 20 16,-1-21-16,0 21 15,0 0-15,21 0 16,-21-21-16,-20 21 15,20 0-15,0 0 16,21 0-16,-21 0 16,-41 0-16,41 0 15,-21 0-15,-20 0 32,0 0-32,-1 0 15,1 0-15,20 0 16,-20 0-1,21 0-15,-1 0 16,1-21 0,-1 21-1,0 0 1,-20 0-16,0 0 16,0 0-1,-1 0 16,1 0 16,0 0 0,-1 0-31,1 0-16,0 0 15,0 0-15,-1 0 16,1 0 0,-21 21-16,21-21 0,-1 0 31,1 0-31,0 0 16,0 0-16,-1 21 15,22-21-15,-22 0 16,22 0-1,-21 0-15,-1 0 16,1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21:37.9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10628 9401 0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2:54.6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17175 6481 0,'21'0'16,"-21"21"-1,21-21 1,-1 0 0,1 0 15,0 0-31,0 0 15,-1 0-15,-20-21 16,21 21-16,0 0 16,20 0-1,-20 0 1,20-20-16,21-1 16,-41 21-16,41-21 15,0 21 1,-41 0-16,0 0 15,20 0-15,-20 0 16,20 0-16,-20 0 16,41 0-16,21 0 15,42 0-15,-43 0 16,43 0-16,20 0 16,0 0-16,-42 0 15,1 0-15,-21 0 16,0 0-16,41 21 15,-83-21-15,1 0 16,41 0-16,0 0 16,-1 0-16,22 0 15,-42 0-15,21 0 16,0 0-16,21 0 16,-22 0-16,-61 0 15,41 0-15,21 0 16,-21 0-16,42 0 15,-42 0-15,0 0 16,-41 0 0,0 0-16,20 0 15,-20 0 1,-1 0 0,1 0-1,0 0 1,0 0-16,41 0 15,-21 0-15,21 0 16,83 0-16,0 0 16,-41 0-16,-63 0 15,42 0-15,-41 0 16,61 0-16,-61 0 16,20 0-16,0 0 15,-41 0-15,20 0 16,-20 0-16,0 0 15,-1 0-15,1 0 16,0 0 15,0 0-31,-1 0 16,42 0 0,21 0-16,-41 0 15,41 0 1,-1 0-16,-40-21 15,-21 21-15,-1 0 16,-20-21 31,0-20-31,0 20-1,-20 1-15,20-1 16,-63 0-16,-19 1 15,-43 20-15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21:41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8577 11596 0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2:55.2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19040 6481 0,'62'0'16,"-21"0"-16,42 0 15,0 0-15,41-20 16,21 20-16,-41 0 16,0 0-16,124-21 15,-1 0-15,63-20 16,-41 20-16,-42 0 15,-62 1-15,0-22 16,-41 42-16,-63 0 16,-20 0-1,0 0 1,20 0 0,1 0-1,-22 0-15,43 21 16,-43 0-16,1-1 15,41-20-15,-20 21 16,-22-21 0,1 0-16,0 0 15,-63-21 110,-61 1-109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2:57.3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1243 7185 0,'21'0'78,"0"0"-78,-1 0 15,43 0-15,-22 0 16,21 0-16,0 0 16,-20 21-16,20-21 15,0 0-15,42 0 16,-1 0-16,-61 0 15,82 0-15,21 0 16,-41 0-16,41 0 16,-83 0-16,21 0 15,20 0-15,1 0 16,-1 0-16,-20 0 16,21 0-16,20 0 15,-20-21-15,-1 21 16,42-20-16,0-1 15,0 21-15,0-42 16,42 22-16,-63 20 16,63-21-16,-42 21 15,-42-21-15,22 1 16,-22 20 0,-20-21-16,-21 21 15,0 0-15,21-21 16,-41 21-16,41 0 15,-1 0-15,-19 0 16,-1 0-16,21 0 16,-21 0-16,21 0 15,-42 0-15,42 0 16,-42 0-16,-20 0 16,20 0-16,-20 0 15,0 0 1,0 0-16,41 0 15,0 0-15,62 0 16,21 0-16,-41 0 16,41 0-16,-62 0 15,20 0-15,1 0 16,0 0-16,-1 0 16,-41 0-16,-41 0 15,0 21-15,-1-21 16,1 0 15,0 0 0,0 0-31,-1 0 16,1 0 0,0 0 62,-104 0 0,0 21-63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2:58.7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1533 7579 0,'21'0'32,"41"0"-17,0 0-15,63 20 16,-22-20-16,1 0 16,20 0-16,-62 0 15,42 0-15,41 0 16,0 0-16,21 0 15,20 0-15,21 0 16,-41 0-16,-21 0 16,21 0-1,-21 0-15,0 0 16,0 0-16,-42 0 16,1 0-16,41 0 15,-41 0-15,41 0 16,62 0-16,-41 0 15,82 0-15,-41 0 16,-41 0-16,21 0 16,-63 0-16,21 0 15,-42 0-15,-40 0 16,20 0-16,-42 0 16,21 0-16,-41 0 15,0 0-15,41 0 16,-42 0-16,1 0 15,41 0-15,-41 0 16,20 0-16,22 0 16,-1 0-16,0 0 15,41 0-15,43 0 16,-43 0-16,1 0 16,-42 0-16,0 0 15,-41 0-15,-1 0 16,-40 0 156,-42 0-157,-63-20-15,42 20 16,-62 0-16,-20 0 16,-84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2:59.5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4351 7579 0,'62'0'0,"83"0"16,-41 0-16,-1 0 16,-41 0-16,42-21 15,-21 21-15,-21-21 16,-21 21-16,22-20 16,-1 20-16,-42 0 15,22 0-15,20 0 16,-41-21-16,62 21 15,-42-21-15,42 21 16,-21-20 0,21 20-16,-21-21 15,21 21-15,-62 0 16,41-21-16,0 21 16,-21-21-16,22 21 15,19 0-15,-19-20 16,-43 20-16,43 0 15,-43 0-15,22 0 16,20-21-16,-41 21 16,20 0-16,21 0 15,-20 0 1,-1 0-16,-20-21 16,-1 21-16,1 0 15,0 0 16,0 0 94,-1 0-93,-20-20 30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01.5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12969 7537 0,'21'0'47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03.1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16098 7579 0,'21'0'62,"20"0"-62,-20 0 16,41 0-16,-41 0 15,41 0-15,21 0 16,41 0-16,-41 0 16,0 0-16,-63 0 15,63 0-15,-21 0 16,-20 0-1,-1 0-15,21 0 16,-20 0-16,20 20 16,0-20-16,-20 21 15,-1-21-15,1 21 16,20-21-16,-42 0 16,1 21-16,0-21 15,0 0 63,-1 0-78,1 0 0,0 0 16,-1 0 0,-20 20-16,21 1 15,0-21-15,0 0 16,-1 0-1,1 0 79,0 0-63,-1 0 1,1 0 93,0 0-110,0 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5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3.9158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11-07T08:13:05.0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1430 8966 0,'41'0'110,"1"0"-110,20 0 15,21 0-15,20 0 16,-41 0-16,21 0 16,-21 0-16,21 0 15,-41 0-15,20 0 16,0 0-16,-41 0 15,41 0-15,-41 0 16,41 0-16,0-21 16,0 21-16,0 0 15,21 0 1,-21 0-16,42-20 16,-42 20-16,-41 0 15,41 0-15,-41 0 16,41 0-16,0 0 15,-41 0-15,61 0 16,1 0-16,0 0 16,21 0-16,20 0 15,-41 0-15,0 0 16,0 0-16,-21 0 16,41 0-1,-40 0-15,61 0 16,21 0-1,-62 0-15,20 0 16,1 0-16,-21 0 16,0 0-16,20 0 15,1 0-15,-63 0 16,1 0-16,82 0 16,-41 0-16,0 0 15,0 0-15,0 0 16,41 0-16,-21 0 15,1 0-15,41 0 16,-41 0-16,-1 0 16,42 0-16,0 0 15,-103 0-15,41 0 16,-1 0-16,-40 0 16,41 0-16,-21 0 15,21 0-15,-42 0 16,42 0-16,-21 0 15,42 0-15,20 0 16,-41 0-16,21 0 16,41 0-16,-83 0 15,0 0 1,21 0-16,-21 0 16,-41 0-16,20 0 15,-20 0-15,20 0 16,-20 0-1,20 0 1,1 0-16,-1 0 16,1 0-16,20 0 15,-21 0-15,1 0 16,-22 0-16,1 0 16,-42 0 124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85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17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61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06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209571f4d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209571f4d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319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36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6353901" y="4586344"/>
            <a:ext cx="860371" cy="885475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6095436" y="4451829"/>
            <a:ext cx="673587" cy="441978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510530" y="4451818"/>
            <a:ext cx="832902" cy="887270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8172169" y="3790723"/>
            <a:ext cx="1143406" cy="1264636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45018" y="944860"/>
            <a:ext cx="417543" cy="728443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1" y="516121"/>
            <a:ext cx="1032826" cy="722296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943937" y="4549259"/>
            <a:ext cx="827160" cy="962005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31098" y="3908677"/>
            <a:ext cx="736065" cy="1326494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7788071" y="4299464"/>
            <a:ext cx="890364" cy="1101173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8160661" y="1156966"/>
            <a:ext cx="819771" cy="865634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7125448" y="831537"/>
            <a:ext cx="109906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"/>
          <p:cNvGrpSpPr/>
          <p:nvPr/>
        </p:nvGrpSpPr>
        <p:grpSpPr>
          <a:xfrm>
            <a:off x="7950716" y="-106513"/>
            <a:ext cx="838202" cy="1491169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7259159" y="4644733"/>
            <a:ext cx="478022" cy="410626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275737" y="284303"/>
            <a:ext cx="301226" cy="299677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6926236" y="-285443"/>
            <a:ext cx="977002" cy="806713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264926" y="1294668"/>
            <a:ext cx="766043" cy="1025292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386635" y="-107100"/>
            <a:ext cx="846654" cy="974068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042250" y="1363844"/>
            <a:ext cx="5059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1513200" y="3244456"/>
            <a:ext cx="6117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7287565" y="2539546"/>
            <a:ext cx="1051591" cy="1046180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36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316" name="Google Shape;316;p4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4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4"/>
          <p:cNvGrpSpPr/>
          <p:nvPr/>
        </p:nvGrpSpPr>
        <p:grpSpPr>
          <a:xfrm>
            <a:off x="7447391" y="4413729"/>
            <a:ext cx="673587" cy="441978"/>
            <a:chOff x="3803666" y="3748079"/>
            <a:chExt cx="673587" cy="441978"/>
          </a:xfrm>
        </p:grpSpPr>
        <p:sp>
          <p:nvSpPr>
            <p:cNvPr id="342" name="Google Shape;342;p4"/>
            <p:cNvSpPr/>
            <p:nvPr/>
          </p:nvSpPr>
          <p:spPr>
            <a:xfrm>
              <a:off x="3803666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928031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4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4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73" name="Google Shape;373;p4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 rot="549653">
            <a:off x="8487434" y="549360"/>
            <a:ext cx="300822" cy="299868"/>
            <a:chOff x="3312562" y="901016"/>
            <a:chExt cx="300835" cy="299881"/>
          </a:xfrm>
        </p:grpSpPr>
        <p:sp>
          <p:nvSpPr>
            <p:cNvPr id="377" name="Google Shape;377;p4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399297" y="1003754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489656" y="901534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78789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530627" y="932845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4"/>
          <p:cNvGrpSpPr/>
          <p:nvPr/>
        </p:nvGrpSpPr>
        <p:grpSpPr>
          <a:xfrm rot="549653">
            <a:off x="7614882" y="60582"/>
            <a:ext cx="846615" cy="974024"/>
            <a:chOff x="2401585" y="228600"/>
            <a:chExt cx="846654" cy="974068"/>
          </a:xfrm>
        </p:grpSpPr>
        <p:sp>
          <p:nvSpPr>
            <p:cNvPr id="387" name="Google Shape;387;p4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"/>
          <p:cNvSpPr/>
          <p:nvPr/>
        </p:nvSpPr>
        <p:spPr>
          <a:xfrm>
            <a:off x="848981" y="3794879"/>
            <a:ext cx="61665" cy="62512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942900" y="1203775"/>
            <a:ext cx="72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  <a:defRPr sz="11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1" name="Google Shape;401;p4"/>
          <p:cNvGrpSpPr/>
          <p:nvPr/>
        </p:nvGrpSpPr>
        <p:grpSpPr>
          <a:xfrm>
            <a:off x="7706445" y="4548239"/>
            <a:ext cx="860372" cy="884879"/>
            <a:chOff x="4228489" y="3826976"/>
            <a:chExt cx="860372" cy="884879"/>
          </a:xfrm>
        </p:grpSpPr>
        <p:sp>
          <p:nvSpPr>
            <p:cNvPr id="402" name="Google Shape;402;p4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21363" y="3827572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09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827" name="Google Shape;827;p1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1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11"/>
          <p:cNvSpPr txBox="1">
            <a:spLocks noGrp="1"/>
          </p:cNvSpPr>
          <p:nvPr>
            <p:ph type="subTitle" idx="1"/>
          </p:nvPr>
        </p:nvSpPr>
        <p:spPr>
          <a:xfrm>
            <a:off x="2865150" y="2864295"/>
            <a:ext cx="3413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4" name="Google Shape;854;p11"/>
          <p:cNvGrpSpPr/>
          <p:nvPr/>
        </p:nvGrpSpPr>
        <p:grpSpPr>
          <a:xfrm flipH="1">
            <a:off x="7705184" y="4299418"/>
            <a:ext cx="832902" cy="887270"/>
            <a:chOff x="2293493" y="3811393"/>
            <a:chExt cx="832902" cy="887270"/>
          </a:xfrm>
        </p:grpSpPr>
        <p:sp>
          <p:nvSpPr>
            <p:cNvPr id="855" name="Google Shape;855;p11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-5083635" flipH="1">
            <a:off x="7277090" y="4394296"/>
            <a:ext cx="829804" cy="964751"/>
            <a:chOff x="3391288" y="4486192"/>
            <a:chExt cx="829778" cy="964720"/>
          </a:xfrm>
        </p:grpSpPr>
        <p:sp>
          <p:nvSpPr>
            <p:cNvPr id="863" name="Google Shape;863;p11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1"/>
          <p:cNvGrpSpPr/>
          <p:nvPr/>
        </p:nvGrpSpPr>
        <p:grpSpPr>
          <a:xfrm flipH="1">
            <a:off x="8281453" y="3756277"/>
            <a:ext cx="736065" cy="1326494"/>
            <a:chOff x="1672423" y="3253452"/>
            <a:chExt cx="736065" cy="1326494"/>
          </a:xfrm>
        </p:grpSpPr>
        <p:sp>
          <p:nvSpPr>
            <p:cNvPr id="881" name="Google Shape;881;p11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11"/>
          <p:cNvGrpSpPr/>
          <p:nvPr/>
        </p:nvGrpSpPr>
        <p:grpSpPr>
          <a:xfrm flipH="1">
            <a:off x="420609" y="1699891"/>
            <a:ext cx="819771" cy="865634"/>
            <a:chOff x="7088286" y="1674216"/>
            <a:chExt cx="819771" cy="865634"/>
          </a:xfrm>
        </p:grpSpPr>
        <p:grpSp>
          <p:nvGrpSpPr>
            <p:cNvPr id="891" name="Google Shape;891;p11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1" name="Google Shape;901;p11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11"/>
          <p:cNvGrpSpPr/>
          <p:nvPr/>
        </p:nvGrpSpPr>
        <p:grpSpPr>
          <a:xfrm flipH="1">
            <a:off x="259698" y="3591017"/>
            <a:ext cx="838202" cy="1491764"/>
            <a:chOff x="6731516" y="350092"/>
            <a:chExt cx="838202" cy="1491764"/>
          </a:xfrm>
        </p:grpSpPr>
        <p:sp>
          <p:nvSpPr>
            <p:cNvPr id="903" name="Google Shape;903;p11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161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15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063" name="Google Shape;1063;p15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087;p15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3887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089" name="Google Shape;1089;p15"/>
          <p:cNvGrpSpPr/>
          <p:nvPr/>
        </p:nvGrpSpPr>
        <p:grpSpPr>
          <a:xfrm rot="1039888">
            <a:off x="213642" y="4191673"/>
            <a:ext cx="1032829" cy="722298"/>
            <a:chOff x="1143214" y="547371"/>
            <a:chExt cx="1032826" cy="722296"/>
          </a:xfrm>
        </p:grpSpPr>
        <p:sp>
          <p:nvSpPr>
            <p:cNvPr id="1090" name="Google Shape;1090;p15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15"/>
          <p:cNvGrpSpPr/>
          <p:nvPr/>
        </p:nvGrpSpPr>
        <p:grpSpPr>
          <a:xfrm rot="-1784949">
            <a:off x="752644" y="4150301"/>
            <a:ext cx="301228" cy="300274"/>
            <a:chOff x="3312562" y="901016"/>
            <a:chExt cx="301230" cy="300276"/>
          </a:xfrm>
        </p:grpSpPr>
        <p:sp>
          <p:nvSpPr>
            <p:cNvPr id="1108" name="Google Shape;1108;p15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3399628" y="10041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3490051" y="901202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3377755" y="980396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3530036" y="933879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693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1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19" name="Google Shape;1119;p1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1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6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94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688" name="Google Shape;1688;p2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2" name="Google Shape;1712;p2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3" name="Google Shape;1713;p26"/>
          <p:cNvGrpSpPr/>
          <p:nvPr/>
        </p:nvGrpSpPr>
        <p:grpSpPr>
          <a:xfrm rot="-899960" flipH="1">
            <a:off x="8196335" y="532219"/>
            <a:ext cx="819746" cy="865608"/>
            <a:chOff x="7088286" y="1674216"/>
            <a:chExt cx="819771" cy="865634"/>
          </a:xfrm>
        </p:grpSpPr>
        <p:grpSp>
          <p:nvGrpSpPr>
            <p:cNvPr id="1714" name="Google Shape;1714;p26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715" name="Google Shape;1715;p26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6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6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6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6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6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6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6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6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4" name="Google Shape;1724;p26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26"/>
          <p:cNvGrpSpPr/>
          <p:nvPr/>
        </p:nvGrpSpPr>
        <p:grpSpPr>
          <a:xfrm flipH="1">
            <a:off x="7287888" y="-46898"/>
            <a:ext cx="736065" cy="1326494"/>
            <a:chOff x="1672423" y="3253452"/>
            <a:chExt cx="736065" cy="1326494"/>
          </a:xfrm>
        </p:grpSpPr>
        <p:sp>
          <p:nvSpPr>
            <p:cNvPr id="1726" name="Google Shape;1726;p26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6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6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5" name="Google Shape;1735;p26"/>
          <p:cNvSpPr/>
          <p:nvPr/>
        </p:nvSpPr>
        <p:spPr>
          <a:xfrm>
            <a:off x="1594392" y="744527"/>
            <a:ext cx="65895" cy="65895"/>
          </a:xfrm>
          <a:custGeom>
            <a:avLst/>
            <a:gdLst/>
            <a:ahLst/>
            <a:cxnLst/>
            <a:rect l="l" t="t" r="r" b="b"/>
            <a:pathLst>
              <a:path w="1912" h="1912" extrusionOk="0">
                <a:moveTo>
                  <a:pt x="968" y="0"/>
                </a:moveTo>
                <a:cubicBezTo>
                  <a:pt x="425" y="0"/>
                  <a:pt x="1" y="425"/>
                  <a:pt x="1" y="968"/>
                </a:cubicBezTo>
                <a:cubicBezTo>
                  <a:pt x="1" y="1487"/>
                  <a:pt x="425" y="1911"/>
                  <a:pt x="968" y="1911"/>
                </a:cubicBezTo>
                <a:cubicBezTo>
                  <a:pt x="1487" y="1911"/>
                  <a:pt x="1912" y="1487"/>
                  <a:pt x="1912" y="968"/>
                </a:cubicBezTo>
                <a:cubicBezTo>
                  <a:pt x="1912" y="425"/>
                  <a:pt x="1487" y="0"/>
                  <a:pt x="968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26"/>
          <p:cNvSpPr/>
          <p:nvPr/>
        </p:nvSpPr>
        <p:spPr>
          <a:xfrm>
            <a:off x="1899330" y="323271"/>
            <a:ext cx="43149" cy="43976"/>
          </a:xfrm>
          <a:custGeom>
            <a:avLst/>
            <a:gdLst/>
            <a:ahLst/>
            <a:cxnLst/>
            <a:rect l="l" t="t" r="r" b="b"/>
            <a:pathLst>
              <a:path w="1252" h="1276" extrusionOk="0">
                <a:moveTo>
                  <a:pt x="638" y="1"/>
                </a:moveTo>
                <a:cubicBezTo>
                  <a:pt x="284" y="1"/>
                  <a:pt x="1" y="284"/>
                  <a:pt x="1" y="638"/>
                </a:cubicBezTo>
                <a:cubicBezTo>
                  <a:pt x="1" y="992"/>
                  <a:pt x="284" y="1275"/>
                  <a:pt x="638" y="1275"/>
                </a:cubicBezTo>
                <a:cubicBezTo>
                  <a:pt x="992" y="1275"/>
                  <a:pt x="1251" y="992"/>
                  <a:pt x="1251" y="638"/>
                </a:cubicBezTo>
                <a:cubicBezTo>
                  <a:pt x="1251" y="284"/>
                  <a:pt x="992" y="1"/>
                  <a:pt x="638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26"/>
          <p:cNvSpPr/>
          <p:nvPr/>
        </p:nvSpPr>
        <p:spPr>
          <a:xfrm>
            <a:off x="8160661" y="1496550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6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9" name="Google Shape;1739;p26"/>
          <p:cNvGrpSpPr/>
          <p:nvPr/>
        </p:nvGrpSpPr>
        <p:grpSpPr>
          <a:xfrm>
            <a:off x="848981" y="3794879"/>
            <a:ext cx="717966" cy="575573"/>
            <a:chOff x="2905824" y="3732667"/>
            <a:chExt cx="538609" cy="431788"/>
          </a:xfrm>
        </p:grpSpPr>
        <p:sp>
          <p:nvSpPr>
            <p:cNvPr id="1740" name="Google Shape;1740;p26"/>
            <p:cNvSpPr/>
            <p:nvPr/>
          </p:nvSpPr>
          <p:spPr>
            <a:xfrm>
              <a:off x="2905824" y="3732667"/>
              <a:ext cx="46261" cy="46896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3369415" y="4089437"/>
              <a:ext cx="75018" cy="75018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2" name="Google Shape;1742;p26"/>
          <p:cNvSpPr/>
          <p:nvPr/>
        </p:nvSpPr>
        <p:spPr>
          <a:xfrm>
            <a:off x="1120014" y="3091234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6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26"/>
          <p:cNvSpPr/>
          <p:nvPr/>
        </p:nvSpPr>
        <p:spPr>
          <a:xfrm>
            <a:off x="7287565" y="3438509"/>
            <a:ext cx="147217" cy="147217"/>
          </a:xfrm>
          <a:custGeom>
            <a:avLst/>
            <a:gdLst/>
            <a:ahLst/>
            <a:cxnLst/>
            <a:rect l="l" t="t" r="r" b="b"/>
            <a:pathLst>
              <a:path w="2833" h="2833" extrusionOk="0">
                <a:moveTo>
                  <a:pt x="1416" y="1"/>
                </a:moveTo>
                <a:cubicBezTo>
                  <a:pt x="638" y="1"/>
                  <a:pt x="1" y="638"/>
                  <a:pt x="1" y="1416"/>
                </a:cubicBezTo>
                <a:cubicBezTo>
                  <a:pt x="1" y="2195"/>
                  <a:pt x="638" y="2832"/>
                  <a:pt x="1416" y="2832"/>
                </a:cubicBezTo>
                <a:cubicBezTo>
                  <a:pt x="2195" y="2832"/>
                  <a:pt x="2832" y="2195"/>
                  <a:pt x="2832" y="1416"/>
                </a:cubicBezTo>
                <a:cubicBezTo>
                  <a:pt x="2832" y="638"/>
                  <a:pt x="2195" y="1"/>
                  <a:pt x="1416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26"/>
          <p:cNvGrpSpPr/>
          <p:nvPr/>
        </p:nvGrpSpPr>
        <p:grpSpPr>
          <a:xfrm rot="-558925" flipH="1">
            <a:off x="645865" y="3733270"/>
            <a:ext cx="1084994" cy="1200031"/>
            <a:chOff x="6758394" y="3187198"/>
            <a:chExt cx="1143406" cy="1264636"/>
          </a:xfrm>
        </p:grpSpPr>
        <p:sp>
          <p:nvSpPr>
            <p:cNvPr id="1746" name="Google Shape;1746;p26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6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6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6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6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3" name="Google Shape;1753;p26"/>
          <p:cNvGrpSpPr/>
          <p:nvPr/>
        </p:nvGrpSpPr>
        <p:grpSpPr>
          <a:xfrm rot="1200163" flipH="1">
            <a:off x="1016197" y="4333711"/>
            <a:ext cx="844905" cy="1044951"/>
            <a:chOff x="5959271" y="3613664"/>
            <a:chExt cx="890364" cy="1101173"/>
          </a:xfrm>
        </p:grpSpPr>
        <p:sp>
          <p:nvSpPr>
            <p:cNvPr id="1754" name="Google Shape;1754;p26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6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6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6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6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6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6"/>
            <p:cNvSpPr/>
            <p:nvPr/>
          </p:nvSpPr>
          <p:spPr>
            <a:xfrm>
              <a:off x="6111718" y="3902009"/>
              <a:ext cx="234957" cy="254314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6"/>
            <p:cNvSpPr/>
            <p:nvPr/>
          </p:nvSpPr>
          <p:spPr>
            <a:xfrm>
              <a:off x="6167326" y="3898275"/>
              <a:ext cx="421138" cy="258842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6"/>
            <p:cNvSpPr/>
            <p:nvPr/>
          </p:nvSpPr>
          <p:spPr>
            <a:xfrm>
              <a:off x="6102953" y="4213789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6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26"/>
          <p:cNvGrpSpPr/>
          <p:nvPr/>
        </p:nvGrpSpPr>
        <p:grpSpPr>
          <a:xfrm flipH="1">
            <a:off x="358104" y="2826054"/>
            <a:ext cx="976717" cy="808014"/>
            <a:chOff x="8639759" y="1788937"/>
            <a:chExt cx="976717" cy="808014"/>
          </a:xfrm>
        </p:grpSpPr>
        <p:grpSp>
          <p:nvGrpSpPr>
            <p:cNvPr id="1765" name="Google Shape;1765;p26"/>
            <p:cNvGrpSpPr/>
            <p:nvPr/>
          </p:nvGrpSpPr>
          <p:grpSpPr>
            <a:xfrm>
              <a:off x="8639759" y="1788937"/>
              <a:ext cx="976717" cy="808014"/>
              <a:chOff x="7420559" y="2246137"/>
              <a:chExt cx="976717" cy="808014"/>
            </a:xfrm>
          </p:grpSpPr>
          <p:sp>
            <p:nvSpPr>
              <p:cNvPr id="1766" name="Google Shape;1766;p26"/>
              <p:cNvSpPr/>
              <p:nvPr/>
            </p:nvSpPr>
            <p:spPr>
              <a:xfrm>
                <a:off x="7420559" y="2246137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6"/>
              <p:cNvSpPr/>
              <p:nvPr/>
            </p:nvSpPr>
            <p:spPr>
              <a:xfrm>
                <a:off x="7467564" y="230685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6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6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6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6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6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6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6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6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6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1" name="Google Shape;1781;p26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6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26"/>
          <p:cNvGrpSpPr/>
          <p:nvPr/>
        </p:nvGrpSpPr>
        <p:grpSpPr>
          <a:xfrm flipH="1">
            <a:off x="2489683" y="4539883"/>
            <a:ext cx="776096" cy="798845"/>
            <a:chOff x="4228612" y="3830323"/>
            <a:chExt cx="856430" cy="881533"/>
          </a:xfrm>
        </p:grpSpPr>
        <p:sp>
          <p:nvSpPr>
            <p:cNvPr id="1784" name="Google Shape;1784;p26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6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6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6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6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6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6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6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6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6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6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26"/>
          <p:cNvGrpSpPr/>
          <p:nvPr/>
        </p:nvGrpSpPr>
        <p:grpSpPr>
          <a:xfrm rot="3667843">
            <a:off x="2069819" y="4619413"/>
            <a:ext cx="478009" cy="410615"/>
            <a:chOff x="5263209" y="4056946"/>
            <a:chExt cx="478022" cy="410626"/>
          </a:xfrm>
        </p:grpSpPr>
        <p:sp>
          <p:nvSpPr>
            <p:cNvPr id="1797" name="Google Shape;1797;p26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6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6"/>
            <p:cNvSpPr/>
            <p:nvPr/>
          </p:nvSpPr>
          <p:spPr>
            <a:xfrm>
              <a:off x="5422020" y="4063548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6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6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6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6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6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6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6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646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3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000" b="1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821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702" r:id="rId7"/>
    <p:sldLayoutId id="214748370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customXml" Target="../ink/ink1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.w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4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w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0.w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wmf"/><Relationship Id="rId12" Type="http://schemas.openxmlformats.org/officeDocument/2006/relationships/oleObject" Target="../embeddings/oleObject8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.w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7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7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34" Type="http://schemas.openxmlformats.org/officeDocument/2006/relationships/customXml" Target="../ink/ink17.xml"/><Relationship Id="rId7" Type="http://schemas.openxmlformats.org/officeDocument/2006/relationships/image" Target="../media/image14.png"/><Relationship Id="rId12" Type="http://schemas.openxmlformats.org/officeDocument/2006/relationships/customXml" Target="../ink/ink6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openxmlformats.org/officeDocument/2006/relationships/image" Target="../media/image27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6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customXml" Target="../ink/ink2.xml"/><Relationship Id="rId9" Type="http://schemas.openxmlformats.org/officeDocument/2006/relationships/image" Target="../media/image15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4.png"/><Relationship Id="rId30" Type="http://schemas.openxmlformats.org/officeDocument/2006/relationships/customXml" Target="../ink/ink15.xml"/><Relationship Id="rId3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0D3A-4292-987B-C731-08CCD64F3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E424-49D1-A34E-42B0-215EF65ABE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ance Monkey - BODY PERCUSSION per bambini e ragazzi - TONES AND I">
            <a:hlinkClick r:id="" action="ppaction://media"/>
            <a:extLst>
              <a:ext uri="{FF2B5EF4-FFF2-40B4-BE49-F238E27FC236}">
                <a16:creationId xmlns:a16="http://schemas.microsoft.com/office/drawing/2014/main" id="{0487B5D6-BEC8-9D54-B0E5-59F136DA0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61" y="360484"/>
            <a:ext cx="7862277" cy="44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1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FA6B66-197D-3D5E-CCF2-82DDEC3BED7E}"/>
              </a:ext>
            </a:extLst>
          </p:cNvPr>
          <p:cNvSpPr txBox="1"/>
          <p:nvPr/>
        </p:nvSpPr>
        <p:spPr>
          <a:xfrm>
            <a:off x="0" y="314160"/>
            <a:ext cx="6897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Bước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1: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Gọi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E207E-8E55-4022-FC30-934CA1DB1C05}"/>
              </a:ext>
            </a:extLst>
          </p:cNvPr>
          <p:cNvSpPr txBox="1"/>
          <p:nvPr/>
        </p:nvSpPr>
        <p:spPr>
          <a:xfrm>
            <a:off x="0" y="1450668"/>
            <a:ext cx="6897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Bước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2: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Chỉ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ra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UCLN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7008E-472B-E7E1-20A3-DBBD8FDCC843}"/>
              </a:ext>
            </a:extLst>
          </p:cNvPr>
          <p:cNvSpPr txBox="1"/>
          <p:nvPr/>
        </p:nvSpPr>
        <p:spPr>
          <a:xfrm>
            <a:off x="0" y="2857857"/>
            <a:ext cx="6897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Bước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ước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chung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nhất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C6079B-EC43-0233-5756-0D93F038EE31}"/>
              </a:ext>
            </a:extLst>
          </p:cNvPr>
          <p:cNvSpPr txBox="1"/>
          <p:nvPr/>
        </p:nvSpPr>
        <p:spPr>
          <a:xfrm>
            <a:off x="0" y="4139941"/>
            <a:ext cx="6897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Bước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4: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#9Slide07 Koni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7 Koni" pitchFamily="2" charset="0"/>
              </a:rPr>
              <a:t>luận</a:t>
            </a:r>
            <a:endParaRPr lang="en-US" sz="2000" b="1" dirty="0">
              <a:solidFill>
                <a:srgbClr val="FF0000"/>
              </a:solidFill>
              <a:latin typeface="#9Slide07 Koni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C338C-DA07-9484-D204-B00C1D680A28}"/>
              </a:ext>
            </a:extLst>
          </p:cNvPr>
          <p:cNvSpPr txBox="1"/>
          <p:nvPr/>
        </p:nvSpPr>
        <p:spPr>
          <a:xfrm>
            <a:off x="267677" y="770630"/>
            <a:ext cx="462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Cabin Condensed Bold" panose="00000806000000000000" pitchFamily="2" charset="0"/>
              </a:rPr>
              <a:t>Gọi</a:t>
            </a:r>
            <a:r>
              <a:rPr lang="en-US" sz="2800" dirty="0">
                <a:latin typeface="#9Slide03 Cabin Condensed Bold" panose="00000806000000000000" pitchFamily="2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</a:rPr>
              <a:t>số</a:t>
            </a:r>
            <a:r>
              <a:rPr lang="en-US" sz="2800" dirty="0">
                <a:latin typeface="#9Slide03 Cabin Condensed Bold" panose="00000806000000000000" pitchFamily="2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</a:rPr>
              <a:t>đội</a:t>
            </a:r>
            <a:r>
              <a:rPr lang="en-US" sz="2800" dirty="0">
                <a:latin typeface="#9Slide03 Cabin Condensed Bold" panose="00000806000000000000" pitchFamily="2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</a:rPr>
              <a:t>cần</a:t>
            </a:r>
            <a:r>
              <a:rPr lang="en-US" sz="2800" dirty="0">
                <a:latin typeface="#9Slide03 Cabin Condensed Bold" panose="00000806000000000000" pitchFamily="2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</a:rPr>
              <a:t>tìm</a:t>
            </a:r>
            <a:r>
              <a:rPr lang="en-US" sz="2800" dirty="0">
                <a:latin typeface="#9Slide03 Cabin Condensed Bold" panose="00000806000000000000" pitchFamily="2" charset="0"/>
              </a:rPr>
              <a:t> </a:t>
            </a:r>
            <a:r>
              <a:rPr lang="en-US" sz="2800" dirty="0" err="1">
                <a:latin typeface="#9Slide03 Cabin Condensed Bold" panose="00000806000000000000" pitchFamily="2" charset="0"/>
              </a:rPr>
              <a:t>là</a:t>
            </a:r>
            <a:r>
              <a:rPr lang="en-US" sz="2800" dirty="0">
                <a:latin typeface="#9Slide03 Cabin Condensed Bold" panose="00000806000000000000" pitchFamily="2" charset="0"/>
              </a:rPr>
              <a:t> a ( a &gt; 0, </a:t>
            </a:r>
            <a:r>
              <a:rPr lang="en-US" sz="2800" dirty="0" err="1">
                <a:latin typeface="#9Slide03 Cabin Condensed Bold" panose="00000806000000000000" pitchFamily="2" charset="0"/>
              </a:rPr>
              <a:t>đội</a:t>
            </a:r>
            <a:r>
              <a:rPr lang="en-US" sz="2800" dirty="0">
                <a:latin typeface="#9Slide03 Cabin Condensed Bold" panose="00000806000000000000" pitchFamily="2" charset="0"/>
              </a:rPr>
              <a:t>)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3A39D-3C9B-B7AD-8C54-A95DEC1707FE}"/>
              </a:ext>
            </a:extLst>
          </p:cNvPr>
          <p:cNvSpPr txBox="1"/>
          <p:nvPr/>
        </p:nvSpPr>
        <p:spPr>
          <a:xfrm>
            <a:off x="267677" y="1809238"/>
            <a:ext cx="8186616" cy="9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mỗi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= UCLN(</a:t>
            </a:r>
            <a:r>
              <a:rPr lang="en-US" sz="2800" kern="100" dirty="0"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;42)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22B1E-E0C2-B72A-760E-3D4D69872B23}"/>
              </a:ext>
            </a:extLst>
          </p:cNvPr>
          <p:cNvSpPr txBox="1"/>
          <p:nvPr/>
        </p:nvSpPr>
        <p:spPr>
          <a:xfrm>
            <a:off x="158261" y="4612264"/>
            <a:ext cx="6375400" cy="531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6 </a:t>
            </a:r>
            <a:r>
              <a:rPr lang="en-US" sz="2800" kern="1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kern="100" dirty="0">
                <a:latin typeface="#9Slide03 Cabin Condensed Bold" panose="00000806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kern="1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941B762-D775-8C95-3686-28A907F201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592945"/>
              </p:ext>
            </p:extLst>
          </p:nvPr>
        </p:nvGraphicFramePr>
        <p:xfrm>
          <a:off x="3977523" y="2801497"/>
          <a:ext cx="3655892" cy="1711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00200" imgH="749160" progId="Equation.DSMT4">
                  <p:embed/>
                </p:oleObj>
              </mc:Choice>
              <mc:Fallback>
                <p:oleObj name="Equation" r:id="rId2" imgW="160020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77523" y="2801497"/>
                        <a:ext cx="3655892" cy="1711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47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428" y="197465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SVN-Aptima" panose="02040603050506020204" pitchFamily="18" charset="0"/>
              </a:rPr>
              <a:t>HOẠT ĐỘNG CÁ NHÂN: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240930" y="733424"/>
            <a:ext cx="6386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#9Slide04 SFU GaramondThree" panose="00000700000000000000" pitchFamily="2" charset="0"/>
              </a:rPr>
              <a:t>Nhiệm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vụ</a:t>
            </a:r>
            <a:r>
              <a:rPr lang="en-US" sz="3600" b="1" dirty="0">
                <a:latin typeface="#9Slide04 SFU GaramondThree" panose="00000700000000000000" pitchFamily="2" charset="0"/>
              </a:rPr>
              <a:t>: </a:t>
            </a:r>
          </a:p>
          <a:p>
            <a:r>
              <a:rPr lang="en-US" sz="3600" b="1" dirty="0" err="1">
                <a:latin typeface="#9Slide04 SFU GaramondThree" panose="00000700000000000000" pitchFamily="2" charset="0"/>
              </a:rPr>
              <a:t>Dựa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vào</a:t>
            </a:r>
            <a:r>
              <a:rPr lang="en-US" sz="3600" b="1" dirty="0">
                <a:latin typeface="#9Slide04 SFU GaramondThree" panose="00000700000000000000" pitchFamily="2" charset="0"/>
              </a:rPr>
              <a:t> SGK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hoàn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thành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phiếu</a:t>
            </a:r>
            <a:endParaRPr lang="en-US" sz="3600" b="1" dirty="0">
              <a:latin typeface="#9Slide04 SFU GaramondThree" panose="00000700000000000000" pitchFamily="2" charset="0"/>
            </a:endParaRPr>
          </a:p>
          <a:p>
            <a:r>
              <a:rPr lang="en-US" sz="3600" b="1" dirty="0">
                <a:latin typeface="#9Slide04 SFU GaramondThree" panose="00000700000000000000" pitchFamily="2" charset="0"/>
              </a:rPr>
              <a:t>GV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gọi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bất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kì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để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kiểm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  <a:r>
              <a:rPr lang="en-US" sz="3600" b="1" dirty="0" err="1">
                <a:latin typeface="#9Slide04 SFU GaramondThree" panose="00000700000000000000" pitchFamily="2" charset="0"/>
              </a:rPr>
              <a:t>tra</a:t>
            </a:r>
            <a:r>
              <a:rPr lang="en-US" sz="3600" b="1" dirty="0">
                <a:latin typeface="#9Slide04 SFU GaramondThree" panose="00000700000000000000" pitchFamily="2" charset="0"/>
              </a:rPr>
              <a:t> </a:t>
            </a:r>
          </a:p>
        </p:txBody>
      </p:sp>
      <p:pic>
        <p:nvPicPr>
          <p:cNvPr id="2" name="Dong ho bam gio 2 phut co nhac ">
            <a:hlinkClick r:id="" action="ppaction://media"/>
            <a:extLst>
              <a:ext uri="{FF2B5EF4-FFF2-40B4-BE49-F238E27FC236}">
                <a16:creationId xmlns:a16="http://schemas.microsoft.com/office/drawing/2014/main" id="{D3938CCF-E716-02BD-679A-5831BB3D5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9230" y="2571750"/>
            <a:ext cx="4220951" cy="23742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6E8A022-0D10-8CCD-B3B1-719AAF14F558}"/>
                  </a:ext>
                </a:extLst>
              </p14:cNvPr>
              <p14:cNvContentPartPr/>
              <p14:nvPr/>
            </p14:nvContentPartPr>
            <p14:xfrm>
              <a:off x="3826080" y="3384360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6E8A022-0D10-8CCD-B3B1-719AAF14F5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0240" y="332100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908CD17-400C-2FBB-1AEF-4379AF64422B}"/>
                  </a:ext>
                </a:extLst>
              </p14:cNvPr>
              <p14:cNvContentPartPr/>
              <p14:nvPr/>
            </p14:nvContentPartPr>
            <p14:xfrm>
              <a:off x="3087720" y="4174560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908CD17-400C-2FBB-1AEF-4379AF6442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1880" y="411120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494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031E7-CDC8-1229-6746-2522A785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7" y="291453"/>
            <a:ext cx="8362462" cy="45605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BE3363-74C7-1DD6-7063-46ED825D733E}"/>
              </a:ext>
            </a:extLst>
          </p:cNvPr>
          <p:cNvSpPr/>
          <p:nvPr/>
        </p:nvSpPr>
        <p:spPr>
          <a:xfrm>
            <a:off x="156308" y="742462"/>
            <a:ext cx="3360615" cy="515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D47D7F-8085-EFD2-8767-6D32A62A5876}"/>
              </a:ext>
            </a:extLst>
          </p:cNvPr>
          <p:cNvSpPr/>
          <p:nvPr/>
        </p:nvSpPr>
        <p:spPr>
          <a:xfrm>
            <a:off x="183662" y="1598246"/>
            <a:ext cx="8186615" cy="515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C7D01-A6FD-2057-2127-0F48B0111CD4}"/>
              </a:ext>
            </a:extLst>
          </p:cNvPr>
          <p:cNvSpPr/>
          <p:nvPr/>
        </p:nvSpPr>
        <p:spPr>
          <a:xfrm>
            <a:off x="156306" y="2571750"/>
            <a:ext cx="8186615" cy="1398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9E027A-4428-C2AE-0130-E2B652D8E83D}"/>
              </a:ext>
            </a:extLst>
          </p:cNvPr>
          <p:cNvSpPr/>
          <p:nvPr/>
        </p:nvSpPr>
        <p:spPr>
          <a:xfrm>
            <a:off x="183662" y="4351862"/>
            <a:ext cx="4224215" cy="515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1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209C-B798-D9D2-9C2F-ED7D74A1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752" y="691485"/>
            <a:ext cx="6635972" cy="755700"/>
          </a:xfrm>
        </p:spPr>
        <p:txBody>
          <a:bodyPr/>
          <a:lstStyle/>
          <a:p>
            <a:r>
              <a:rPr lang="en-US" sz="4800" dirty="0">
                <a:latin typeface="#9Slide03 BoosterNextFYBlack" panose="02000A03000000020004" pitchFamily="2" charset="0"/>
              </a:rPr>
              <a:t>HƯỚNG DẪN VỀ NHÀ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9AC9C-724F-5974-353E-EFFC974BE972}"/>
              </a:ext>
            </a:extLst>
          </p:cNvPr>
          <p:cNvSpPr txBox="1"/>
          <p:nvPr/>
        </p:nvSpPr>
        <p:spPr>
          <a:xfrm>
            <a:off x="582151" y="1779085"/>
            <a:ext cx="7151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.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các </a:t>
            </a:r>
            <a:r>
              <a:rPr lang="en-US" sz="2400" dirty="0" err="1">
                <a:latin typeface="#9Slide03 SVN-Avo Bold" panose="02040603050506020204" pitchFamily="18" charset="0"/>
              </a:rPr>
              <a:t>nội</a:t>
            </a:r>
            <a:r>
              <a:rPr lang="en-US" sz="2400" dirty="0">
                <a:latin typeface="#9Slide03 SVN-Avo Bold" panose="02040603050506020204" pitchFamily="18" charset="0"/>
              </a:rPr>
              <a:t> dung </a:t>
            </a:r>
            <a:r>
              <a:rPr lang="en-US" sz="2400" dirty="0" err="1">
                <a:latin typeface="#9Slide03 SVN-Avo Bold" panose="02040603050506020204" pitchFamily="18" charset="0"/>
              </a:rPr>
              <a:t>đã</a:t>
            </a:r>
            <a:r>
              <a:rPr lang="en-US" sz="2400" dirty="0">
                <a:latin typeface="#9Slide03 SVN-Avo Bold" panose="02040603050506020204" pitchFamily="18" charset="0"/>
              </a:rPr>
              <a:t> học </a:t>
            </a:r>
            <a:r>
              <a:rPr lang="en-US" sz="2400" dirty="0" err="1">
                <a:latin typeface="#9Slide03 SVN-Avo Bold" panose="02040603050506020204" pitchFamily="18" charset="0"/>
              </a:rPr>
              <a:t>trong</a:t>
            </a:r>
            <a:r>
              <a:rPr lang="en-US" sz="2400" dirty="0">
                <a:latin typeface="#9Slide03 SVN-Avo Bold" panose="02040603050506020204" pitchFamily="18" charset="0"/>
              </a:rPr>
              <a:t> </a:t>
            </a:r>
            <a:r>
              <a:rPr lang="en-US" sz="2400" dirty="0" err="1">
                <a:latin typeface="#9Slide03 SVN-Avo Bold" panose="02040603050506020204" pitchFamily="18" charset="0"/>
              </a:rPr>
              <a:t>tiết</a:t>
            </a:r>
            <a:r>
              <a:rPr lang="en-US" sz="2400" dirty="0">
                <a:latin typeface="#9Slide03 SVN-Avo Bold" panose="02040603050506020204" pitchFamily="18" charset="0"/>
              </a:rPr>
              <a:t> học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67F6D-0C06-CE23-D12A-4E0CA9D29A40}"/>
              </a:ext>
            </a:extLst>
          </p:cNvPr>
          <p:cNvSpPr txBox="1"/>
          <p:nvPr/>
        </p:nvSpPr>
        <p:spPr>
          <a:xfrm>
            <a:off x="582151" y="2503131"/>
            <a:ext cx="810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sơ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tư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duy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chung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chung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nhất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SVN-Avo Bold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9788F-BF6B-B81E-8FD2-125B7BFED220}"/>
              </a:ext>
            </a:extLst>
          </p:cNvPr>
          <p:cNvSpPr txBox="1"/>
          <p:nvPr/>
        </p:nvSpPr>
        <p:spPr>
          <a:xfrm>
            <a:off x="582151" y="3323776"/>
            <a:ext cx="7688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latin typeface="#9Slide03 SVN-Avo Bold" panose="02040603050506020204" pitchFamily="18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. </a:t>
            </a:r>
            <a:r>
              <a:rPr lang="en-US" sz="2400" b="1" dirty="0" err="1"/>
              <a:t>Chuẩn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bình</a:t>
            </a:r>
            <a:r>
              <a:rPr lang="en-US" sz="2400" b="1" dirty="0"/>
              <a:t> </a:t>
            </a:r>
            <a:r>
              <a:rPr lang="en-US" sz="2400" b="1" dirty="0" err="1"/>
              <a:t>hành</a:t>
            </a:r>
            <a:r>
              <a:rPr lang="en-US" sz="2400" b="1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277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0533" y="-145236"/>
            <a:ext cx="5727411" cy="5727411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-360148" y="-145236"/>
            <a:ext cx="5727411" cy="5727411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TextBox 4"/>
          <p:cNvSpPr txBox="1"/>
          <p:nvPr/>
        </p:nvSpPr>
        <p:spPr>
          <a:xfrm>
            <a:off x="2077235" y="1002367"/>
            <a:ext cx="498953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1"/>
              </a:lnSpc>
            </a:pPr>
            <a:r>
              <a:rPr lang="en-US" sz="6001" dirty="0">
                <a:latin typeface="Gliker Semi-Bold"/>
              </a:rPr>
              <a:t>LET'S PLAY BINGO!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29252" y="2914351"/>
            <a:ext cx="4521537" cy="1188196"/>
            <a:chOff x="0" y="0"/>
            <a:chExt cx="2381715" cy="6258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81715" cy="625881"/>
            </a:xfrm>
            <a:custGeom>
              <a:avLst/>
              <a:gdLst/>
              <a:ahLst/>
              <a:cxnLst/>
              <a:rect l="l" t="t" r="r" b="b"/>
              <a:pathLst>
                <a:path w="2381715" h="625881">
                  <a:moveTo>
                    <a:pt x="34245" y="0"/>
                  </a:moveTo>
                  <a:lnTo>
                    <a:pt x="2347470" y="0"/>
                  </a:lnTo>
                  <a:cubicBezTo>
                    <a:pt x="2356552" y="0"/>
                    <a:pt x="2365263" y="3608"/>
                    <a:pt x="2371685" y="10030"/>
                  </a:cubicBezTo>
                  <a:cubicBezTo>
                    <a:pt x="2378107" y="16452"/>
                    <a:pt x="2381715" y="25162"/>
                    <a:pt x="2381715" y="34245"/>
                  </a:cubicBezTo>
                  <a:lnTo>
                    <a:pt x="2381715" y="591636"/>
                  </a:lnTo>
                  <a:cubicBezTo>
                    <a:pt x="2381715" y="610549"/>
                    <a:pt x="2366383" y="625881"/>
                    <a:pt x="2347470" y="625881"/>
                  </a:cubicBezTo>
                  <a:lnTo>
                    <a:pt x="34245" y="625881"/>
                  </a:lnTo>
                  <a:cubicBezTo>
                    <a:pt x="15332" y="625881"/>
                    <a:pt x="0" y="610549"/>
                    <a:pt x="0" y="591636"/>
                  </a:cubicBezTo>
                  <a:lnTo>
                    <a:pt x="0" y="34245"/>
                  </a:lnTo>
                  <a:cubicBezTo>
                    <a:pt x="0" y="25162"/>
                    <a:pt x="3608" y="16452"/>
                    <a:pt x="10030" y="10030"/>
                  </a:cubicBezTo>
                  <a:cubicBezTo>
                    <a:pt x="16452" y="3608"/>
                    <a:pt x="25162" y="0"/>
                    <a:pt x="3424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>
            <a:off x="1878060" y="3781687"/>
            <a:ext cx="625498" cy="625498"/>
          </a:xfrm>
          <a:custGeom>
            <a:avLst/>
            <a:gdLst/>
            <a:ahLst/>
            <a:cxnLst/>
            <a:rect l="l" t="t" r="r" b="b"/>
            <a:pathLst>
              <a:path w="1250995" h="1250995">
                <a:moveTo>
                  <a:pt x="0" y="0"/>
                </a:moveTo>
                <a:lnTo>
                  <a:pt x="1250996" y="0"/>
                </a:lnTo>
                <a:lnTo>
                  <a:pt x="1250996" y="1250995"/>
                </a:lnTo>
                <a:lnTo>
                  <a:pt x="0" y="1250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7760170" y="514350"/>
            <a:ext cx="673916" cy="673916"/>
          </a:xfrm>
          <a:custGeom>
            <a:avLst/>
            <a:gdLst/>
            <a:ahLst/>
            <a:cxnLst/>
            <a:rect l="l" t="t" r="r" b="b"/>
            <a:pathLst>
              <a:path w="1347832" h="1347832">
                <a:moveTo>
                  <a:pt x="0" y="0"/>
                </a:moveTo>
                <a:lnTo>
                  <a:pt x="1347832" y="0"/>
                </a:lnTo>
                <a:lnTo>
                  <a:pt x="1347832" y="1347832"/>
                </a:lnTo>
                <a:lnTo>
                  <a:pt x="0" y="1347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1028300" y="2513755"/>
            <a:ext cx="849761" cy="409431"/>
          </a:xfrm>
          <a:custGeom>
            <a:avLst/>
            <a:gdLst/>
            <a:ahLst/>
            <a:cxnLst/>
            <a:rect l="l" t="t" r="r" b="b"/>
            <a:pathLst>
              <a:path w="1699522" h="818861">
                <a:moveTo>
                  <a:pt x="0" y="0"/>
                </a:moveTo>
                <a:lnTo>
                  <a:pt x="1699521" y="0"/>
                </a:lnTo>
                <a:lnTo>
                  <a:pt x="1699521" y="818860"/>
                </a:lnTo>
                <a:lnTo>
                  <a:pt x="0" y="8188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 rot="-7034721">
            <a:off x="6554368" y="3955629"/>
            <a:ext cx="704586" cy="513708"/>
          </a:xfrm>
          <a:custGeom>
            <a:avLst/>
            <a:gdLst/>
            <a:ahLst/>
            <a:cxnLst/>
            <a:rect l="l" t="t" r="r" b="b"/>
            <a:pathLst>
              <a:path w="1409172" h="1027415">
                <a:moveTo>
                  <a:pt x="0" y="0"/>
                </a:moveTo>
                <a:lnTo>
                  <a:pt x="1409172" y="0"/>
                </a:lnTo>
                <a:lnTo>
                  <a:pt x="1409172" y="1027415"/>
                </a:lnTo>
                <a:lnTo>
                  <a:pt x="0" y="10274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 rot="-2286710">
            <a:off x="7763735" y="2148458"/>
            <a:ext cx="426054" cy="2057400"/>
          </a:xfrm>
          <a:custGeom>
            <a:avLst/>
            <a:gdLst/>
            <a:ahLst/>
            <a:cxnLst/>
            <a:rect l="l" t="t" r="r" b="b"/>
            <a:pathLst>
              <a:path w="852107" h="4114800">
                <a:moveTo>
                  <a:pt x="0" y="0"/>
                </a:moveTo>
                <a:lnTo>
                  <a:pt x="852107" y="0"/>
                </a:lnTo>
                <a:lnTo>
                  <a:pt x="8521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 rot="-7905544">
            <a:off x="971083" y="90391"/>
            <a:ext cx="443855" cy="1833478"/>
          </a:xfrm>
          <a:custGeom>
            <a:avLst/>
            <a:gdLst/>
            <a:ahLst/>
            <a:cxnLst/>
            <a:rect l="l" t="t" r="r" b="b"/>
            <a:pathLst>
              <a:path w="887709" h="3666955">
                <a:moveTo>
                  <a:pt x="0" y="0"/>
                </a:moveTo>
                <a:lnTo>
                  <a:pt x="887709" y="0"/>
                </a:lnTo>
                <a:lnTo>
                  <a:pt x="887709" y="3666955"/>
                </a:lnTo>
                <a:lnTo>
                  <a:pt x="0" y="36669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TextBox 15"/>
          <p:cNvSpPr txBox="1"/>
          <p:nvPr/>
        </p:nvSpPr>
        <p:spPr>
          <a:xfrm>
            <a:off x="2146301" y="3141025"/>
            <a:ext cx="4417415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E64EAD"/>
                </a:solidFill>
                <a:latin typeface="Arimo Bold"/>
              </a:rPr>
              <a:t>TÌM BCNN CỦA HAI SỐ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46" y="21320"/>
            <a:ext cx="4762500" cy="904458"/>
          </a:xfrm>
        </p:spPr>
        <p:txBody>
          <a:bodyPr>
            <a:normAutofit/>
          </a:bodyPr>
          <a:lstStyle/>
          <a:p>
            <a:r>
              <a:rPr lang="en-US" sz="3300" dirty="0" err="1">
                <a:latin typeface="#9Slide03 IcielNovecento sans E" panose="00000900000000000000" pitchFamily="2" charset="0"/>
              </a:rPr>
              <a:t>Kẻ</a:t>
            </a:r>
            <a:r>
              <a:rPr lang="en-US" sz="3300" dirty="0">
                <a:latin typeface="#9Slide03 IcielNovecento sans E" panose="00000900000000000000" pitchFamily="2" charset="0"/>
              </a:rPr>
              <a:t> </a:t>
            </a:r>
            <a:r>
              <a:rPr lang="en-US" sz="3300" dirty="0" err="1">
                <a:latin typeface="#9Slide03 IcielNovecento sans E" panose="00000900000000000000" pitchFamily="2" charset="0"/>
              </a:rPr>
              <a:t>bảng</a:t>
            </a:r>
            <a:r>
              <a:rPr lang="en-US" sz="3300" dirty="0">
                <a:latin typeface="#9Slide03 IcielNovecento sans E" panose="00000900000000000000" pitchFamily="2" charset="0"/>
              </a:rPr>
              <a:t> 3x3 </a:t>
            </a:r>
            <a:r>
              <a:rPr lang="en-US" sz="3300" dirty="0" err="1">
                <a:latin typeface="#9Slide03 IcielNovecento sans E" panose="00000900000000000000" pitchFamily="2" charset="0"/>
              </a:rPr>
              <a:t>vào</a:t>
            </a:r>
            <a:r>
              <a:rPr lang="en-US" sz="3300" dirty="0">
                <a:latin typeface="#9Slide03 IcielNovecento sans E" panose="00000900000000000000" pitchFamily="2" charset="0"/>
              </a:rPr>
              <a:t> </a:t>
            </a:r>
            <a:r>
              <a:rPr lang="en-US" sz="3300" dirty="0" err="1">
                <a:latin typeface="#9Slide03 IcielNovecento sans E" panose="00000900000000000000" pitchFamily="2" charset="0"/>
              </a:rPr>
              <a:t>vở</a:t>
            </a:r>
            <a:r>
              <a:rPr lang="en-US" sz="3300" dirty="0">
                <a:latin typeface="#9Slide03 IcielNovecento sans E" panose="00000900000000000000" pitchFamily="2" charset="0"/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899249"/>
              </p:ext>
            </p:extLst>
          </p:nvPr>
        </p:nvGraphicFramePr>
        <p:xfrm>
          <a:off x="381000" y="904458"/>
          <a:ext cx="4011246" cy="37847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37082">
                  <a:extLst>
                    <a:ext uri="{9D8B030D-6E8A-4147-A177-3AD203B41FA5}">
                      <a16:colId xmlns:a16="http://schemas.microsoft.com/office/drawing/2014/main" val="1050028974"/>
                    </a:ext>
                  </a:extLst>
                </a:gridCol>
                <a:gridCol w="1337082">
                  <a:extLst>
                    <a:ext uri="{9D8B030D-6E8A-4147-A177-3AD203B41FA5}">
                      <a16:colId xmlns:a16="http://schemas.microsoft.com/office/drawing/2014/main" val="1310634871"/>
                    </a:ext>
                  </a:extLst>
                </a:gridCol>
                <a:gridCol w="1337082">
                  <a:extLst>
                    <a:ext uri="{9D8B030D-6E8A-4147-A177-3AD203B41FA5}">
                      <a16:colId xmlns:a16="http://schemas.microsoft.com/office/drawing/2014/main" val="1500999427"/>
                    </a:ext>
                  </a:extLst>
                </a:gridCol>
              </a:tblGrid>
              <a:tr h="1261591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029111954"/>
                  </a:ext>
                </a:extLst>
              </a:tr>
              <a:tr h="1261591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817535420"/>
                  </a:ext>
                </a:extLst>
              </a:tr>
              <a:tr h="1261591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672335920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457700" y="1009650"/>
            <a:ext cx="4686300" cy="2705100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C00000"/>
                </a:solidFill>
              </a:rPr>
              <a:t>Các </a:t>
            </a:r>
            <a:r>
              <a:rPr lang="en-US" sz="2200" b="1" dirty="0" err="1">
                <a:solidFill>
                  <a:srgbClr val="C00000"/>
                </a:solidFill>
              </a:rPr>
              <a:t>em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tự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viết</a:t>
            </a:r>
            <a:r>
              <a:rPr lang="en-US" sz="2200" b="1" dirty="0">
                <a:solidFill>
                  <a:srgbClr val="C00000"/>
                </a:solidFill>
              </a:rPr>
              <a:t> các </a:t>
            </a:r>
            <a:r>
              <a:rPr lang="en-US" sz="2200" b="1" dirty="0" err="1">
                <a:solidFill>
                  <a:srgbClr val="C00000"/>
                </a:solidFill>
              </a:rPr>
              <a:t>số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sau</a:t>
            </a:r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vào</a:t>
            </a:r>
            <a:r>
              <a:rPr lang="en-US" sz="2200" b="1" dirty="0">
                <a:solidFill>
                  <a:srgbClr val="C00000"/>
                </a:solidFill>
              </a:rPr>
              <a:t> các ô </a:t>
            </a:r>
            <a:r>
              <a:rPr lang="en-US" sz="2200" b="1" dirty="0" err="1">
                <a:solidFill>
                  <a:srgbClr val="C00000"/>
                </a:solidFill>
              </a:rPr>
              <a:t>trong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bảng</a:t>
            </a:r>
            <a:endParaRPr lang="en-US" sz="2200" b="1" dirty="0">
              <a:solidFill>
                <a:srgbClr val="C00000"/>
              </a:solidFill>
            </a:endParaRPr>
          </a:p>
          <a:p>
            <a:r>
              <a:rPr lang="en-US" sz="2200" b="1" dirty="0">
                <a:solidFill>
                  <a:srgbClr val="C00000"/>
                </a:solidFill>
              </a:rPr>
              <a:t>(</a:t>
            </a:r>
            <a:r>
              <a:rPr lang="en-US" sz="2200" b="1" dirty="0" err="1">
                <a:solidFill>
                  <a:srgbClr val="C00000"/>
                </a:solidFill>
              </a:rPr>
              <a:t>tùy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chọn</a:t>
            </a:r>
            <a:r>
              <a:rPr lang="en-US" sz="2200" b="1" dirty="0">
                <a:solidFill>
                  <a:srgbClr val="C00000"/>
                </a:solidFill>
              </a:rPr>
              <a:t>)</a:t>
            </a:r>
          </a:p>
          <a:p>
            <a:endParaRPr lang="en-US" sz="2200" b="1" dirty="0"/>
          </a:p>
          <a:p>
            <a:r>
              <a:rPr lang="en-US" sz="3600" b="1" dirty="0">
                <a:solidFill>
                  <a:srgbClr val="7030A0"/>
                </a:solidFill>
              </a:rPr>
              <a:t>12;	48;	55;	42;	24;	30;	35;	</a:t>
            </a:r>
            <a:r>
              <a:rPr lang="en-US" sz="4000" b="1" dirty="0">
                <a:solidFill>
                  <a:srgbClr val="7030A0"/>
                </a:solidFill>
              </a:rPr>
              <a:t>126</a:t>
            </a:r>
            <a:r>
              <a:rPr lang="en-US" sz="3600" b="1" dirty="0">
                <a:solidFill>
                  <a:srgbClr val="7030A0"/>
                </a:solidFill>
              </a:rPr>
              <a:t>;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7815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553252" y="229196"/>
            <a:ext cx="8221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chung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b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1110021" y="3155994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8" name="TextBox 907">
            <a:extLst>
              <a:ext uri="{FF2B5EF4-FFF2-40B4-BE49-F238E27FC236}">
                <a16:creationId xmlns:a16="http://schemas.microsoft.com/office/drawing/2014/main" id="{0FF2FB0C-2640-43B8-94BE-DEF9EC86D78A}"/>
              </a:ext>
            </a:extLst>
          </p:cNvPr>
          <p:cNvSpPr txBox="1"/>
          <p:nvPr/>
        </p:nvSpPr>
        <p:spPr>
          <a:xfrm>
            <a:off x="1113625" y="3928630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D.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1021720" y="1585159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C17AE-94BA-5D71-E425-A2541ABF8DBE}"/>
              </a:ext>
            </a:extLst>
          </p:cNvPr>
          <p:cNvSpPr txBox="1"/>
          <p:nvPr/>
        </p:nvSpPr>
        <p:spPr>
          <a:xfrm>
            <a:off x="1674943" y="1666315"/>
            <a:ext cx="608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526CA-C7D7-900F-9566-3B73DE023BDE}"/>
              </a:ext>
            </a:extLst>
          </p:cNvPr>
          <p:cNvSpPr txBox="1"/>
          <p:nvPr/>
        </p:nvSpPr>
        <p:spPr>
          <a:xfrm>
            <a:off x="1705198" y="2482916"/>
            <a:ext cx="608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bội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1942A-1117-DCCE-8FAA-7AB4AD8F8F88}"/>
              </a:ext>
            </a:extLst>
          </p:cNvPr>
          <p:cNvSpPr txBox="1"/>
          <p:nvPr/>
        </p:nvSpPr>
        <p:spPr>
          <a:xfrm>
            <a:off x="1757942" y="3231104"/>
            <a:ext cx="608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bội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6D14F-293E-B1EF-9286-1D6E8AF60908}"/>
              </a:ext>
            </a:extLst>
          </p:cNvPr>
          <p:cNvSpPr txBox="1"/>
          <p:nvPr/>
        </p:nvSpPr>
        <p:spPr>
          <a:xfrm>
            <a:off x="1757942" y="4065155"/>
            <a:ext cx="608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vừa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</p:spTree>
    <p:extLst>
      <p:ext uri="{BB962C8B-B14F-4D97-AF65-F5344CB8AC3E}">
        <p14:creationId xmlns:p14="http://schemas.microsoft.com/office/powerpoint/2010/main" val="416501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608331" y="547931"/>
            <a:ext cx="719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Ư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(24;12)=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1090736" y="3114440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8" name="TextBox 907">
            <a:extLst>
              <a:ext uri="{FF2B5EF4-FFF2-40B4-BE49-F238E27FC236}">
                <a16:creationId xmlns:a16="http://schemas.microsoft.com/office/drawing/2014/main" id="{0FF2FB0C-2640-43B8-94BE-DEF9EC86D78A}"/>
              </a:ext>
            </a:extLst>
          </p:cNvPr>
          <p:cNvSpPr txBox="1"/>
          <p:nvPr/>
        </p:nvSpPr>
        <p:spPr>
          <a:xfrm>
            <a:off x="1113625" y="3928630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D.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1047851" y="3891440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C069F3A-E691-3B51-50DA-E79AEA5931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990593"/>
              </p:ext>
            </p:extLst>
          </p:nvPr>
        </p:nvGraphicFramePr>
        <p:xfrm>
          <a:off x="2195513" y="2220913"/>
          <a:ext cx="23780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253800" progId="Equation.DSMT4">
                  <p:embed/>
                </p:oleObj>
              </mc:Choice>
              <mc:Fallback>
                <p:oleObj name="Equation" r:id="rId6" imgW="672840" imgH="253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C069F3A-E691-3B51-50DA-E79AEA593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5513" y="2220913"/>
                        <a:ext cx="2378075" cy="89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D6952F-26F5-5BA5-94FF-BB2CF1CBFE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776868"/>
              </p:ext>
            </p:extLst>
          </p:nvPr>
        </p:nvGraphicFramePr>
        <p:xfrm>
          <a:off x="2105025" y="3036888"/>
          <a:ext cx="20923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253800" progId="Equation.DSMT4">
                  <p:embed/>
                </p:oleObj>
              </mc:Choice>
              <mc:Fallback>
                <p:oleObj name="Equation" r:id="rId8" imgW="68580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3D6952F-26F5-5BA5-94FF-BB2CF1CBFE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05025" y="3036888"/>
                        <a:ext cx="2092325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C3079F7-2DF4-6DF1-EE49-860642C57F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962528"/>
              </p:ext>
            </p:extLst>
          </p:nvPr>
        </p:nvGraphicFramePr>
        <p:xfrm>
          <a:off x="1858814" y="3827945"/>
          <a:ext cx="4305300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33440" imgH="253800" progId="Equation.DSMT4">
                  <p:embed/>
                </p:oleObj>
              </mc:Choice>
              <mc:Fallback>
                <p:oleObj name="Equation" r:id="rId10" imgW="133344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C3079F7-2DF4-6DF1-EE49-860642C57F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58814" y="3827945"/>
                        <a:ext cx="4305300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E0D613E-C7A3-1577-26A7-CFE340B319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77030"/>
              </p:ext>
            </p:extLst>
          </p:nvPr>
        </p:nvGraphicFramePr>
        <p:xfrm>
          <a:off x="2157915" y="1450498"/>
          <a:ext cx="2275214" cy="875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60240" imgH="253800" progId="Equation.DSMT4">
                  <p:embed/>
                </p:oleObj>
              </mc:Choice>
              <mc:Fallback>
                <p:oleObj name="Equation" r:id="rId12" imgW="660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57915" y="1450498"/>
                        <a:ext cx="2275214" cy="875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4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474330" y="596393"/>
            <a:ext cx="822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3. 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UCLN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b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1110021" y="3155994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1043931" y="2347094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C17AE-94BA-5D71-E425-A2541ABF8DBE}"/>
              </a:ext>
            </a:extLst>
          </p:cNvPr>
          <p:cNvSpPr txBox="1"/>
          <p:nvPr/>
        </p:nvSpPr>
        <p:spPr>
          <a:xfrm>
            <a:off x="1674942" y="1666315"/>
            <a:ext cx="704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nhỏ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nhất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các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chung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526CA-C7D7-900F-9566-3B73DE023BDE}"/>
              </a:ext>
            </a:extLst>
          </p:cNvPr>
          <p:cNvSpPr txBox="1"/>
          <p:nvPr/>
        </p:nvSpPr>
        <p:spPr>
          <a:xfrm>
            <a:off x="1705198" y="2482916"/>
            <a:ext cx="7626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lớn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nhất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các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ước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chung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1942A-1117-DCCE-8FAA-7AB4AD8F8F88}"/>
              </a:ext>
            </a:extLst>
          </p:cNvPr>
          <p:cNvSpPr txBox="1"/>
          <p:nvPr/>
        </p:nvSpPr>
        <p:spPr>
          <a:xfrm>
            <a:off x="1757941" y="3231104"/>
            <a:ext cx="72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nhỏ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nhất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khác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0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các BC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của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a </a:t>
            </a:r>
            <a:r>
              <a:rPr lang="en-US" sz="2400" dirty="0" err="1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và</a:t>
            </a:r>
            <a:r>
              <a:rPr lang="en-US" sz="2400" dirty="0">
                <a:latin typeface="#9Slide03 HelveBold" panose="02040603050506020204" pitchFamily="18" charset="0"/>
                <a:cs typeface="#9Slide03 Arima Madurai ExtraBo" panose="00000900000000000000" pitchFamily="2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14832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453292" y="343877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608331" y="547931"/>
            <a:ext cx="719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4. 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UCLN (12;16)=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B.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4754651" y="1602141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C. </a:t>
            </a:r>
          </a:p>
        </p:txBody>
      </p:sp>
      <p:sp>
        <p:nvSpPr>
          <p:cNvPr id="908" name="TextBox 907">
            <a:extLst>
              <a:ext uri="{FF2B5EF4-FFF2-40B4-BE49-F238E27FC236}">
                <a16:creationId xmlns:a16="http://schemas.microsoft.com/office/drawing/2014/main" id="{0FF2FB0C-2640-43B8-94BE-DEF9EC86D78A}"/>
              </a:ext>
            </a:extLst>
          </p:cNvPr>
          <p:cNvSpPr txBox="1"/>
          <p:nvPr/>
        </p:nvSpPr>
        <p:spPr>
          <a:xfrm>
            <a:off x="4736841" y="2285618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D. 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1091887" y="1560596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76297-CAE8-2E4C-C491-CB89D4167C0D}"/>
              </a:ext>
            </a:extLst>
          </p:cNvPr>
          <p:cNvSpPr txBox="1"/>
          <p:nvPr/>
        </p:nvSpPr>
        <p:spPr>
          <a:xfrm>
            <a:off x="1920134" y="1414673"/>
            <a:ext cx="153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BC6C6-7AB6-0134-82E0-8C2DF7876A15}"/>
              </a:ext>
            </a:extLst>
          </p:cNvPr>
          <p:cNvSpPr txBox="1"/>
          <p:nvPr/>
        </p:nvSpPr>
        <p:spPr>
          <a:xfrm>
            <a:off x="1887036" y="2105423"/>
            <a:ext cx="153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E7DBC-CB12-019A-AD61-FA6D03C332DD}"/>
              </a:ext>
            </a:extLst>
          </p:cNvPr>
          <p:cNvSpPr txBox="1"/>
          <p:nvPr/>
        </p:nvSpPr>
        <p:spPr>
          <a:xfrm>
            <a:off x="5512233" y="1409907"/>
            <a:ext cx="153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2D194-B958-353C-A93A-2C161F4D68C3}"/>
              </a:ext>
            </a:extLst>
          </p:cNvPr>
          <p:cNvSpPr txBox="1"/>
          <p:nvPr/>
        </p:nvSpPr>
        <p:spPr>
          <a:xfrm>
            <a:off x="5428291" y="2054288"/>
            <a:ext cx="153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3575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3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checklist</a:t>
            </a:r>
            <a:endParaRPr/>
          </a:p>
        </p:txBody>
      </p:sp>
      <p:sp>
        <p:nvSpPr>
          <p:cNvPr id="880" name="Google Shape;880;p83"/>
          <p:cNvSpPr/>
          <p:nvPr/>
        </p:nvSpPr>
        <p:spPr>
          <a:xfrm>
            <a:off x="1309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83"/>
          <p:cNvSpPr/>
          <p:nvPr/>
        </p:nvSpPr>
        <p:spPr>
          <a:xfrm>
            <a:off x="1351775" y="1836504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968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Venus has a beautiful name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3" name="Google Shape;883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230025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Saturn is the ringed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4" name="Google Shape;88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099501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Mercury is the smallest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5" name="Google Shape;88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837463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Mars is a very cold place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86" name="Google Shape;886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098988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It’s a giant and the biggest one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7" name="Google Shape;887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96795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Neptune is the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farthest planet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8" name="Google Shape;888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836900"/>
            <a:ext cx="1977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Earth is the planet with life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889" name="Google Shape;889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9018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Saturn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0" name="Google Shape;890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1770861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Jupiter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1" name="Google Shape;891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263982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Neptune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2" name="Google Shape;892;p83"/>
          <p:cNvSpPr txBox="1">
            <a:spLocks noGrp="1"/>
          </p:cNvSpPr>
          <p:nvPr>
            <p:ph type="subTitle" idx="4294967295"/>
          </p:nvPr>
        </p:nvSpPr>
        <p:spPr>
          <a:xfrm>
            <a:off x="5980850" y="3508774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Earth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3" name="Google Shape;893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2640375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Venus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4" name="Google Shape;894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1771413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Mercury 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5" name="Google Shape;895;p83"/>
          <p:cNvSpPr txBox="1">
            <a:spLocks noGrp="1"/>
          </p:cNvSpPr>
          <p:nvPr>
            <p:ph type="subTitle" idx="4294967295"/>
          </p:nvPr>
        </p:nvSpPr>
        <p:spPr>
          <a:xfrm>
            <a:off x="1829850" y="3509338"/>
            <a:ext cx="19776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Concert One"/>
                <a:ea typeface="Concert One"/>
                <a:cs typeface="Concert One"/>
                <a:sym typeface="Concert One"/>
              </a:rPr>
              <a:t>Mars</a:t>
            </a:r>
            <a:endParaRPr sz="2100" b="1"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896" name="Google Shape;896;p83"/>
          <p:cNvSpPr/>
          <p:nvPr/>
        </p:nvSpPr>
        <p:spPr>
          <a:xfrm>
            <a:off x="1309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83"/>
          <p:cNvSpPr/>
          <p:nvPr/>
        </p:nvSpPr>
        <p:spPr>
          <a:xfrm>
            <a:off x="1351775" y="271294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83"/>
          <p:cNvSpPr/>
          <p:nvPr/>
        </p:nvSpPr>
        <p:spPr>
          <a:xfrm>
            <a:off x="1309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83"/>
          <p:cNvSpPr/>
          <p:nvPr/>
        </p:nvSpPr>
        <p:spPr>
          <a:xfrm>
            <a:off x="5460700" y="1856125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83"/>
          <p:cNvSpPr/>
          <p:nvPr/>
        </p:nvSpPr>
        <p:spPr>
          <a:xfrm>
            <a:off x="5460700" y="273257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83"/>
          <p:cNvSpPr/>
          <p:nvPr/>
        </p:nvSpPr>
        <p:spPr>
          <a:xfrm>
            <a:off x="5460700" y="3609021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83"/>
          <p:cNvSpPr/>
          <p:nvPr/>
        </p:nvSpPr>
        <p:spPr>
          <a:xfrm>
            <a:off x="5460700" y="1008049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37376-0BAC-46ED-1964-3DF0A77F9E4F}"/>
              </a:ext>
            </a:extLst>
          </p:cNvPr>
          <p:cNvSpPr/>
          <p:nvPr/>
        </p:nvSpPr>
        <p:spPr>
          <a:xfrm>
            <a:off x="398584" y="326395"/>
            <a:ext cx="8221785" cy="446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43B158CB-DECB-F8F7-FCCA-370593295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904" name="TextBox 903">
            <a:extLst>
              <a:ext uri="{FF2B5EF4-FFF2-40B4-BE49-F238E27FC236}">
                <a16:creationId xmlns:a16="http://schemas.microsoft.com/office/drawing/2014/main" id="{ED4AAA82-C890-9018-1383-78BE05F68372}"/>
              </a:ext>
            </a:extLst>
          </p:cNvPr>
          <p:cNvSpPr txBox="1"/>
          <p:nvPr/>
        </p:nvSpPr>
        <p:spPr>
          <a:xfrm>
            <a:off x="608331" y="547931"/>
            <a:ext cx="719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5. 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UCLN (24;40)=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TextBox 904">
            <a:extLst>
              <a:ext uri="{FF2B5EF4-FFF2-40B4-BE49-F238E27FC236}">
                <a16:creationId xmlns:a16="http://schemas.microsoft.com/office/drawing/2014/main" id="{B49A7D9F-6CC8-B594-7C14-580EF593E1A6}"/>
              </a:ext>
            </a:extLst>
          </p:cNvPr>
          <p:cNvSpPr txBox="1"/>
          <p:nvPr/>
        </p:nvSpPr>
        <p:spPr>
          <a:xfrm>
            <a:off x="1143694" y="1585159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A. 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1069B7D-2CC2-5A18-3FC4-51CE96F6DD66}"/>
              </a:ext>
            </a:extLst>
          </p:cNvPr>
          <p:cNvSpPr txBox="1"/>
          <p:nvPr/>
        </p:nvSpPr>
        <p:spPr>
          <a:xfrm>
            <a:off x="1113625" y="2327613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. </a:t>
            </a:r>
          </a:p>
        </p:txBody>
      </p:sp>
      <p:sp>
        <p:nvSpPr>
          <p:cNvPr id="907" name="TextBox 906">
            <a:extLst>
              <a:ext uri="{FF2B5EF4-FFF2-40B4-BE49-F238E27FC236}">
                <a16:creationId xmlns:a16="http://schemas.microsoft.com/office/drawing/2014/main" id="{4F5DCFDE-8432-BF6C-BE39-589C4069B4CF}"/>
              </a:ext>
            </a:extLst>
          </p:cNvPr>
          <p:cNvSpPr txBox="1"/>
          <p:nvPr/>
        </p:nvSpPr>
        <p:spPr>
          <a:xfrm>
            <a:off x="4375383" y="1444220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. </a:t>
            </a:r>
          </a:p>
        </p:txBody>
      </p:sp>
      <p:sp>
        <p:nvSpPr>
          <p:cNvPr id="908" name="TextBox 907">
            <a:extLst>
              <a:ext uri="{FF2B5EF4-FFF2-40B4-BE49-F238E27FC236}">
                <a16:creationId xmlns:a16="http://schemas.microsoft.com/office/drawing/2014/main" id="{0FF2FB0C-2640-43B8-94BE-DEF9EC86D78A}"/>
              </a:ext>
            </a:extLst>
          </p:cNvPr>
          <p:cNvSpPr txBox="1"/>
          <p:nvPr/>
        </p:nvSpPr>
        <p:spPr>
          <a:xfrm>
            <a:off x="4375383" y="2319605"/>
            <a:ext cx="35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Arial"/>
              </a:rPr>
              <a:t>D. </a:t>
            </a: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CC1F3D9B-78B7-F07C-982A-8EFE95296701}"/>
              </a:ext>
            </a:extLst>
          </p:cNvPr>
          <p:cNvSpPr/>
          <p:nvPr/>
        </p:nvSpPr>
        <p:spPr>
          <a:xfrm>
            <a:off x="1067904" y="2318412"/>
            <a:ext cx="65873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0C748-4732-5CF9-4427-13DCE5918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47029"/>
              </p:ext>
            </p:extLst>
          </p:nvPr>
        </p:nvGraphicFramePr>
        <p:xfrm>
          <a:off x="5238750" y="2309813"/>
          <a:ext cx="476250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720" imgH="177480" progId="Equation.DSMT4">
                  <p:embed/>
                </p:oleObj>
              </mc:Choice>
              <mc:Fallback>
                <p:oleObj name="Equation" r:id="rId6" imgW="126720" imgH="177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0C748-4732-5CF9-4427-13DCE5918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38750" y="2309813"/>
                        <a:ext cx="476250" cy="66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C069F3A-E691-3B51-50DA-E79AEA5931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6319" y="1592602"/>
          <a:ext cx="44926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64880" progId="Equation.DSMT4">
                  <p:embed/>
                </p:oleObj>
              </mc:Choice>
              <mc:Fallback>
                <p:oleObj name="Equation" r:id="rId8" imgW="126720" imgH="1648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C069F3A-E691-3B51-50DA-E79AEA593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96319" y="1592602"/>
                        <a:ext cx="449262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D6952F-26F5-5BA5-94FF-BB2CF1CBFE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861478"/>
              </p:ext>
            </p:extLst>
          </p:nvPr>
        </p:nvGraphicFramePr>
        <p:xfrm>
          <a:off x="1900238" y="2403475"/>
          <a:ext cx="34925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3D6952F-26F5-5BA5-94FF-BB2CF1CBFE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00238" y="2403475"/>
                        <a:ext cx="349250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C3079F7-2DF4-6DF1-EE49-860642C57F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85492"/>
              </p:ext>
            </p:extLst>
          </p:nvPr>
        </p:nvGraphicFramePr>
        <p:xfrm>
          <a:off x="4932363" y="1500188"/>
          <a:ext cx="61277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440" imgH="177480" progId="Equation.DSMT4">
                  <p:embed/>
                </p:oleObj>
              </mc:Choice>
              <mc:Fallback>
                <p:oleObj name="Equation" r:id="rId12" imgW="19044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C3079F7-2DF4-6DF1-EE49-860642C57F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32363" y="1500188"/>
                        <a:ext cx="612775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8A83EB-9682-4CB8-9DA9-CFD28ADD94E6}"/>
              </a:ext>
            </a:extLst>
          </p:cNvPr>
          <p:cNvSpPr txBox="1"/>
          <p:nvPr/>
        </p:nvSpPr>
        <p:spPr>
          <a:xfrm>
            <a:off x="394048" y="1489935"/>
            <a:ext cx="795278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 16</a:t>
            </a:r>
          </a:p>
          <a:p>
            <a:pPr algn="ctr"/>
            <a:r>
              <a:rPr lang="en-US" sz="4800" b="1" dirty="0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 tập: UC </a:t>
            </a:r>
            <a:r>
              <a:rPr lang="en-US" sz="5400" b="1" dirty="0" err="1">
                <a:solidFill>
                  <a:schemeClr val="accent2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solidFill>
                  <a:schemeClr val="accent2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 UCLN </a:t>
            </a:r>
            <a:endParaRPr lang="en-US" sz="4800" b="1" dirty="0">
              <a:solidFill>
                <a:schemeClr val="accent2"/>
              </a:solidFill>
              <a:latin typeface="#9Slide03 AmpleSoft Bol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C047B65C-9DBE-4BCE-9C31-838D67EA4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7" y="88670"/>
            <a:ext cx="2614973" cy="12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3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DE68-B16C-4B39-53E2-C057AA24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00" y="0"/>
            <a:ext cx="7758600" cy="572700"/>
          </a:xfrm>
        </p:spPr>
        <p:txBody>
          <a:bodyPr/>
          <a:lstStyle/>
          <a:p>
            <a:r>
              <a:rPr lang="en-US" dirty="0">
                <a:latin typeface="#9Slide03 AmpleSoft Bold" panose="02000000000000000000" pitchFamily="2" charset="0"/>
              </a:rPr>
              <a:t>TÌM UCLN BẰNG CÁCH PHÂN TÍCH RA THỪA SỐ NGUYÊN TỐ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F2CDAB3-DA4B-3B89-1FBC-F633795E7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005890"/>
              </p:ext>
            </p:extLst>
          </p:nvPr>
        </p:nvGraphicFramePr>
        <p:xfrm>
          <a:off x="1271237" y="1330712"/>
          <a:ext cx="6400801" cy="299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855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8AAB-21C0-200E-D3BA-DEEFBCB50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25" y="236975"/>
            <a:ext cx="7758600" cy="572700"/>
          </a:xfrm>
        </p:spPr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BÀI TOÁN CÓ LỜI VĂN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2AE36-AFF3-2111-61CD-C5E7F5F1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482" y="1391345"/>
            <a:ext cx="8091685" cy="3416400"/>
          </a:xfrm>
        </p:spPr>
        <p:txBody>
          <a:bodyPr/>
          <a:lstStyle/>
          <a:p>
            <a:pPr marL="76200" indent="0">
              <a:buNone/>
            </a:pPr>
            <a:r>
              <a:rPr lang="en-US" sz="2800" kern="100" dirty="0">
                <a:effectLst/>
                <a:latin typeface="#9Slide03 Cabin Bold" panose="000008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kern="100" dirty="0">
                <a:latin typeface="#9Slide03 Cabin Bold" panose="000008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36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42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các </a:t>
            </a:r>
            <a:r>
              <a:rPr lang="en-US" sz="2800" kern="100" dirty="0" err="1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kern="100" dirty="0">
                <a:effectLst/>
                <a:latin typeface="#9Slide03 Cabin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1E61260-0ACE-3217-FF16-E7ACE2817A81}"/>
                  </a:ext>
                </a:extLst>
              </p14:cNvPr>
              <p14:cNvContentPartPr/>
              <p14:nvPr/>
            </p14:nvContentPartPr>
            <p14:xfrm>
              <a:off x="6242760" y="2117160"/>
              <a:ext cx="1618920" cy="59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1E61260-0ACE-3217-FF16-E7ACE2817A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26920" y="2053800"/>
                <a:ext cx="165024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5A0C364-F43A-44E2-6D23-E195F829E9F9}"/>
                  </a:ext>
                </a:extLst>
              </p14:cNvPr>
              <p14:cNvContentPartPr/>
              <p14:nvPr/>
            </p14:nvContentPartPr>
            <p14:xfrm>
              <a:off x="6183000" y="2251440"/>
              <a:ext cx="1820160" cy="89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5A0C364-F43A-44E2-6D23-E195F829E9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7160" y="2188080"/>
                <a:ext cx="18514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05A372-7467-46B6-FE64-189B400AB75D}"/>
                  </a:ext>
                </a:extLst>
              </p14:cNvPr>
              <p14:cNvContentPartPr/>
              <p14:nvPr/>
            </p14:nvContentPartPr>
            <p14:xfrm>
              <a:off x="6854400" y="2258640"/>
              <a:ext cx="1007280" cy="74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05A372-7467-46B6-FE64-189B400AB7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38560" y="2195280"/>
                <a:ext cx="103860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1A6277B-D92F-BBA8-7681-BF3CB61D251E}"/>
                  </a:ext>
                </a:extLst>
              </p14:cNvPr>
              <p14:cNvContentPartPr/>
              <p14:nvPr/>
            </p14:nvContentPartPr>
            <p14:xfrm>
              <a:off x="447480" y="2512080"/>
              <a:ext cx="2260440" cy="82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1A6277B-D92F-BBA8-7681-BF3CB61D25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1640" y="2448720"/>
                <a:ext cx="229176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CCD995-38DA-1896-DCF5-A335D8490E9C}"/>
                  </a:ext>
                </a:extLst>
              </p14:cNvPr>
              <p14:cNvContentPartPr/>
              <p14:nvPr/>
            </p14:nvContentPartPr>
            <p14:xfrm>
              <a:off x="551880" y="2728440"/>
              <a:ext cx="2163240" cy="7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CCD995-38DA-1896-DCF5-A335D8490E9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6040" y="2665080"/>
                <a:ext cx="219456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754F825-DFF1-49E2-7C8F-91F9BB414107}"/>
                  </a:ext>
                </a:extLst>
              </p14:cNvPr>
              <p14:cNvContentPartPr/>
              <p14:nvPr/>
            </p14:nvContentPartPr>
            <p14:xfrm>
              <a:off x="1566360" y="2631600"/>
              <a:ext cx="887760" cy="97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754F825-DFF1-49E2-7C8F-91F9BB4141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50520" y="2568240"/>
                <a:ext cx="91908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35D78F0-94E8-4864-F4D8-142B7ECEBE44}"/>
                  </a:ext>
                </a:extLst>
              </p14:cNvPr>
              <p14:cNvContentPartPr/>
              <p14:nvPr/>
            </p14:nvContentPartPr>
            <p14:xfrm>
              <a:off x="4668840" y="2713320"/>
              <a:ext cx="792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35D78F0-94E8-4864-F4D8-142B7ECEBE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53000" y="2649960"/>
                <a:ext cx="39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B45CF5-5ECF-B33C-6D19-FFF2EC707290}"/>
                  </a:ext>
                </a:extLst>
              </p14:cNvPr>
              <p14:cNvContentPartPr/>
              <p14:nvPr/>
            </p14:nvContentPartPr>
            <p14:xfrm>
              <a:off x="5795280" y="2728440"/>
              <a:ext cx="589680" cy="45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B45CF5-5ECF-B33C-6D19-FFF2EC7072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79440" y="2665080"/>
                <a:ext cx="6210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071C461-74D7-3AB1-A5A4-F96473900CAA}"/>
                  </a:ext>
                </a:extLst>
              </p14:cNvPr>
              <p14:cNvContentPartPr/>
              <p14:nvPr/>
            </p14:nvContentPartPr>
            <p14:xfrm>
              <a:off x="514800" y="3213000"/>
              <a:ext cx="2550960" cy="151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071C461-74D7-3AB1-A5A4-F96473900CA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960" y="3149640"/>
                <a:ext cx="25822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4F4D45-2722-082E-67D6-F6500D76B383}"/>
                  </a:ext>
                </a:extLst>
              </p14:cNvPr>
              <p14:cNvContentPartPr/>
              <p14:nvPr/>
            </p14:nvContentPartPr>
            <p14:xfrm>
              <a:off x="596880" y="3048840"/>
              <a:ext cx="2566080" cy="104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4F4D45-2722-082E-67D6-F6500D76B38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1040" y="2985480"/>
                <a:ext cx="25974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6A978F-1A29-169B-42CA-35D7C360930A}"/>
                  </a:ext>
                </a:extLst>
              </p14:cNvPr>
              <p14:cNvContentPartPr/>
              <p14:nvPr/>
            </p14:nvContentPartPr>
            <p14:xfrm>
              <a:off x="1737720" y="3115800"/>
              <a:ext cx="1514520" cy="30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6A978F-1A29-169B-42CA-35D7C360930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21880" y="3052440"/>
                <a:ext cx="154584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1C1F9E0-F6DA-6C6F-F8FA-AFC2DF3ABDC9}"/>
                  </a:ext>
                </a:extLst>
              </p14:cNvPr>
              <p14:cNvContentPartPr/>
              <p14:nvPr/>
            </p14:nvContentPartPr>
            <p14:xfrm>
              <a:off x="2439000" y="3041280"/>
              <a:ext cx="52992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1C1F9E0-F6DA-6C6F-F8FA-AFC2DF3ABDC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23160" y="2977920"/>
                <a:ext cx="56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C380748-97EC-57FF-3EA4-800BC8D0C601}"/>
                  </a:ext>
                </a:extLst>
              </p14:cNvPr>
              <p14:cNvContentPartPr/>
              <p14:nvPr/>
            </p14:nvContentPartPr>
            <p14:xfrm>
              <a:off x="1901880" y="3213000"/>
              <a:ext cx="1171440" cy="156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C380748-97EC-57FF-3EA4-800BC8D0C60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86040" y="3149640"/>
                <a:ext cx="120276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405AAD-9C31-4295-2144-04FD26C7477C}"/>
                  </a:ext>
                </a:extLst>
              </p14:cNvPr>
              <p14:cNvContentPartPr/>
              <p14:nvPr/>
            </p14:nvContentPartPr>
            <p14:xfrm>
              <a:off x="4489920" y="1662480"/>
              <a:ext cx="1484640" cy="45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405AAD-9C31-4295-2144-04FD26C7477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74080" y="1599120"/>
                <a:ext cx="15159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8B93A24-7BEB-DCDF-B989-905E09986221}"/>
                  </a:ext>
                </a:extLst>
              </p14:cNvPr>
              <p14:cNvContentPartPr/>
              <p14:nvPr/>
            </p14:nvContentPartPr>
            <p14:xfrm>
              <a:off x="4467600" y="1811520"/>
              <a:ext cx="1551600" cy="45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8B93A24-7BEB-DCDF-B989-905E0998622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51760" y="1748160"/>
                <a:ext cx="15829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7E26E9-3734-A35B-718D-D5949126298E}"/>
                  </a:ext>
                </a:extLst>
              </p14:cNvPr>
              <p14:cNvContentPartPr/>
              <p14:nvPr/>
            </p14:nvContentPartPr>
            <p14:xfrm>
              <a:off x="4788360" y="1684800"/>
              <a:ext cx="1089360" cy="7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7E26E9-3734-A35B-718D-D5949126298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72520" y="1621440"/>
                <a:ext cx="11206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3C6165-BDE0-9158-6546-87F19254DE12}"/>
                  </a:ext>
                </a:extLst>
              </p14:cNvPr>
              <p14:cNvContentPartPr/>
              <p14:nvPr/>
            </p14:nvContentPartPr>
            <p14:xfrm>
              <a:off x="6533640" y="1647360"/>
              <a:ext cx="1864800" cy="226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3C6165-BDE0-9158-6546-87F19254DE1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17800" y="1584000"/>
                <a:ext cx="189612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ADD9AA-2F38-9C88-C1AF-56142FDFFF43}"/>
                  </a:ext>
                </a:extLst>
              </p14:cNvPr>
              <p14:cNvContentPartPr/>
              <p14:nvPr/>
            </p14:nvContentPartPr>
            <p14:xfrm>
              <a:off x="6585840" y="1744200"/>
              <a:ext cx="1715760" cy="37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ADD9AA-2F38-9C88-C1AF-56142FDFFF4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70000" y="1680840"/>
                <a:ext cx="1747080" cy="16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641227"/>
      </p:ext>
    </p:extLst>
  </p:cSld>
  <p:clrMapOvr>
    <a:masterClrMapping/>
  </p:clrMapOvr>
</p:sld>
</file>

<file path=ppt/theme/theme1.xml><?xml version="1.0" encoding="utf-8"?>
<a:theme xmlns:a="http://schemas.openxmlformats.org/drawingml/2006/main" name="1_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697</Words>
  <Application>Microsoft Office PowerPoint</Application>
  <PresentationFormat>On-screen Show (16:9)</PresentationFormat>
  <Paragraphs>148</Paragraphs>
  <Slides>15</Slides>
  <Notes>6</Notes>
  <HiddenSlides>0</HiddenSlides>
  <MMClips>7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#9Slide03 HelveBold</vt:lpstr>
      <vt:lpstr>Amatic SC</vt:lpstr>
      <vt:lpstr>#9Slide03 IcielNovecento sans E</vt:lpstr>
      <vt:lpstr>SVN-Aptima</vt:lpstr>
      <vt:lpstr>#9Slide07 Koni</vt:lpstr>
      <vt:lpstr>Cabin</vt:lpstr>
      <vt:lpstr>Gliker Semi-Bold</vt:lpstr>
      <vt:lpstr>#9Slide03 Cabin Bold</vt:lpstr>
      <vt:lpstr>Arial</vt:lpstr>
      <vt:lpstr>#9Slide03 Cabin Condensed Bold</vt:lpstr>
      <vt:lpstr>#9Slide03 AmpleSoft Bold</vt:lpstr>
      <vt:lpstr>Cambria</vt:lpstr>
      <vt:lpstr>Arimo Bold</vt:lpstr>
      <vt:lpstr>Concert One</vt:lpstr>
      <vt:lpstr>#9Slide03 SVN-Avo Bold</vt:lpstr>
      <vt:lpstr>Aharoni</vt:lpstr>
      <vt:lpstr>A3.Jovis-BarlowBlack-San</vt:lpstr>
      <vt:lpstr>Tahoma</vt:lpstr>
      <vt:lpstr>#9Slide04 SFU GaramondThree</vt:lpstr>
      <vt:lpstr>#9Slide03 BoosterNextFYBlack</vt:lpstr>
      <vt:lpstr>1_Student Choice Board for Middle School by Slidesgo</vt:lpstr>
      <vt:lpstr>Equation</vt:lpstr>
      <vt:lpstr>PowerPoint Presentation</vt:lpstr>
      <vt:lpstr>Homework checklist</vt:lpstr>
      <vt:lpstr>Homework checklist</vt:lpstr>
      <vt:lpstr>Homework checklist</vt:lpstr>
      <vt:lpstr>Homework checklist</vt:lpstr>
      <vt:lpstr>Homework checklist</vt:lpstr>
      <vt:lpstr>PowerPoint Presentation</vt:lpstr>
      <vt:lpstr>TÌM UCLN BẰNG CÁCH PHÂN TÍCH RA THỪA SỐ NGUYÊN TỐ</vt:lpstr>
      <vt:lpstr>BÀI TOÁN CÓ LỜI VĂN </vt:lpstr>
      <vt:lpstr>PowerPoint Presentation</vt:lpstr>
      <vt:lpstr>PowerPoint Presentation</vt:lpstr>
      <vt:lpstr>PowerPoint Presentation</vt:lpstr>
      <vt:lpstr>HƯỚNG DẪN VỀ NHÀ </vt:lpstr>
      <vt:lpstr>PowerPoint Presentation</vt:lpstr>
      <vt:lpstr>Kẻ bảng 3x3 vào vở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Hiền Nguyễn</cp:lastModifiedBy>
  <cp:revision>113</cp:revision>
  <dcterms:modified xsi:type="dcterms:W3CDTF">2023-11-07T08:37:58Z</dcterms:modified>
</cp:coreProperties>
</file>