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6"/>
  </p:notesMasterIdLst>
  <p:sldIdLst>
    <p:sldId id="1043" r:id="rId2"/>
    <p:sldId id="289" r:id="rId3"/>
    <p:sldId id="1044" r:id="rId4"/>
    <p:sldId id="1026" r:id="rId5"/>
    <p:sldId id="1027" r:id="rId6"/>
    <p:sldId id="1037" r:id="rId7"/>
    <p:sldId id="1038" r:id="rId8"/>
    <p:sldId id="1039" r:id="rId9"/>
    <p:sldId id="1040" r:id="rId10"/>
    <p:sldId id="1041" r:id="rId11"/>
    <p:sldId id="1036" r:id="rId12"/>
    <p:sldId id="259" r:id="rId13"/>
    <p:sldId id="265" r:id="rId14"/>
    <p:sldId id="316" r:id="rId15"/>
  </p:sldIdLst>
  <p:sldSz cx="9144000" cy="5143500" type="screen16x9"/>
  <p:notesSz cx="6858000" cy="9144000"/>
  <p:embeddedFontLst>
    <p:embeddedFont>
      <p:font typeface="#9Slide03 AmpleSoft Bold" panose="02000000000000000000" pitchFamily="2" charset="0"/>
      <p:regular r:id="rId17"/>
    </p:embeddedFont>
    <p:embeddedFont>
      <p:font typeface="#9Slide03 BoosterNextFYBlack" panose="02000A03000000020004" pitchFamily="2" charset="0"/>
      <p:regular r:id="rId18"/>
    </p:embeddedFont>
    <p:embeddedFont>
      <p:font typeface="#9Slide03 HelveBold" panose="02040603050506020204" pitchFamily="18" charset="0"/>
      <p:bold r:id="rId19"/>
    </p:embeddedFont>
    <p:embeddedFont>
      <p:font typeface="#9Slide03 IcielNovecento sans E" panose="00000900000000000000" pitchFamily="2" charset="0"/>
      <p:bold r:id="rId20"/>
    </p:embeddedFont>
    <p:embeddedFont>
      <p:font typeface="#9Slide03 Source Sans Pro Black" panose="020B0803030403020204" pitchFamily="34" charset="0"/>
      <p:bold r:id="rId21"/>
    </p:embeddedFont>
    <p:embeddedFont>
      <p:font typeface="#9Slide03 SVN-Avo Bold" panose="02040603050506020204" pitchFamily="18" charset="0"/>
      <p:bold r:id="rId22"/>
    </p:embeddedFont>
    <p:embeddedFont>
      <p:font typeface="#9Slide04 SFU GaramondThree" panose="00000700000000000000" pitchFamily="2" charset="0"/>
      <p:bold r:id="rId23"/>
    </p:embeddedFont>
    <p:embeddedFont>
      <p:font typeface="A3.Jovis-BarlowBlack-San" panose="020B0604020202020204" charset="0"/>
      <p:bold r:id="rId24"/>
    </p:embeddedFont>
    <p:embeddedFont>
      <p:font typeface="Amatic SC" panose="00000500000000000000" pitchFamily="2" charset="-79"/>
      <p:regular r:id="rId25"/>
      <p:bold r:id="rId26"/>
    </p:embeddedFont>
    <p:embeddedFont>
      <p:font typeface="Arimo Bold" panose="020B0604020202020204" charset="0"/>
      <p:regular r:id="rId27"/>
    </p:embeddedFont>
    <p:embeddedFont>
      <p:font typeface="Cabin" panose="020B060402020202020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oncert One" pitchFamily="2" charset="0"/>
      <p:regular r:id="rId36"/>
    </p:embeddedFont>
    <p:embeddedFont>
      <p:font typeface="Gliker Semi-Bold" panose="020B0604020202020204" charset="0"/>
      <p:regular r:id="rId37"/>
    </p:embeddedFont>
    <p:embeddedFont>
      <p:font typeface="SVN-Aptima" panose="02040603050506020204" pitchFamily="18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A67BF8-9ABF-4C1F-907F-40496C06DF7D}">
  <a:tblStyle styleId="{3AA67BF8-9ABF-4C1F-907F-40496C06D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52E6E2-1CD1-4BCA-B64B-945372489D0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8" d="100"/>
          <a:sy n="98" d="100"/>
        </p:scale>
        <p:origin x="946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6F6D0-E215-47A0-861D-F56ED814C520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156CA3-0380-4513-AD0E-5DA18BDBA196}">
      <dgm:prSet phldrT="[Text]"/>
      <dgm:spPr/>
      <dgm:t>
        <a:bodyPr/>
        <a:lstStyle/>
        <a:p>
          <a:r>
            <a:rPr lang="en-US" dirty="0" err="1"/>
            <a:t>Phân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nguyên</a:t>
          </a:r>
          <a:r>
            <a:rPr lang="en-US" dirty="0"/>
            <a:t> </a:t>
          </a:r>
          <a:r>
            <a:rPr lang="en-US" dirty="0" err="1"/>
            <a:t>tố</a:t>
          </a:r>
          <a:r>
            <a:rPr lang="en-US" dirty="0"/>
            <a:t> </a:t>
          </a:r>
        </a:p>
      </dgm:t>
    </dgm:pt>
    <dgm:pt modelId="{327E2971-17A7-4473-B98D-EEFBD59BAE7B}" type="parTrans" cxnId="{A6E5C6D8-33A7-4C0D-94F1-2232DB08F6C2}">
      <dgm:prSet/>
      <dgm:spPr/>
      <dgm:t>
        <a:bodyPr/>
        <a:lstStyle/>
        <a:p>
          <a:endParaRPr lang="en-US"/>
        </a:p>
      </dgm:t>
    </dgm:pt>
    <dgm:pt modelId="{F3D2897B-AF33-4991-9C90-0233B1CB3AF9}" type="sibTrans" cxnId="{A6E5C6D8-33A7-4C0D-94F1-2232DB08F6C2}">
      <dgm:prSet/>
      <dgm:spPr/>
      <dgm:t>
        <a:bodyPr/>
        <a:lstStyle/>
        <a:p>
          <a:endParaRPr lang="en-US"/>
        </a:p>
      </dgm:t>
    </dgm:pt>
    <dgm:pt modelId="{23C052E9-74A6-4EA9-9568-C67B3F283822}">
      <dgm:prSet phldrT="[Text]"/>
      <dgm:spPr/>
      <dgm:t>
        <a:bodyPr/>
        <a:lstStyle/>
        <a:p>
          <a:r>
            <a:rPr lang="en-US" dirty="0" err="1"/>
            <a:t>Chọn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các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chung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riêng</a:t>
          </a:r>
          <a:r>
            <a:rPr lang="en-US" dirty="0"/>
            <a:t> </a:t>
          </a:r>
        </a:p>
      </dgm:t>
    </dgm:pt>
    <dgm:pt modelId="{BF90EBC0-C570-436E-91FB-C0EA12EFB5D3}" type="parTrans" cxnId="{9728457B-4F55-4BDB-BF40-A3B78C974718}">
      <dgm:prSet/>
      <dgm:spPr/>
      <dgm:t>
        <a:bodyPr/>
        <a:lstStyle/>
        <a:p>
          <a:endParaRPr lang="en-US"/>
        </a:p>
      </dgm:t>
    </dgm:pt>
    <dgm:pt modelId="{38BFFBC4-D514-4B76-9ADB-7FE5116ABB1E}" type="sibTrans" cxnId="{9728457B-4F55-4BDB-BF40-A3B78C974718}">
      <dgm:prSet/>
      <dgm:spPr/>
      <dgm:t>
        <a:bodyPr/>
        <a:lstStyle/>
        <a:p>
          <a:endParaRPr lang="en-US"/>
        </a:p>
      </dgm:t>
    </dgm:pt>
    <dgm:pt modelId="{3AF53534-9A94-425E-8480-CCF79E7BB861}">
      <dgm:prSet phldrT="[Text]"/>
      <dgm:spPr/>
      <dgm:t>
        <a:bodyPr/>
        <a:lstStyle/>
        <a:p>
          <a:r>
            <a:rPr lang="en-US" dirty="0" err="1"/>
            <a:t>Chọn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mũ</a:t>
          </a:r>
          <a:r>
            <a:rPr lang="en-US" dirty="0"/>
            <a:t> </a:t>
          </a:r>
          <a:r>
            <a:rPr lang="en-US" dirty="0" err="1"/>
            <a:t>lớn</a:t>
          </a:r>
          <a:r>
            <a:rPr lang="en-US" dirty="0"/>
            <a:t> </a:t>
          </a:r>
          <a:r>
            <a:rPr lang="en-US" dirty="0" err="1"/>
            <a:t>nhất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các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endParaRPr lang="en-US" dirty="0"/>
        </a:p>
      </dgm:t>
    </dgm:pt>
    <dgm:pt modelId="{1163305D-BE0C-4755-B4DC-AF6B6ECE0DE6}" type="parTrans" cxnId="{6BD66E87-2009-459F-8193-A5DAE9FCF17A}">
      <dgm:prSet/>
      <dgm:spPr/>
      <dgm:t>
        <a:bodyPr/>
        <a:lstStyle/>
        <a:p>
          <a:endParaRPr lang="en-US"/>
        </a:p>
      </dgm:t>
    </dgm:pt>
    <dgm:pt modelId="{D98750E2-3483-4F56-A64F-B5BE6AFEB686}" type="sibTrans" cxnId="{6BD66E87-2009-459F-8193-A5DAE9FCF17A}">
      <dgm:prSet/>
      <dgm:spPr/>
      <dgm:t>
        <a:bodyPr/>
        <a:lstStyle/>
        <a:p>
          <a:endParaRPr lang="en-US"/>
        </a:p>
      </dgm:t>
    </dgm:pt>
    <dgm:pt modelId="{8CFC054C-3383-4606-B695-9182741A9A54}">
      <dgm:prSet/>
      <dgm:spPr/>
      <dgm:t>
        <a:bodyPr/>
        <a:lstStyle/>
        <a:p>
          <a:r>
            <a:rPr lang="en-US" dirty="0" err="1"/>
            <a:t>Lập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các </a:t>
          </a:r>
          <a:r>
            <a:rPr lang="en-US" dirty="0" err="1"/>
            <a:t>lũy</a:t>
          </a:r>
          <a:r>
            <a:rPr lang="en-US" dirty="0"/>
            <a:t>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đã</a:t>
          </a:r>
          <a:r>
            <a:rPr lang="en-US" dirty="0"/>
            <a:t> </a:t>
          </a:r>
          <a:r>
            <a:rPr lang="en-US" dirty="0" err="1"/>
            <a:t>chọn</a:t>
          </a:r>
          <a:r>
            <a:rPr lang="en-US" dirty="0"/>
            <a:t> </a:t>
          </a:r>
        </a:p>
      </dgm:t>
    </dgm:pt>
    <dgm:pt modelId="{14D58C6B-932C-499E-B851-96D80D21372D}" type="parTrans" cxnId="{BE6E7ACA-D19F-4431-9FD4-031A1FA527A5}">
      <dgm:prSet/>
      <dgm:spPr/>
      <dgm:t>
        <a:bodyPr/>
        <a:lstStyle/>
        <a:p>
          <a:endParaRPr lang="en-US"/>
        </a:p>
      </dgm:t>
    </dgm:pt>
    <dgm:pt modelId="{5C459DE4-4C72-46C0-A574-6D30928BA628}" type="sibTrans" cxnId="{BE6E7ACA-D19F-4431-9FD4-031A1FA527A5}">
      <dgm:prSet/>
      <dgm:spPr/>
      <dgm:t>
        <a:bodyPr/>
        <a:lstStyle/>
        <a:p>
          <a:endParaRPr lang="en-US"/>
        </a:p>
      </dgm:t>
    </dgm:pt>
    <dgm:pt modelId="{F74EB5BC-CA9B-4835-917C-26AB61223F23}" type="pres">
      <dgm:prSet presAssocID="{CE06F6D0-E215-47A0-861D-F56ED814C520}" presName="Name0" presStyleCnt="0">
        <dgm:presLayoutVars>
          <dgm:chMax val="7"/>
          <dgm:chPref val="7"/>
          <dgm:dir/>
        </dgm:presLayoutVars>
      </dgm:prSet>
      <dgm:spPr/>
    </dgm:pt>
    <dgm:pt modelId="{336B23A6-4631-4432-937D-C275105108D6}" type="pres">
      <dgm:prSet presAssocID="{CE06F6D0-E215-47A0-861D-F56ED814C520}" presName="Name1" presStyleCnt="0"/>
      <dgm:spPr/>
    </dgm:pt>
    <dgm:pt modelId="{D38BE6A3-FE04-4A1E-9387-E601C855C5AF}" type="pres">
      <dgm:prSet presAssocID="{CE06F6D0-E215-47A0-861D-F56ED814C520}" presName="cycle" presStyleCnt="0"/>
      <dgm:spPr/>
    </dgm:pt>
    <dgm:pt modelId="{F3052710-87F9-4AF8-8307-674EC9BE62D1}" type="pres">
      <dgm:prSet presAssocID="{CE06F6D0-E215-47A0-861D-F56ED814C520}" presName="srcNode" presStyleLbl="node1" presStyleIdx="0" presStyleCnt="4"/>
      <dgm:spPr/>
    </dgm:pt>
    <dgm:pt modelId="{367636B6-A891-410F-B46D-5BDB86F2219B}" type="pres">
      <dgm:prSet presAssocID="{CE06F6D0-E215-47A0-861D-F56ED814C520}" presName="conn" presStyleLbl="parChTrans1D2" presStyleIdx="0" presStyleCnt="1"/>
      <dgm:spPr/>
    </dgm:pt>
    <dgm:pt modelId="{026EF127-21DD-4A7A-B17F-F32607B86460}" type="pres">
      <dgm:prSet presAssocID="{CE06F6D0-E215-47A0-861D-F56ED814C520}" presName="extraNode" presStyleLbl="node1" presStyleIdx="0" presStyleCnt="4"/>
      <dgm:spPr/>
    </dgm:pt>
    <dgm:pt modelId="{15B25016-ED14-432D-B55B-D557E518C73A}" type="pres">
      <dgm:prSet presAssocID="{CE06F6D0-E215-47A0-861D-F56ED814C520}" presName="dstNode" presStyleLbl="node1" presStyleIdx="0" presStyleCnt="4"/>
      <dgm:spPr/>
    </dgm:pt>
    <dgm:pt modelId="{F091CA3B-D5B7-44FB-BAF5-E87BF485DEDF}" type="pres">
      <dgm:prSet presAssocID="{08156CA3-0380-4513-AD0E-5DA18BDBA196}" presName="text_1" presStyleLbl="node1" presStyleIdx="0" presStyleCnt="4">
        <dgm:presLayoutVars>
          <dgm:bulletEnabled val="1"/>
        </dgm:presLayoutVars>
      </dgm:prSet>
      <dgm:spPr/>
    </dgm:pt>
    <dgm:pt modelId="{5B324F02-A09B-498D-BA4F-AA86A1DC2351}" type="pres">
      <dgm:prSet presAssocID="{08156CA3-0380-4513-AD0E-5DA18BDBA196}" presName="accent_1" presStyleCnt="0"/>
      <dgm:spPr/>
    </dgm:pt>
    <dgm:pt modelId="{0C370864-703E-4A55-BD06-724B0D1A6889}" type="pres">
      <dgm:prSet presAssocID="{08156CA3-0380-4513-AD0E-5DA18BDBA196}" presName="accentRepeatNode" presStyleLbl="solidFgAcc1" presStyleIdx="0" presStyleCnt="4"/>
      <dgm:spPr/>
    </dgm:pt>
    <dgm:pt modelId="{3A6DB4D8-38C6-488C-AA7C-D006FDC07C25}" type="pres">
      <dgm:prSet presAssocID="{23C052E9-74A6-4EA9-9568-C67B3F283822}" presName="text_2" presStyleLbl="node1" presStyleIdx="1" presStyleCnt="4">
        <dgm:presLayoutVars>
          <dgm:bulletEnabled val="1"/>
        </dgm:presLayoutVars>
      </dgm:prSet>
      <dgm:spPr/>
    </dgm:pt>
    <dgm:pt modelId="{9E0116CE-47C0-4674-B613-867152287C3C}" type="pres">
      <dgm:prSet presAssocID="{23C052E9-74A6-4EA9-9568-C67B3F283822}" presName="accent_2" presStyleCnt="0"/>
      <dgm:spPr/>
    </dgm:pt>
    <dgm:pt modelId="{AF691AEC-50C4-469B-B56D-B4E84FEC3FC5}" type="pres">
      <dgm:prSet presAssocID="{23C052E9-74A6-4EA9-9568-C67B3F283822}" presName="accentRepeatNode" presStyleLbl="solidFgAcc1" presStyleIdx="1" presStyleCnt="4"/>
      <dgm:spPr/>
    </dgm:pt>
    <dgm:pt modelId="{584B0BEC-5B00-47ED-8BD9-EC198553644D}" type="pres">
      <dgm:prSet presAssocID="{3AF53534-9A94-425E-8480-CCF79E7BB861}" presName="text_3" presStyleLbl="node1" presStyleIdx="2" presStyleCnt="4">
        <dgm:presLayoutVars>
          <dgm:bulletEnabled val="1"/>
        </dgm:presLayoutVars>
      </dgm:prSet>
      <dgm:spPr/>
    </dgm:pt>
    <dgm:pt modelId="{578CA218-F297-4589-A250-DE5DD9F38DA3}" type="pres">
      <dgm:prSet presAssocID="{3AF53534-9A94-425E-8480-CCF79E7BB861}" presName="accent_3" presStyleCnt="0"/>
      <dgm:spPr/>
    </dgm:pt>
    <dgm:pt modelId="{912F788E-EECF-4F32-9D4F-EEF162C7CD78}" type="pres">
      <dgm:prSet presAssocID="{3AF53534-9A94-425E-8480-CCF79E7BB861}" presName="accentRepeatNode" presStyleLbl="solidFgAcc1" presStyleIdx="2" presStyleCnt="4"/>
      <dgm:spPr/>
    </dgm:pt>
    <dgm:pt modelId="{DD6910BD-670D-42B3-A611-BC58CCF70EB4}" type="pres">
      <dgm:prSet presAssocID="{8CFC054C-3383-4606-B695-9182741A9A54}" presName="text_4" presStyleLbl="node1" presStyleIdx="3" presStyleCnt="4">
        <dgm:presLayoutVars>
          <dgm:bulletEnabled val="1"/>
        </dgm:presLayoutVars>
      </dgm:prSet>
      <dgm:spPr/>
    </dgm:pt>
    <dgm:pt modelId="{B1BFF0DF-E370-4AE5-9895-8F1E483E110A}" type="pres">
      <dgm:prSet presAssocID="{8CFC054C-3383-4606-B695-9182741A9A54}" presName="accent_4" presStyleCnt="0"/>
      <dgm:spPr/>
    </dgm:pt>
    <dgm:pt modelId="{B49046F2-383F-4518-BF5D-B413B0508F21}" type="pres">
      <dgm:prSet presAssocID="{8CFC054C-3383-4606-B695-9182741A9A54}" presName="accentRepeatNode" presStyleLbl="solidFgAcc1" presStyleIdx="3" presStyleCnt="4"/>
      <dgm:spPr/>
    </dgm:pt>
  </dgm:ptLst>
  <dgm:cxnLst>
    <dgm:cxn modelId="{789F6626-E3AC-4D95-B2D3-A0A8149DFBB2}" type="presOf" srcId="{08156CA3-0380-4513-AD0E-5DA18BDBA196}" destId="{F091CA3B-D5B7-44FB-BAF5-E87BF485DEDF}" srcOrd="0" destOrd="0" presId="urn:microsoft.com/office/officeart/2008/layout/VerticalCurvedList"/>
    <dgm:cxn modelId="{9728457B-4F55-4BDB-BF40-A3B78C974718}" srcId="{CE06F6D0-E215-47A0-861D-F56ED814C520}" destId="{23C052E9-74A6-4EA9-9568-C67B3F283822}" srcOrd="1" destOrd="0" parTransId="{BF90EBC0-C570-436E-91FB-C0EA12EFB5D3}" sibTransId="{38BFFBC4-D514-4B76-9ADB-7FE5116ABB1E}"/>
    <dgm:cxn modelId="{CD87757D-2A57-4429-ABD8-9DF268C98E8E}" type="presOf" srcId="{23C052E9-74A6-4EA9-9568-C67B3F283822}" destId="{3A6DB4D8-38C6-488C-AA7C-D006FDC07C25}" srcOrd="0" destOrd="0" presId="urn:microsoft.com/office/officeart/2008/layout/VerticalCurvedList"/>
    <dgm:cxn modelId="{6BD66E87-2009-459F-8193-A5DAE9FCF17A}" srcId="{CE06F6D0-E215-47A0-861D-F56ED814C520}" destId="{3AF53534-9A94-425E-8480-CCF79E7BB861}" srcOrd="2" destOrd="0" parTransId="{1163305D-BE0C-4755-B4DC-AF6B6ECE0DE6}" sibTransId="{D98750E2-3483-4F56-A64F-B5BE6AFEB686}"/>
    <dgm:cxn modelId="{EC96729A-0204-4BC7-998A-8F87DA666A3B}" type="presOf" srcId="{CE06F6D0-E215-47A0-861D-F56ED814C520}" destId="{F74EB5BC-CA9B-4835-917C-26AB61223F23}" srcOrd="0" destOrd="0" presId="urn:microsoft.com/office/officeart/2008/layout/VerticalCurvedList"/>
    <dgm:cxn modelId="{4867D0B0-228D-4F6C-813E-2BD6EBC7AB20}" type="presOf" srcId="{8CFC054C-3383-4606-B695-9182741A9A54}" destId="{DD6910BD-670D-42B3-A611-BC58CCF70EB4}" srcOrd="0" destOrd="0" presId="urn:microsoft.com/office/officeart/2008/layout/VerticalCurvedList"/>
    <dgm:cxn modelId="{F25E63B8-C638-450D-88A4-BBCE17A85853}" type="presOf" srcId="{3AF53534-9A94-425E-8480-CCF79E7BB861}" destId="{584B0BEC-5B00-47ED-8BD9-EC198553644D}" srcOrd="0" destOrd="0" presId="urn:microsoft.com/office/officeart/2008/layout/VerticalCurvedList"/>
    <dgm:cxn modelId="{BE6E7ACA-D19F-4431-9FD4-031A1FA527A5}" srcId="{CE06F6D0-E215-47A0-861D-F56ED814C520}" destId="{8CFC054C-3383-4606-B695-9182741A9A54}" srcOrd="3" destOrd="0" parTransId="{14D58C6B-932C-499E-B851-96D80D21372D}" sibTransId="{5C459DE4-4C72-46C0-A574-6D30928BA628}"/>
    <dgm:cxn modelId="{8CA38CCF-EBD0-4AF8-84F5-6650A0636CB0}" type="presOf" srcId="{F3D2897B-AF33-4991-9C90-0233B1CB3AF9}" destId="{367636B6-A891-410F-B46D-5BDB86F2219B}" srcOrd="0" destOrd="0" presId="urn:microsoft.com/office/officeart/2008/layout/VerticalCurvedList"/>
    <dgm:cxn modelId="{A6E5C6D8-33A7-4C0D-94F1-2232DB08F6C2}" srcId="{CE06F6D0-E215-47A0-861D-F56ED814C520}" destId="{08156CA3-0380-4513-AD0E-5DA18BDBA196}" srcOrd="0" destOrd="0" parTransId="{327E2971-17A7-4473-B98D-EEFBD59BAE7B}" sibTransId="{F3D2897B-AF33-4991-9C90-0233B1CB3AF9}"/>
    <dgm:cxn modelId="{4F2B77F4-B450-4B80-B039-6FCA736F8EE5}" type="presParOf" srcId="{F74EB5BC-CA9B-4835-917C-26AB61223F23}" destId="{336B23A6-4631-4432-937D-C275105108D6}" srcOrd="0" destOrd="0" presId="urn:microsoft.com/office/officeart/2008/layout/VerticalCurvedList"/>
    <dgm:cxn modelId="{0CD8D949-3DE5-41D1-908F-36224391ED4B}" type="presParOf" srcId="{336B23A6-4631-4432-937D-C275105108D6}" destId="{D38BE6A3-FE04-4A1E-9387-E601C855C5AF}" srcOrd="0" destOrd="0" presId="urn:microsoft.com/office/officeart/2008/layout/VerticalCurvedList"/>
    <dgm:cxn modelId="{F736FAF0-B82E-417A-8C6F-7EAD4198B6F0}" type="presParOf" srcId="{D38BE6A3-FE04-4A1E-9387-E601C855C5AF}" destId="{F3052710-87F9-4AF8-8307-674EC9BE62D1}" srcOrd="0" destOrd="0" presId="urn:microsoft.com/office/officeart/2008/layout/VerticalCurvedList"/>
    <dgm:cxn modelId="{6595353F-1541-4EB4-A28E-FB56CB6E13CF}" type="presParOf" srcId="{D38BE6A3-FE04-4A1E-9387-E601C855C5AF}" destId="{367636B6-A891-410F-B46D-5BDB86F2219B}" srcOrd="1" destOrd="0" presId="urn:microsoft.com/office/officeart/2008/layout/VerticalCurvedList"/>
    <dgm:cxn modelId="{D748C30B-F4EE-4755-90EA-D2315DF3580C}" type="presParOf" srcId="{D38BE6A3-FE04-4A1E-9387-E601C855C5AF}" destId="{026EF127-21DD-4A7A-B17F-F32607B86460}" srcOrd="2" destOrd="0" presId="urn:microsoft.com/office/officeart/2008/layout/VerticalCurvedList"/>
    <dgm:cxn modelId="{1C5A239C-5F68-4E9D-8D55-FCEC6E506C87}" type="presParOf" srcId="{D38BE6A3-FE04-4A1E-9387-E601C855C5AF}" destId="{15B25016-ED14-432D-B55B-D557E518C73A}" srcOrd="3" destOrd="0" presId="urn:microsoft.com/office/officeart/2008/layout/VerticalCurvedList"/>
    <dgm:cxn modelId="{AA98897F-1D1E-4985-BB96-98CF435A4029}" type="presParOf" srcId="{336B23A6-4631-4432-937D-C275105108D6}" destId="{F091CA3B-D5B7-44FB-BAF5-E87BF485DEDF}" srcOrd="1" destOrd="0" presId="urn:microsoft.com/office/officeart/2008/layout/VerticalCurvedList"/>
    <dgm:cxn modelId="{7A83DD46-BCBF-4940-A818-96E61B3986EF}" type="presParOf" srcId="{336B23A6-4631-4432-937D-C275105108D6}" destId="{5B324F02-A09B-498D-BA4F-AA86A1DC2351}" srcOrd="2" destOrd="0" presId="urn:microsoft.com/office/officeart/2008/layout/VerticalCurvedList"/>
    <dgm:cxn modelId="{49CD4E7D-B355-4DF5-8175-2F2BBC35718D}" type="presParOf" srcId="{5B324F02-A09B-498D-BA4F-AA86A1DC2351}" destId="{0C370864-703E-4A55-BD06-724B0D1A6889}" srcOrd="0" destOrd="0" presId="urn:microsoft.com/office/officeart/2008/layout/VerticalCurvedList"/>
    <dgm:cxn modelId="{06227A7C-E867-40EF-B7F6-99F3F8240E95}" type="presParOf" srcId="{336B23A6-4631-4432-937D-C275105108D6}" destId="{3A6DB4D8-38C6-488C-AA7C-D006FDC07C25}" srcOrd="3" destOrd="0" presId="urn:microsoft.com/office/officeart/2008/layout/VerticalCurvedList"/>
    <dgm:cxn modelId="{1098A807-10E1-4DD6-A8B8-8CE29C69D017}" type="presParOf" srcId="{336B23A6-4631-4432-937D-C275105108D6}" destId="{9E0116CE-47C0-4674-B613-867152287C3C}" srcOrd="4" destOrd="0" presId="urn:microsoft.com/office/officeart/2008/layout/VerticalCurvedList"/>
    <dgm:cxn modelId="{729A7227-9505-44CF-8DFA-F1489254A1E2}" type="presParOf" srcId="{9E0116CE-47C0-4674-B613-867152287C3C}" destId="{AF691AEC-50C4-469B-B56D-B4E84FEC3FC5}" srcOrd="0" destOrd="0" presId="urn:microsoft.com/office/officeart/2008/layout/VerticalCurvedList"/>
    <dgm:cxn modelId="{57811181-38CB-4DA1-A98B-1A7A5B2F3EDC}" type="presParOf" srcId="{336B23A6-4631-4432-937D-C275105108D6}" destId="{584B0BEC-5B00-47ED-8BD9-EC198553644D}" srcOrd="5" destOrd="0" presId="urn:microsoft.com/office/officeart/2008/layout/VerticalCurvedList"/>
    <dgm:cxn modelId="{E135831D-D25A-4A7A-9298-21FC07513D32}" type="presParOf" srcId="{336B23A6-4631-4432-937D-C275105108D6}" destId="{578CA218-F297-4589-A250-DE5DD9F38DA3}" srcOrd="6" destOrd="0" presId="urn:microsoft.com/office/officeart/2008/layout/VerticalCurvedList"/>
    <dgm:cxn modelId="{1A20B496-F35D-47AD-8C13-E54365CDC94D}" type="presParOf" srcId="{578CA218-F297-4589-A250-DE5DD9F38DA3}" destId="{912F788E-EECF-4F32-9D4F-EEF162C7CD78}" srcOrd="0" destOrd="0" presId="urn:microsoft.com/office/officeart/2008/layout/VerticalCurvedList"/>
    <dgm:cxn modelId="{56907139-FD0F-4B91-9624-B3F9EEF686A0}" type="presParOf" srcId="{336B23A6-4631-4432-937D-C275105108D6}" destId="{DD6910BD-670D-42B3-A611-BC58CCF70EB4}" srcOrd="7" destOrd="0" presId="urn:microsoft.com/office/officeart/2008/layout/VerticalCurvedList"/>
    <dgm:cxn modelId="{33BC3D87-CB42-4343-94C1-99C8FD62F6A3}" type="presParOf" srcId="{336B23A6-4631-4432-937D-C275105108D6}" destId="{B1BFF0DF-E370-4AE5-9895-8F1E483E110A}" srcOrd="8" destOrd="0" presId="urn:microsoft.com/office/officeart/2008/layout/VerticalCurvedList"/>
    <dgm:cxn modelId="{FD42BA57-0470-4A23-8F78-2ED3A8196915}" type="presParOf" srcId="{B1BFF0DF-E370-4AE5-9895-8F1E483E110A}" destId="{B49046F2-383F-4518-BF5D-B413B0508F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636B6-A891-410F-B46D-5BDB86F2219B}">
      <dsp:nvSpPr>
        <dsp:cNvPr id="0" name=""/>
        <dsp:cNvSpPr/>
      </dsp:nvSpPr>
      <dsp:spPr>
        <a:xfrm>
          <a:off x="-3388253" y="-521051"/>
          <a:ext cx="4040077" cy="4040077"/>
        </a:xfrm>
        <a:prstGeom prst="blockArc">
          <a:avLst>
            <a:gd name="adj1" fmla="val 18900000"/>
            <a:gd name="adj2" fmla="val 2700000"/>
            <a:gd name="adj3" fmla="val 535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1CA3B-D5B7-44FB-BAF5-E87BF485DEDF}">
      <dsp:nvSpPr>
        <dsp:cNvPr id="0" name=""/>
        <dsp:cNvSpPr/>
      </dsp:nvSpPr>
      <dsp:spPr>
        <a:xfrm>
          <a:off x="341793" y="230484"/>
          <a:ext cx="6020657" cy="4612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Phân</a:t>
          </a:r>
          <a:r>
            <a:rPr lang="en-US" sz="2300" kern="1200" dirty="0"/>
            <a:t> </a:t>
          </a:r>
          <a:r>
            <a:rPr lang="en-US" sz="2300" kern="1200" dirty="0" err="1"/>
            <a:t>tích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nguyên</a:t>
          </a:r>
          <a:r>
            <a:rPr lang="en-US" sz="2300" kern="1200" dirty="0"/>
            <a:t> </a:t>
          </a:r>
          <a:r>
            <a:rPr lang="en-US" sz="2300" kern="1200" dirty="0" err="1"/>
            <a:t>tố</a:t>
          </a:r>
          <a:r>
            <a:rPr lang="en-US" sz="2300" kern="1200" dirty="0"/>
            <a:t> </a:t>
          </a:r>
        </a:p>
      </dsp:txBody>
      <dsp:txXfrm>
        <a:off x="341793" y="230484"/>
        <a:ext cx="6020657" cy="461208"/>
      </dsp:txXfrm>
    </dsp:sp>
    <dsp:sp modelId="{0C370864-703E-4A55-BD06-724B0D1A6889}">
      <dsp:nvSpPr>
        <dsp:cNvPr id="0" name=""/>
        <dsp:cNvSpPr/>
      </dsp:nvSpPr>
      <dsp:spPr>
        <a:xfrm>
          <a:off x="53538" y="172833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B4D8-38C6-488C-AA7C-D006FDC07C25}">
      <dsp:nvSpPr>
        <dsp:cNvPr id="0" name=""/>
        <dsp:cNvSpPr/>
      </dsp:nvSpPr>
      <dsp:spPr>
        <a:xfrm>
          <a:off x="606214" y="922416"/>
          <a:ext cx="5756236" cy="461208"/>
        </a:xfrm>
        <a:prstGeom prst="rect">
          <a:avLst/>
        </a:prstGeom>
        <a:solidFill>
          <a:schemeClr val="accent2">
            <a:hueOff val="-5946176"/>
            <a:satOff val="2534"/>
            <a:lumOff val="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Chọn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các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chung</a:t>
          </a:r>
          <a:r>
            <a:rPr lang="en-US" sz="2300" kern="1200" dirty="0"/>
            <a:t> </a:t>
          </a:r>
          <a:r>
            <a:rPr lang="en-US" sz="2300" kern="1200" dirty="0" err="1"/>
            <a:t>và</a:t>
          </a:r>
          <a:r>
            <a:rPr lang="en-US" sz="2300" kern="1200" dirty="0"/>
            <a:t> </a:t>
          </a:r>
          <a:r>
            <a:rPr lang="en-US" sz="2300" kern="1200" dirty="0" err="1"/>
            <a:t>riêng</a:t>
          </a:r>
          <a:r>
            <a:rPr lang="en-US" sz="2300" kern="1200" dirty="0"/>
            <a:t> </a:t>
          </a:r>
        </a:p>
      </dsp:txBody>
      <dsp:txXfrm>
        <a:off x="606214" y="922416"/>
        <a:ext cx="5756236" cy="461208"/>
      </dsp:txXfrm>
    </dsp:sp>
    <dsp:sp modelId="{AF691AEC-50C4-469B-B56D-B4E84FEC3FC5}">
      <dsp:nvSpPr>
        <dsp:cNvPr id="0" name=""/>
        <dsp:cNvSpPr/>
      </dsp:nvSpPr>
      <dsp:spPr>
        <a:xfrm>
          <a:off x="317959" y="864765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B0BEC-5B00-47ED-8BD9-EC198553644D}">
      <dsp:nvSpPr>
        <dsp:cNvPr id="0" name=""/>
        <dsp:cNvSpPr/>
      </dsp:nvSpPr>
      <dsp:spPr>
        <a:xfrm>
          <a:off x="606214" y="1614349"/>
          <a:ext cx="5756236" cy="461208"/>
        </a:xfrm>
        <a:prstGeom prst="rect">
          <a:avLst/>
        </a:prstGeom>
        <a:solidFill>
          <a:schemeClr val="accent2">
            <a:hueOff val="-11892351"/>
            <a:satOff val="5068"/>
            <a:lumOff val="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Chọn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mũ</a:t>
          </a:r>
          <a:r>
            <a:rPr lang="en-US" sz="2300" kern="1200" dirty="0"/>
            <a:t> </a:t>
          </a:r>
          <a:r>
            <a:rPr lang="en-US" sz="2300" kern="1200" dirty="0" err="1"/>
            <a:t>lớn</a:t>
          </a:r>
          <a:r>
            <a:rPr lang="en-US" sz="2300" kern="1200" dirty="0"/>
            <a:t> </a:t>
          </a:r>
          <a:r>
            <a:rPr lang="en-US" sz="2300" kern="1200" dirty="0" err="1"/>
            <a:t>nhất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các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endParaRPr lang="en-US" sz="2300" kern="1200" dirty="0"/>
        </a:p>
      </dsp:txBody>
      <dsp:txXfrm>
        <a:off x="606214" y="1614349"/>
        <a:ext cx="5756236" cy="461208"/>
      </dsp:txXfrm>
    </dsp:sp>
    <dsp:sp modelId="{912F788E-EECF-4F32-9D4F-EEF162C7CD78}">
      <dsp:nvSpPr>
        <dsp:cNvPr id="0" name=""/>
        <dsp:cNvSpPr/>
      </dsp:nvSpPr>
      <dsp:spPr>
        <a:xfrm>
          <a:off x="317959" y="1556697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910BD-670D-42B3-A611-BC58CCF70EB4}">
      <dsp:nvSpPr>
        <dsp:cNvPr id="0" name=""/>
        <dsp:cNvSpPr/>
      </dsp:nvSpPr>
      <dsp:spPr>
        <a:xfrm>
          <a:off x="341793" y="2306281"/>
          <a:ext cx="6020657" cy="461208"/>
        </a:xfrm>
        <a:prstGeom prst="rect">
          <a:avLst/>
        </a:prstGeom>
        <a:solidFill>
          <a:schemeClr val="accent2">
            <a:hueOff val="-17838527"/>
            <a:satOff val="7602"/>
            <a:lumOff val="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Lập</a:t>
          </a:r>
          <a:r>
            <a:rPr lang="en-US" sz="2300" kern="1200" dirty="0"/>
            <a:t> </a:t>
          </a:r>
          <a:r>
            <a:rPr lang="en-US" sz="2300" kern="1200" dirty="0" err="1"/>
            <a:t>tích</a:t>
          </a:r>
          <a:r>
            <a:rPr lang="en-US" sz="2300" kern="1200" dirty="0"/>
            <a:t> các </a:t>
          </a:r>
          <a:r>
            <a:rPr lang="en-US" sz="2300" kern="1200" dirty="0" err="1"/>
            <a:t>lũy</a:t>
          </a:r>
          <a:r>
            <a:rPr lang="en-US" sz="2300" kern="1200" dirty="0"/>
            <a:t>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đã</a:t>
          </a:r>
          <a:r>
            <a:rPr lang="en-US" sz="2300" kern="1200" dirty="0"/>
            <a:t> </a:t>
          </a:r>
          <a:r>
            <a:rPr lang="en-US" sz="2300" kern="1200" dirty="0" err="1"/>
            <a:t>chọn</a:t>
          </a:r>
          <a:r>
            <a:rPr lang="en-US" sz="2300" kern="1200" dirty="0"/>
            <a:t> </a:t>
          </a:r>
        </a:p>
      </dsp:txBody>
      <dsp:txXfrm>
        <a:off x="341793" y="2306281"/>
        <a:ext cx="6020657" cy="461208"/>
      </dsp:txXfrm>
    </dsp:sp>
    <dsp:sp modelId="{B49046F2-383F-4518-BF5D-B413B0508F21}">
      <dsp:nvSpPr>
        <dsp:cNvPr id="0" name=""/>
        <dsp:cNvSpPr/>
      </dsp:nvSpPr>
      <dsp:spPr>
        <a:xfrm>
          <a:off x="53538" y="2248630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8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17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61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06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19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36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36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09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161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15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063" name="Google Shape;1063;p15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5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89" name="Google Shape;1089;p15"/>
          <p:cNvGrpSpPr/>
          <p:nvPr/>
        </p:nvGrpSpPr>
        <p:grpSpPr>
          <a:xfrm rot="1039888">
            <a:off x="213642" y="4191673"/>
            <a:ext cx="1032829" cy="722298"/>
            <a:chOff x="1143214" y="547371"/>
            <a:chExt cx="1032826" cy="722296"/>
          </a:xfrm>
        </p:grpSpPr>
        <p:sp>
          <p:nvSpPr>
            <p:cNvPr id="1090" name="Google Shape;1090;p15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5"/>
          <p:cNvGrpSpPr/>
          <p:nvPr/>
        </p:nvGrpSpPr>
        <p:grpSpPr>
          <a:xfrm rot="-1784949">
            <a:off x="752644" y="4150301"/>
            <a:ext cx="301228" cy="300274"/>
            <a:chOff x="3312562" y="901016"/>
            <a:chExt cx="301230" cy="300276"/>
          </a:xfrm>
        </p:grpSpPr>
        <p:sp>
          <p:nvSpPr>
            <p:cNvPr id="1108" name="Google Shape;1108;p15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3399628" y="10041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3490051" y="901202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3377755" y="980396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3530036" y="933879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693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1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19" name="Google Shape;1119;p1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1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94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88" name="Google Shape;1688;p2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2" name="Google Shape;1712;p2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3" name="Google Shape;1713;p26"/>
          <p:cNvGrpSpPr/>
          <p:nvPr/>
        </p:nvGrpSpPr>
        <p:grpSpPr>
          <a:xfrm rot="-899960" flipH="1">
            <a:off x="8196335" y="532219"/>
            <a:ext cx="819746" cy="865608"/>
            <a:chOff x="7088286" y="1674216"/>
            <a:chExt cx="819771" cy="865634"/>
          </a:xfrm>
        </p:grpSpPr>
        <p:grpSp>
          <p:nvGrpSpPr>
            <p:cNvPr id="1714" name="Google Shape;1714;p26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715" name="Google Shape;1715;p26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6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6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6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6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6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6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6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6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4" name="Google Shape;1724;p26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26"/>
          <p:cNvGrpSpPr/>
          <p:nvPr/>
        </p:nvGrpSpPr>
        <p:grpSpPr>
          <a:xfrm flipH="1">
            <a:off x="7287888" y="-46898"/>
            <a:ext cx="736065" cy="1326494"/>
            <a:chOff x="1672423" y="3253452"/>
            <a:chExt cx="736065" cy="1326494"/>
          </a:xfrm>
        </p:grpSpPr>
        <p:sp>
          <p:nvSpPr>
            <p:cNvPr id="1726" name="Google Shape;1726;p26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5" name="Google Shape;1735;p26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6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6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6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9" name="Google Shape;1739;p26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1740" name="Google Shape;1740;p26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2" name="Google Shape;1742;p26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6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6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26"/>
          <p:cNvGrpSpPr/>
          <p:nvPr/>
        </p:nvGrpSpPr>
        <p:grpSpPr>
          <a:xfrm rot="-558925" flipH="1">
            <a:off x="645865" y="3733270"/>
            <a:ext cx="1084994" cy="1200031"/>
            <a:chOff x="6758394" y="3187198"/>
            <a:chExt cx="1143406" cy="1264636"/>
          </a:xfrm>
        </p:grpSpPr>
        <p:sp>
          <p:nvSpPr>
            <p:cNvPr id="1746" name="Google Shape;1746;p26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6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3" name="Google Shape;1753;p26"/>
          <p:cNvGrpSpPr/>
          <p:nvPr/>
        </p:nvGrpSpPr>
        <p:grpSpPr>
          <a:xfrm rot="1200163" flipH="1">
            <a:off x="1016197" y="4333711"/>
            <a:ext cx="844905" cy="1044951"/>
            <a:chOff x="5959271" y="3613664"/>
            <a:chExt cx="890364" cy="1101173"/>
          </a:xfrm>
        </p:grpSpPr>
        <p:sp>
          <p:nvSpPr>
            <p:cNvPr id="1754" name="Google Shape;1754;p26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6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6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6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6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6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26"/>
          <p:cNvGrpSpPr/>
          <p:nvPr/>
        </p:nvGrpSpPr>
        <p:grpSpPr>
          <a:xfrm flipH="1">
            <a:off x="358104" y="2826054"/>
            <a:ext cx="976717" cy="808014"/>
            <a:chOff x="8639759" y="1788937"/>
            <a:chExt cx="976717" cy="808014"/>
          </a:xfrm>
        </p:grpSpPr>
        <p:grpSp>
          <p:nvGrpSpPr>
            <p:cNvPr id="1765" name="Google Shape;1765;p26"/>
            <p:cNvGrpSpPr/>
            <p:nvPr/>
          </p:nvGrpSpPr>
          <p:grpSpPr>
            <a:xfrm>
              <a:off x="8639759" y="1788937"/>
              <a:ext cx="976717" cy="808014"/>
              <a:chOff x="7420559" y="2246137"/>
              <a:chExt cx="976717" cy="808014"/>
            </a:xfrm>
          </p:grpSpPr>
          <p:sp>
            <p:nvSpPr>
              <p:cNvPr id="1766" name="Google Shape;1766;p26"/>
              <p:cNvSpPr/>
              <p:nvPr/>
            </p:nvSpPr>
            <p:spPr>
              <a:xfrm>
                <a:off x="7420559" y="2246137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6"/>
              <p:cNvSpPr/>
              <p:nvPr/>
            </p:nvSpPr>
            <p:spPr>
              <a:xfrm>
                <a:off x="7467564" y="230685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6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6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6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6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6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6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6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6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1" name="Google Shape;1781;p26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6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26"/>
          <p:cNvGrpSpPr/>
          <p:nvPr/>
        </p:nvGrpSpPr>
        <p:grpSpPr>
          <a:xfrm flipH="1">
            <a:off x="2489683" y="4539883"/>
            <a:ext cx="776096" cy="798845"/>
            <a:chOff x="4228612" y="3830323"/>
            <a:chExt cx="856430" cy="881533"/>
          </a:xfrm>
        </p:grpSpPr>
        <p:sp>
          <p:nvSpPr>
            <p:cNvPr id="1784" name="Google Shape;1784;p26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6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6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6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6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6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6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6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6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6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6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26"/>
          <p:cNvGrpSpPr/>
          <p:nvPr/>
        </p:nvGrpSpPr>
        <p:grpSpPr>
          <a:xfrm rot="3667843">
            <a:off x="2069819" y="4619413"/>
            <a:ext cx="478009" cy="410615"/>
            <a:chOff x="5263209" y="4056946"/>
            <a:chExt cx="478022" cy="410626"/>
          </a:xfrm>
        </p:grpSpPr>
        <p:sp>
          <p:nvSpPr>
            <p:cNvPr id="1797" name="Google Shape;1797;p26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6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6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6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6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6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6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6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6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6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646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821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4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w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wmf"/><Relationship Id="rId12" Type="http://schemas.openxmlformats.org/officeDocument/2006/relationships/oleObject" Target="../embeddings/oleObject8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.w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553252" y="229196"/>
            <a:ext cx="822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Bội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chung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b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110021" y="3155994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1113625" y="392863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21720" y="1585159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17AE-94BA-5D71-E425-A2541ABF8DBE}"/>
              </a:ext>
            </a:extLst>
          </p:cNvPr>
          <p:cNvSpPr txBox="1"/>
          <p:nvPr/>
        </p:nvSpPr>
        <p:spPr>
          <a:xfrm>
            <a:off x="1674943" y="1666315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526CA-C7D7-900F-9566-3B73DE023BDE}"/>
              </a:ext>
            </a:extLst>
          </p:cNvPr>
          <p:cNvSpPr txBox="1"/>
          <p:nvPr/>
        </p:nvSpPr>
        <p:spPr>
          <a:xfrm>
            <a:off x="1705198" y="2482916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942A-1117-DCCE-8FAA-7AB4AD8F8F88}"/>
              </a:ext>
            </a:extLst>
          </p:cNvPr>
          <p:cNvSpPr txBox="1"/>
          <p:nvPr/>
        </p:nvSpPr>
        <p:spPr>
          <a:xfrm>
            <a:off x="1757942" y="3231104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6D14F-293E-B1EF-9286-1D6E8AF60908}"/>
              </a:ext>
            </a:extLst>
          </p:cNvPr>
          <p:cNvSpPr txBox="1"/>
          <p:nvPr/>
        </p:nvSpPr>
        <p:spPr>
          <a:xfrm>
            <a:off x="1757942" y="4065155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</p:spTree>
    <p:extLst>
      <p:ext uri="{BB962C8B-B14F-4D97-AF65-F5344CB8AC3E}">
        <p14:creationId xmlns:p14="http://schemas.microsoft.com/office/powerpoint/2010/main" val="41650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DE68-B16C-4B39-53E2-C057AA24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00" y="0"/>
            <a:ext cx="7758600" cy="572700"/>
          </a:xfrm>
        </p:spPr>
        <p:txBody>
          <a:bodyPr/>
          <a:lstStyle/>
          <a:p>
            <a:r>
              <a:rPr lang="en-US" dirty="0">
                <a:latin typeface="#9Slide03 AmpleSoft Bold" panose="02000000000000000000" pitchFamily="2" charset="0"/>
              </a:rPr>
              <a:t>TÌM BCNN BẰNG CÁCH PHÂN TÍCH RA THỪA SỐ NGUYÊN TỐ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2CDAB3-DA4B-3B89-1FBC-F633795E7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367371"/>
              </p:ext>
            </p:extLst>
          </p:nvPr>
        </p:nvGraphicFramePr>
        <p:xfrm>
          <a:off x="1271237" y="1330712"/>
          <a:ext cx="6400801" cy="299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55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6519-22FC-379F-E2B1-43ADF9CF7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E6E4B-090A-3A83-2DF7-DCD7B9D6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47" y="370730"/>
            <a:ext cx="8649168" cy="4402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4B6B69-FDD8-A702-A360-CD6F851D8CE1}"/>
              </a:ext>
            </a:extLst>
          </p:cNvPr>
          <p:cNvSpPr/>
          <p:nvPr/>
        </p:nvSpPr>
        <p:spPr>
          <a:xfrm>
            <a:off x="492369" y="1301775"/>
            <a:ext cx="2883877" cy="1027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D52B13-C5E2-E9E2-F555-6120DBF3BFA9}"/>
              </a:ext>
            </a:extLst>
          </p:cNvPr>
          <p:cNvSpPr/>
          <p:nvPr/>
        </p:nvSpPr>
        <p:spPr>
          <a:xfrm>
            <a:off x="1449754" y="2454544"/>
            <a:ext cx="6623538" cy="359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7126D-F7AD-D0C5-3A64-11E1E7CB37F5}"/>
              </a:ext>
            </a:extLst>
          </p:cNvPr>
          <p:cNvSpPr/>
          <p:nvPr/>
        </p:nvSpPr>
        <p:spPr>
          <a:xfrm>
            <a:off x="492369" y="3352330"/>
            <a:ext cx="6623538" cy="359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61FCE-840A-FE1F-5F21-28560B85311F}"/>
              </a:ext>
            </a:extLst>
          </p:cNvPr>
          <p:cNvSpPr/>
          <p:nvPr/>
        </p:nvSpPr>
        <p:spPr>
          <a:xfrm>
            <a:off x="437661" y="4338088"/>
            <a:ext cx="6623538" cy="359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0533" y="-145236"/>
            <a:ext cx="5727411" cy="5727411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-360148" y="-145236"/>
            <a:ext cx="5727411" cy="5727411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TextBox 4"/>
          <p:cNvSpPr txBox="1"/>
          <p:nvPr/>
        </p:nvSpPr>
        <p:spPr>
          <a:xfrm>
            <a:off x="2077235" y="1002367"/>
            <a:ext cx="498953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1"/>
              </a:lnSpc>
            </a:pPr>
            <a:r>
              <a:rPr lang="en-US" sz="6001" dirty="0">
                <a:latin typeface="Gliker Semi-Bold"/>
              </a:rPr>
              <a:t>LET'S PLAY BINGO!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29252" y="2914351"/>
            <a:ext cx="4521537" cy="1188196"/>
            <a:chOff x="0" y="0"/>
            <a:chExt cx="2381715" cy="6258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1715" cy="625881"/>
            </a:xfrm>
            <a:custGeom>
              <a:avLst/>
              <a:gdLst/>
              <a:ahLst/>
              <a:cxnLst/>
              <a:rect l="l" t="t" r="r" b="b"/>
              <a:pathLst>
                <a:path w="2381715" h="625881">
                  <a:moveTo>
                    <a:pt x="34245" y="0"/>
                  </a:moveTo>
                  <a:lnTo>
                    <a:pt x="2347470" y="0"/>
                  </a:lnTo>
                  <a:cubicBezTo>
                    <a:pt x="2356552" y="0"/>
                    <a:pt x="2365263" y="3608"/>
                    <a:pt x="2371685" y="10030"/>
                  </a:cubicBezTo>
                  <a:cubicBezTo>
                    <a:pt x="2378107" y="16452"/>
                    <a:pt x="2381715" y="25162"/>
                    <a:pt x="2381715" y="34245"/>
                  </a:cubicBezTo>
                  <a:lnTo>
                    <a:pt x="2381715" y="591636"/>
                  </a:lnTo>
                  <a:cubicBezTo>
                    <a:pt x="2381715" y="610549"/>
                    <a:pt x="2366383" y="625881"/>
                    <a:pt x="2347470" y="625881"/>
                  </a:cubicBezTo>
                  <a:lnTo>
                    <a:pt x="34245" y="625881"/>
                  </a:lnTo>
                  <a:cubicBezTo>
                    <a:pt x="15332" y="625881"/>
                    <a:pt x="0" y="610549"/>
                    <a:pt x="0" y="591636"/>
                  </a:cubicBezTo>
                  <a:lnTo>
                    <a:pt x="0" y="34245"/>
                  </a:lnTo>
                  <a:cubicBezTo>
                    <a:pt x="0" y="25162"/>
                    <a:pt x="3608" y="16452"/>
                    <a:pt x="10030" y="10030"/>
                  </a:cubicBezTo>
                  <a:cubicBezTo>
                    <a:pt x="16452" y="3608"/>
                    <a:pt x="25162" y="0"/>
                    <a:pt x="342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1878060" y="3781687"/>
            <a:ext cx="625498" cy="625498"/>
          </a:xfrm>
          <a:custGeom>
            <a:avLst/>
            <a:gdLst/>
            <a:ahLst/>
            <a:cxnLst/>
            <a:rect l="l" t="t" r="r" b="b"/>
            <a:pathLst>
              <a:path w="1250995" h="1250995">
                <a:moveTo>
                  <a:pt x="0" y="0"/>
                </a:moveTo>
                <a:lnTo>
                  <a:pt x="1250996" y="0"/>
                </a:lnTo>
                <a:lnTo>
                  <a:pt x="1250996" y="1250995"/>
                </a:lnTo>
                <a:lnTo>
                  <a:pt x="0" y="1250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760170" y="514350"/>
            <a:ext cx="673916" cy="673916"/>
          </a:xfrm>
          <a:custGeom>
            <a:avLst/>
            <a:gdLst/>
            <a:ahLst/>
            <a:cxnLst/>
            <a:rect l="l" t="t" r="r" b="b"/>
            <a:pathLst>
              <a:path w="1347832" h="1347832">
                <a:moveTo>
                  <a:pt x="0" y="0"/>
                </a:moveTo>
                <a:lnTo>
                  <a:pt x="1347832" y="0"/>
                </a:lnTo>
                <a:lnTo>
                  <a:pt x="1347832" y="1347832"/>
                </a:lnTo>
                <a:lnTo>
                  <a:pt x="0" y="1347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1028300" y="2513755"/>
            <a:ext cx="849761" cy="409431"/>
          </a:xfrm>
          <a:custGeom>
            <a:avLst/>
            <a:gdLst/>
            <a:ahLst/>
            <a:cxnLst/>
            <a:rect l="l" t="t" r="r" b="b"/>
            <a:pathLst>
              <a:path w="1699522" h="818861">
                <a:moveTo>
                  <a:pt x="0" y="0"/>
                </a:moveTo>
                <a:lnTo>
                  <a:pt x="1699521" y="0"/>
                </a:lnTo>
                <a:lnTo>
                  <a:pt x="1699521" y="818860"/>
                </a:lnTo>
                <a:lnTo>
                  <a:pt x="0" y="8188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 rot="-7034721">
            <a:off x="6554368" y="3955629"/>
            <a:ext cx="704586" cy="513708"/>
          </a:xfrm>
          <a:custGeom>
            <a:avLst/>
            <a:gdLst/>
            <a:ahLst/>
            <a:cxnLst/>
            <a:rect l="l" t="t" r="r" b="b"/>
            <a:pathLst>
              <a:path w="1409172" h="1027415">
                <a:moveTo>
                  <a:pt x="0" y="0"/>
                </a:moveTo>
                <a:lnTo>
                  <a:pt x="1409172" y="0"/>
                </a:lnTo>
                <a:lnTo>
                  <a:pt x="1409172" y="1027415"/>
                </a:lnTo>
                <a:lnTo>
                  <a:pt x="0" y="1027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2286710">
            <a:off x="7763735" y="2148458"/>
            <a:ext cx="426054" cy="2057400"/>
          </a:xfrm>
          <a:custGeom>
            <a:avLst/>
            <a:gdLst/>
            <a:ahLst/>
            <a:cxnLst/>
            <a:rect l="l" t="t" r="r" b="b"/>
            <a:pathLst>
              <a:path w="852107" h="4114800">
                <a:moveTo>
                  <a:pt x="0" y="0"/>
                </a:moveTo>
                <a:lnTo>
                  <a:pt x="852107" y="0"/>
                </a:lnTo>
                <a:lnTo>
                  <a:pt x="8521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 rot="-7905544">
            <a:off x="971083" y="90391"/>
            <a:ext cx="443855" cy="1833478"/>
          </a:xfrm>
          <a:custGeom>
            <a:avLst/>
            <a:gdLst/>
            <a:ahLst/>
            <a:cxnLst/>
            <a:rect l="l" t="t" r="r" b="b"/>
            <a:pathLst>
              <a:path w="887709" h="3666955">
                <a:moveTo>
                  <a:pt x="0" y="0"/>
                </a:moveTo>
                <a:lnTo>
                  <a:pt x="887709" y="0"/>
                </a:lnTo>
                <a:lnTo>
                  <a:pt x="887709" y="3666955"/>
                </a:lnTo>
                <a:lnTo>
                  <a:pt x="0" y="3666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TextBox 15"/>
          <p:cNvSpPr txBox="1"/>
          <p:nvPr/>
        </p:nvSpPr>
        <p:spPr>
          <a:xfrm>
            <a:off x="2146301" y="3141025"/>
            <a:ext cx="4417415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E64EAD"/>
                </a:solidFill>
                <a:latin typeface="Arimo Bold"/>
              </a:rPr>
              <a:t>TÌM BCNN CỦA HAI SỐ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46" y="21320"/>
            <a:ext cx="4762500" cy="904458"/>
          </a:xfrm>
        </p:spPr>
        <p:txBody>
          <a:bodyPr>
            <a:normAutofit/>
          </a:bodyPr>
          <a:lstStyle/>
          <a:p>
            <a:r>
              <a:rPr lang="en-US" sz="3300" dirty="0" err="1">
                <a:latin typeface="#9Slide03 IcielNovecento sans E" panose="00000900000000000000" pitchFamily="2" charset="0"/>
              </a:rPr>
              <a:t>Kẻ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  <a:r>
              <a:rPr lang="en-US" sz="3300" dirty="0" err="1">
                <a:latin typeface="#9Slide03 IcielNovecento sans E" panose="00000900000000000000" pitchFamily="2" charset="0"/>
              </a:rPr>
              <a:t>bảng</a:t>
            </a:r>
            <a:r>
              <a:rPr lang="en-US" sz="3300" dirty="0">
                <a:latin typeface="#9Slide03 IcielNovecento sans E" panose="00000900000000000000" pitchFamily="2" charset="0"/>
              </a:rPr>
              <a:t> 3x3 </a:t>
            </a:r>
            <a:r>
              <a:rPr lang="en-US" sz="3300" dirty="0" err="1">
                <a:latin typeface="#9Slide03 IcielNovecento sans E" panose="00000900000000000000" pitchFamily="2" charset="0"/>
              </a:rPr>
              <a:t>vào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  <a:r>
              <a:rPr lang="en-US" sz="3300" dirty="0" err="1">
                <a:latin typeface="#9Slide03 IcielNovecento sans E" panose="00000900000000000000" pitchFamily="2" charset="0"/>
              </a:rPr>
              <a:t>vở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899249"/>
              </p:ext>
            </p:extLst>
          </p:nvPr>
        </p:nvGraphicFramePr>
        <p:xfrm>
          <a:off x="381000" y="904458"/>
          <a:ext cx="4011246" cy="37847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37082">
                  <a:extLst>
                    <a:ext uri="{9D8B030D-6E8A-4147-A177-3AD203B41FA5}">
                      <a16:colId xmlns:a16="http://schemas.microsoft.com/office/drawing/2014/main" val="1050028974"/>
                    </a:ext>
                  </a:extLst>
                </a:gridCol>
                <a:gridCol w="1337082">
                  <a:extLst>
                    <a:ext uri="{9D8B030D-6E8A-4147-A177-3AD203B41FA5}">
                      <a16:colId xmlns:a16="http://schemas.microsoft.com/office/drawing/2014/main" val="1310634871"/>
                    </a:ext>
                  </a:extLst>
                </a:gridCol>
                <a:gridCol w="1337082">
                  <a:extLst>
                    <a:ext uri="{9D8B030D-6E8A-4147-A177-3AD203B41FA5}">
                      <a16:colId xmlns:a16="http://schemas.microsoft.com/office/drawing/2014/main" val="1500999427"/>
                    </a:ext>
                  </a:extLst>
                </a:gridCol>
              </a:tblGrid>
              <a:tr h="1261591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029111954"/>
                  </a:ext>
                </a:extLst>
              </a:tr>
              <a:tr h="1261591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817535420"/>
                  </a:ext>
                </a:extLst>
              </a:tr>
              <a:tr h="1261591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67233592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57700" y="1009650"/>
            <a:ext cx="4686300" cy="2705100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C00000"/>
                </a:solidFill>
              </a:rPr>
              <a:t>Các </a:t>
            </a:r>
            <a:r>
              <a:rPr lang="en-US" sz="2200" b="1" dirty="0" err="1">
                <a:solidFill>
                  <a:srgbClr val="C00000"/>
                </a:solidFill>
              </a:rPr>
              <a:t>em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tự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viết</a:t>
            </a:r>
            <a:r>
              <a:rPr lang="en-US" sz="2200" b="1" dirty="0">
                <a:solidFill>
                  <a:srgbClr val="C00000"/>
                </a:solidFill>
              </a:rPr>
              <a:t> các </a:t>
            </a:r>
            <a:r>
              <a:rPr lang="en-US" sz="2200" b="1" dirty="0" err="1">
                <a:solidFill>
                  <a:srgbClr val="C00000"/>
                </a:solidFill>
              </a:rPr>
              <a:t>số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sau</a:t>
            </a:r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vào</a:t>
            </a:r>
            <a:r>
              <a:rPr lang="en-US" sz="2200" b="1" dirty="0">
                <a:solidFill>
                  <a:srgbClr val="C00000"/>
                </a:solidFill>
              </a:rPr>
              <a:t> các ô </a:t>
            </a:r>
            <a:r>
              <a:rPr lang="en-US" sz="2200" b="1" dirty="0" err="1">
                <a:solidFill>
                  <a:srgbClr val="C00000"/>
                </a:solidFill>
              </a:rPr>
              <a:t>trong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bảng</a:t>
            </a:r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>
                <a:solidFill>
                  <a:srgbClr val="C00000"/>
                </a:solidFill>
              </a:rPr>
              <a:t>(</a:t>
            </a:r>
            <a:r>
              <a:rPr lang="en-US" sz="2200" b="1" dirty="0" err="1">
                <a:solidFill>
                  <a:srgbClr val="C00000"/>
                </a:solidFill>
              </a:rPr>
              <a:t>tùy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chọn</a:t>
            </a:r>
            <a:r>
              <a:rPr lang="en-US" sz="2200" b="1" dirty="0">
                <a:solidFill>
                  <a:srgbClr val="C00000"/>
                </a:solidFill>
              </a:rPr>
              <a:t>)</a:t>
            </a:r>
          </a:p>
          <a:p>
            <a:endParaRPr lang="en-US" sz="2200" b="1" dirty="0"/>
          </a:p>
          <a:p>
            <a:r>
              <a:rPr lang="en-US" sz="3600" b="1" dirty="0">
                <a:solidFill>
                  <a:srgbClr val="7030A0"/>
                </a:solidFill>
              </a:rPr>
              <a:t>12;	48;	55;	42;	24;	30;	35;	</a:t>
            </a:r>
            <a:r>
              <a:rPr lang="en-US" sz="4000" b="1" dirty="0">
                <a:solidFill>
                  <a:srgbClr val="7030A0"/>
                </a:solidFill>
              </a:rPr>
              <a:t>126</a:t>
            </a:r>
            <a:r>
              <a:rPr lang="en-US" sz="3600" b="1" dirty="0">
                <a:solidFill>
                  <a:srgbClr val="7030A0"/>
                </a:solidFill>
              </a:rPr>
              <a:t>;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815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209C-B798-D9D2-9C2F-ED7D74A1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52" y="691485"/>
            <a:ext cx="6635972" cy="755700"/>
          </a:xfrm>
        </p:spPr>
        <p:txBody>
          <a:bodyPr/>
          <a:lstStyle/>
          <a:p>
            <a:r>
              <a:rPr lang="en-US" sz="4800" dirty="0">
                <a:latin typeface="#9Slide03 BoosterNextFYBlack" panose="02000A03000000020004" pitchFamily="2" charset="0"/>
              </a:rPr>
              <a:t>HƯỚNG DẪN VỀ NHÀ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9AC9C-724F-5974-353E-EFFC974BE972}"/>
              </a:ext>
            </a:extLst>
          </p:cNvPr>
          <p:cNvSpPr txBox="1"/>
          <p:nvPr/>
        </p:nvSpPr>
        <p:spPr>
          <a:xfrm>
            <a:off x="582151" y="1779085"/>
            <a:ext cx="715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.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các </a:t>
            </a:r>
            <a:r>
              <a:rPr lang="en-US" sz="2400" dirty="0" err="1">
                <a:latin typeface="#9Slide03 SVN-Avo Bold" panose="02040603050506020204" pitchFamily="18" charset="0"/>
              </a:rPr>
              <a:t>nội</a:t>
            </a:r>
            <a:r>
              <a:rPr lang="en-US" sz="2400" dirty="0">
                <a:latin typeface="#9Slide03 SVN-Avo Bold" panose="02040603050506020204" pitchFamily="18" charset="0"/>
              </a:rPr>
              <a:t> dung </a:t>
            </a:r>
            <a:r>
              <a:rPr lang="en-US" sz="2400" dirty="0" err="1">
                <a:latin typeface="#9Slide03 SVN-Avo Bold" panose="02040603050506020204" pitchFamily="18" charset="0"/>
              </a:rPr>
              <a:t>đã</a:t>
            </a:r>
            <a:r>
              <a:rPr lang="en-US" sz="2400" dirty="0">
                <a:latin typeface="#9Slide03 SVN-Avo Bold" panose="02040603050506020204" pitchFamily="18" charset="0"/>
              </a:rPr>
              <a:t> học </a:t>
            </a:r>
            <a:r>
              <a:rPr lang="en-US" sz="2400" dirty="0" err="1">
                <a:latin typeface="#9Slide03 SVN-Avo Bold" panose="02040603050506020204" pitchFamily="18" charset="0"/>
              </a:rPr>
              <a:t>trong</a:t>
            </a:r>
            <a:r>
              <a:rPr lang="en-US" sz="2400" dirty="0">
                <a:latin typeface="#9Slide03 SVN-Avo Bold" panose="02040603050506020204" pitchFamily="18" charset="0"/>
              </a:rPr>
              <a:t> </a:t>
            </a:r>
            <a:r>
              <a:rPr lang="en-US" sz="2400" dirty="0" err="1">
                <a:latin typeface="#9Slide03 SVN-Avo Bold" panose="02040603050506020204" pitchFamily="18" charset="0"/>
              </a:rPr>
              <a:t>tiết</a:t>
            </a:r>
            <a:r>
              <a:rPr lang="en-US" sz="2400" dirty="0">
                <a:latin typeface="#9Slide03 SVN-Avo Bold" panose="02040603050506020204" pitchFamily="18" charset="0"/>
              </a:rPr>
              <a:t> học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67F6D-0C06-CE23-D12A-4E0CA9D29A40}"/>
              </a:ext>
            </a:extLst>
          </p:cNvPr>
          <p:cNvSpPr txBox="1"/>
          <p:nvPr/>
        </p:nvSpPr>
        <p:spPr>
          <a:xfrm>
            <a:off x="582151" y="2503131"/>
            <a:ext cx="810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sơ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duy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nhất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VN-Avo Bold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9788F-BF6B-B81E-8FD2-125B7BFED220}"/>
              </a:ext>
            </a:extLst>
          </p:cNvPr>
          <p:cNvSpPr txBox="1"/>
          <p:nvPr/>
        </p:nvSpPr>
        <p:spPr>
          <a:xfrm>
            <a:off x="582151" y="3323776"/>
            <a:ext cx="7688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latin typeface="#9Slide03 SVN-Avo Bold" panose="02040603050506020204" pitchFamily="18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dirty="0" err="1"/>
              <a:t>Chuẩn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bình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r>
              <a:rPr lang="en-US" sz="2400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27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B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(3;4)=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113625" y="3053245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1113625" y="392863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21720" y="1585159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0C748-4732-5CF9-4427-13DCE59189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0713" y="1446213"/>
          <a:ext cx="319087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680" imgH="253800" progId="Equation.DSMT4">
                  <p:embed/>
                </p:oleObj>
              </mc:Choice>
              <mc:Fallback>
                <p:oleObj name="Equation" r:id="rId6" imgW="850680" imgH="2538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0C748-4732-5CF9-4427-13DCE591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0713" y="1446213"/>
                        <a:ext cx="3190875" cy="95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069F3A-E691-3B51-50DA-E79AEA5931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7225" y="2220913"/>
          <a:ext cx="291623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25480" imgH="253800" progId="Equation.DSMT4">
                  <p:embed/>
                </p:oleObj>
              </mc:Choice>
              <mc:Fallback>
                <p:oleObj name="Equation" r:id="rId8" imgW="82548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C069F3A-E691-3B51-50DA-E79AEA593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7225" y="2220913"/>
                        <a:ext cx="2916238" cy="89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D6952F-26F5-5BA5-94FF-BB2CF1CBF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1850" y="3014663"/>
          <a:ext cx="25177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25480" imgH="253800" progId="Equation.DSMT4">
                  <p:embed/>
                </p:oleObj>
              </mc:Choice>
              <mc:Fallback>
                <p:oleObj name="Equation" r:id="rId10" imgW="82548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D6952F-26F5-5BA5-94FF-BB2CF1CBF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01850" y="3014663"/>
                        <a:ext cx="2517775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C3079F7-2DF4-6DF1-EE49-860642C57F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425" y="3789545"/>
          <a:ext cx="1928458" cy="82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96880" imgH="253800" progId="Equation.DSMT4">
                  <p:embed/>
                </p:oleObj>
              </mc:Choice>
              <mc:Fallback>
                <p:oleObj name="Equation" r:id="rId12" imgW="59688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C3079F7-2DF4-6DF1-EE49-860642C57F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47425" y="3789545"/>
                        <a:ext cx="1928458" cy="820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4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474330" y="596393"/>
            <a:ext cx="82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3. BCNN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b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110021" y="3155994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13463" y="3112090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17AE-94BA-5D71-E425-A2541ABF8DBE}"/>
              </a:ext>
            </a:extLst>
          </p:cNvPr>
          <p:cNvSpPr txBox="1"/>
          <p:nvPr/>
        </p:nvSpPr>
        <p:spPr>
          <a:xfrm>
            <a:off x="1674942" y="1666315"/>
            <a:ext cx="704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nhỏ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chung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526CA-C7D7-900F-9566-3B73DE023BDE}"/>
              </a:ext>
            </a:extLst>
          </p:cNvPr>
          <p:cNvSpPr txBox="1"/>
          <p:nvPr/>
        </p:nvSpPr>
        <p:spPr>
          <a:xfrm>
            <a:off x="1705198" y="2482916"/>
            <a:ext cx="762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chung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942A-1117-DCCE-8FAA-7AB4AD8F8F88}"/>
              </a:ext>
            </a:extLst>
          </p:cNvPr>
          <p:cNvSpPr txBox="1"/>
          <p:nvPr/>
        </p:nvSpPr>
        <p:spPr>
          <a:xfrm>
            <a:off x="1757941" y="3231104"/>
            <a:ext cx="72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nhỏ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khác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0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BC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1483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4. B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CNN (12;16)=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4754651" y="1602141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4736841" y="2285618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4677048" y="1593618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76297-CAE8-2E4C-C491-CB89D4167C0D}"/>
              </a:ext>
            </a:extLst>
          </p:cNvPr>
          <p:cNvSpPr txBox="1"/>
          <p:nvPr/>
        </p:nvSpPr>
        <p:spPr>
          <a:xfrm>
            <a:off x="1920134" y="1414673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BC6C6-7AB6-0134-82E0-8C2DF7876A15}"/>
              </a:ext>
            </a:extLst>
          </p:cNvPr>
          <p:cNvSpPr txBox="1"/>
          <p:nvPr/>
        </p:nvSpPr>
        <p:spPr>
          <a:xfrm>
            <a:off x="1887036" y="2105423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E7DBC-CB12-019A-AD61-FA6D03C332DD}"/>
              </a:ext>
            </a:extLst>
          </p:cNvPr>
          <p:cNvSpPr txBox="1"/>
          <p:nvPr/>
        </p:nvSpPr>
        <p:spPr>
          <a:xfrm>
            <a:off x="5512233" y="1409907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2D194-B958-353C-A93A-2C161F4D68C3}"/>
              </a:ext>
            </a:extLst>
          </p:cNvPr>
          <p:cNvSpPr txBox="1"/>
          <p:nvPr/>
        </p:nvSpPr>
        <p:spPr>
          <a:xfrm>
            <a:off x="5428291" y="2054288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3575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5. B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CNN (36;40)=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4375383" y="144422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4375383" y="2319605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4256760" y="2356662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0C748-4732-5CF9-4427-13DCE5918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405191"/>
              </p:ext>
            </p:extLst>
          </p:nvPr>
        </p:nvGraphicFramePr>
        <p:xfrm>
          <a:off x="4929491" y="2309796"/>
          <a:ext cx="109537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177480" progId="Equation.DSMT4">
                  <p:embed/>
                </p:oleObj>
              </mc:Choice>
              <mc:Fallback>
                <p:oleObj name="Equation" r:id="rId6" imgW="291960" imgH="177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0C748-4732-5CF9-4427-13DCE591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9491" y="2309796"/>
                        <a:ext cx="1095375" cy="66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069F3A-E691-3B51-50DA-E79AEA5931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6319" y="1592602"/>
          <a:ext cx="44926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C069F3A-E691-3B51-50DA-E79AEA593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96319" y="1592602"/>
                        <a:ext cx="449262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D6952F-26F5-5BA5-94FF-BB2CF1CBF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4350" y="2422525"/>
          <a:ext cx="5810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440" imgH="164880" progId="Equation.DSMT4">
                  <p:embed/>
                </p:oleObj>
              </mc:Choice>
              <mc:Fallback>
                <p:oleObj name="Equation" r:id="rId10" imgW="190440" imgH="164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D6952F-26F5-5BA5-94FF-BB2CF1CBF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84350" y="2422525"/>
                        <a:ext cx="5810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C3079F7-2DF4-6DF1-EE49-860642C57F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7113" y="1512888"/>
          <a:ext cx="6969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5640" imgH="164880" progId="Equation.DSMT4">
                  <p:embed/>
                </p:oleObj>
              </mc:Choice>
              <mc:Fallback>
                <p:oleObj name="Equation" r:id="rId12" imgW="215640" imgH="164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C3079F7-2DF4-6DF1-EE49-860642C57F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37113" y="1512888"/>
                        <a:ext cx="696912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A83EB-9682-4CB8-9DA9-CFD28ADD94E6}"/>
              </a:ext>
            </a:extLst>
          </p:cNvPr>
          <p:cNvSpPr txBox="1"/>
          <p:nvPr/>
        </p:nvSpPr>
        <p:spPr>
          <a:xfrm>
            <a:off x="394048" y="1489935"/>
            <a:ext cx="795278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BÀI 13 – </a:t>
            </a:r>
            <a:r>
              <a:rPr lang="en-US" sz="4800" b="1" dirty="0" err="1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 27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BỘI CHUNG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BỘI CHUNG NHỎ NHẤT </a:t>
            </a:r>
            <a:endParaRPr lang="en-US" sz="4800" b="1" dirty="0">
              <a:solidFill>
                <a:schemeClr val="accent2"/>
              </a:solidFill>
              <a:latin typeface="#9Slide03 AmpleSoft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C047B65C-9DBE-4BCE-9C31-838D67EA4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7" y="88670"/>
            <a:ext cx="2614973" cy="12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D7D853-18A0-728E-339C-877F0452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881" y="0"/>
            <a:ext cx="8073854" cy="573087"/>
          </a:xfrm>
        </p:spPr>
        <p:txBody>
          <a:bodyPr/>
          <a:lstStyle/>
          <a:p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II.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Tìm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BCNN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bằng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cách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phân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tích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ra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thừa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số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nguyên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  <a:r>
              <a:rPr lang="en-US" sz="4000" dirty="0" err="1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tố</a:t>
            </a:r>
            <a:r>
              <a:rPr lang="en-US" sz="4000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28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428" y="197465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CÁ NHÂN: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311267" y="937276"/>
            <a:ext cx="6386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#9Slide04 SFU GaramondThree" panose="00000700000000000000" pitchFamily="2" charset="0"/>
              </a:rPr>
              <a:t>Nhiệm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vụ</a:t>
            </a:r>
            <a:r>
              <a:rPr lang="en-US" sz="3600" b="1" dirty="0">
                <a:latin typeface="#9Slide04 SFU GaramondThree" panose="00000700000000000000" pitchFamily="2" charset="0"/>
              </a:rPr>
              <a:t>: </a:t>
            </a:r>
          </a:p>
          <a:p>
            <a:r>
              <a:rPr lang="en-US" sz="3600" b="1" dirty="0" err="1">
                <a:latin typeface="#9Slide04 SFU GaramondThree" panose="00000700000000000000" pitchFamily="2" charset="0"/>
              </a:rPr>
              <a:t>Dựa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vào</a:t>
            </a:r>
            <a:r>
              <a:rPr lang="en-US" sz="3600" b="1" dirty="0">
                <a:latin typeface="#9Slide04 SFU GaramondThree" panose="00000700000000000000" pitchFamily="2" charset="0"/>
              </a:rPr>
              <a:t> SGK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hoàn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thành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phiếu</a:t>
            </a:r>
            <a:endParaRPr lang="en-US" sz="3600" b="1" dirty="0">
              <a:latin typeface="#9Slide04 SFU GaramondThree" panose="00000700000000000000" pitchFamily="2" charset="0"/>
            </a:endParaRPr>
          </a:p>
          <a:p>
            <a:r>
              <a:rPr lang="en-US" sz="3600" b="1" dirty="0">
                <a:latin typeface="#9Slide04 SFU GaramondThree" panose="00000700000000000000" pitchFamily="2" charset="0"/>
              </a:rPr>
              <a:t>GV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gọi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bất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kì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để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kiểm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tra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</a:p>
        </p:txBody>
      </p:sp>
      <p:pic>
        <p:nvPicPr>
          <p:cNvPr id="2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D3938CCF-E716-02BD-679A-5831BB3D5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185" y="2827267"/>
            <a:ext cx="3574832" cy="20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146" y="-46182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NHÓM 4: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628235" y="513526"/>
            <a:ext cx="75280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#9Slide04 SFU GaramondThree" panose="00000700000000000000" pitchFamily="2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#9Slide04 SFU GaramondThree" panose="000007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4 SFU GaramondThree" panose="00000700000000000000" pitchFamily="2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#9Slide04 SFU GaramondThree" panose="00000700000000000000" pitchFamily="2" charset="0"/>
              </a:rPr>
              <a:t>: </a:t>
            </a:r>
          </a:p>
          <a:p>
            <a:r>
              <a:rPr lang="en-US" sz="2800" dirty="0">
                <a:latin typeface="#9Slide04 SFU GaramondThree" panose="00000700000000000000" pitchFamily="2" charset="0"/>
              </a:rPr>
              <a:t>Các </a:t>
            </a:r>
            <a:r>
              <a:rPr lang="en-US" sz="2800" dirty="0" err="1">
                <a:latin typeface="#9Slide04 SFU GaramondThree" panose="00000700000000000000" pitchFamily="2" charset="0"/>
              </a:rPr>
              <a:t>thành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viên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trao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đổi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về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kết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quả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phiếu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cá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nhân</a:t>
            </a:r>
            <a:endParaRPr lang="en-US" sz="2800" dirty="0">
              <a:latin typeface="#9Slide04 SFU GaramondThree" panose="00000700000000000000" pitchFamily="2" charset="0"/>
            </a:endParaRPr>
          </a:p>
          <a:p>
            <a:r>
              <a:rPr lang="en-US" sz="2800" dirty="0">
                <a:latin typeface="#9Slide04 SFU GaramondThree" panose="00000700000000000000" pitchFamily="2" charset="0"/>
              </a:rPr>
              <a:t>Hoàn </a:t>
            </a:r>
            <a:r>
              <a:rPr lang="en-US" sz="2800" dirty="0" err="1">
                <a:latin typeface="#9Slide04 SFU GaramondThree" panose="00000700000000000000" pitchFamily="2" charset="0"/>
              </a:rPr>
              <a:t>thành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phiếu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tập </a:t>
            </a:r>
            <a:r>
              <a:rPr lang="en-US" sz="2800" dirty="0" err="1">
                <a:latin typeface="#9Slide04 SFU GaramondThree" panose="00000700000000000000" pitchFamily="2" charset="0"/>
              </a:rPr>
              <a:t>nhóm</a:t>
            </a:r>
            <a:endParaRPr lang="en-US" sz="2800" dirty="0">
              <a:latin typeface="#9Slide04 SFU GaramondThree" panose="00000700000000000000" pitchFamily="2" charset="0"/>
            </a:endParaRPr>
          </a:p>
          <a:p>
            <a:r>
              <a:rPr lang="en-US" sz="2800" dirty="0" err="1">
                <a:latin typeface="#9Slide04 SFU GaramondThree" panose="00000700000000000000" pitchFamily="2" charset="0"/>
              </a:rPr>
              <a:t>Chấm</a:t>
            </a:r>
            <a:r>
              <a:rPr lang="en-US" sz="2800" dirty="0">
                <a:latin typeface="#9Slide04 SFU GaramondThree" panose="00000700000000000000" pitchFamily="2" charset="0"/>
              </a:rPr>
              <a:t> 1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bất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kì</a:t>
            </a:r>
            <a:r>
              <a:rPr lang="en-US" sz="2800" dirty="0">
                <a:latin typeface="#9Slide04 SFU GaramondThree" panose="00000700000000000000" pitchFamily="2" charset="0"/>
              </a:rPr>
              <a:t>, </a:t>
            </a:r>
            <a:r>
              <a:rPr lang="en-US" sz="2800" dirty="0" err="1">
                <a:latin typeface="#9Slide04 SFU GaramondThree" panose="00000700000000000000" pitchFamily="2" charset="0"/>
              </a:rPr>
              <a:t>lấy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điểm</a:t>
            </a:r>
            <a:r>
              <a:rPr lang="en-US" sz="2800" dirty="0">
                <a:latin typeface="#9Slide04 SFU GaramondThree" panose="00000700000000000000" pitchFamily="2" charset="0"/>
              </a:rPr>
              <a:t> cả </a:t>
            </a:r>
            <a:r>
              <a:rPr lang="en-US" sz="2800" dirty="0" err="1">
                <a:latin typeface="#9Slide04 SFU GaramondThree" panose="00000700000000000000" pitchFamily="2" charset="0"/>
              </a:rPr>
              <a:t>nhóm</a:t>
            </a:r>
            <a:r>
              <a:rPr lang="en-US" sz="2800" dirty="0">
                <a:latin typeface="#9Slide04 SFU GaramondThree" panose="00000700000000000000" pitchFamily="2" charset="0"/>
              </a:rPr>
              <a:t>  </a:t>
            </a:r>
            <a:endParaRPr lang="en-US" sz="1600" dirty="0">
              <a:latin typeface="#9Slide04 SFU GaramondThree" panose="00000700000000000000" pitchFamily="2" charset="0"/>
            </a:endParaRPr>
          </a:p>
        </p:txBody>
      </p:sp>
      <p:pic>
        <p:nvPicPr>
          <p:cNvPr id="2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EF46F249-9D55-62C5-E855-585AD7932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4584" y="2619131"/>
            <a:ext cx="3574832" cy="20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625</Words>
  <Application>Microsoft Office PowerPoint</Application>
  <PresentationFormat>On-screen Show (16:9)</PresentationFormat>
  <Paragraphs>146</Paragraphs>
  <Slides>14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#9Slide03 AmpleSoft Bold</vt:lpstr>
      <vt:lpstr>#9Slide03 IcielNovecento sans E</vt:lpstr>
      <vt:lpstr>Tahoma</vt:lpstr>
      <vt:lpstr>Cambria</vt:lpstr>
      <vt:lpstr>#9Slide03 BoosterNextFYBlack</vt:lpstr>
      <vt:lpstr>Gliker Semi-Bold</vt:lpstr>
      <vt:lpstr>Concert One</vt:lpstr>
      <vt:lpstr>#9Slide03 Source Sans Pro Black</vt:lpstr>
      <vt:lpstr>#9Slide04 SFU GaramondThree</vt:lpstr>
      <vt:lpstr>A3.Jovis-BarlowBlack-San</vt:lpstr>
      <vt:lpstr>#9Slide03 HelveBold</vt:lpstr>
      <vt:lpstr>Arial</vt:lpstr>
      <vt:lpstr>SVN-Aptima</vt:lpstr>
      <vt:lpstr>#9Slide03 SVN-Avo Bold</vt:lpstr>
      <vt:lpstr>Amatic SC</vt:lpstr>
      <vt:lpstr>Cabin</vt:lpstr>
      <vt:lpstr>Arimo Bold</vt:lpstr>
      <vt:lpstr>1_Student Choice Board for Middle School by Slidesgo</vt:lpstr>
      <vt:lpstr>Equation</vt:lpstr>
      <vt:lpstr>Homework checklist</vt:lpstr>
      <vt:lpstr>Homework checklist</vt:lpstr>
      <vt:lpstr>Homework checklist</vt:lpstr>
      <vt:lpstr>Homework checklist</vt:lpstr>
      <vt:lpstr>Homework checklist</vt:lpstr>
      <vt:lpstr>PowerPoint Presentation</vt:lpstr>
      <vt:lpstr>II. Tìm BCNN bằng cách phân tích ra thừa số nguyên tố </vt:lpstr>
      <vt:lpstr>PowerPoint Presentation</vt:lpstr>
      <vt:lpstr>PowerPoint Presentation</vt:lpstr>
      <vt:lpstr>TÌM BCNN BẰNG CÁCH PHÂN TÍCH RA THỪA SỐ NGUYÊN TỐ</vt:lpstr>
      <vt:lpstr>PowerPoint Presentation</vt:lpstr>
      <vt:lpstr>PowerPoint Presentation</vt:lpstr>
      <vt:lpstr>Kẻ bảng 3x3 vào vở </vt:lpstr>
      <vt:lpstr>HƯỚNG DẪN VỀ NHÀ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Hiền Nguyễn</cp:lastModifiedBy>
  <cp:revision>103</cp:revision>
  <dcterms:modified xsi:type="dcterms:W3CDTF">2023-11-07T06:10:36Z</dcterms:modified>
</cp:coreProperties>
</file>