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8" r:id="rId2"/>
  </p:sldMasterIdLst>
  <p:notesMasterIdLst>
    <p:notesMasterId r:id="rId12"/>
  </p:notesMasterIdLst>
  <p:sldIdLst>
    <p:sldId id="256" r:id="rId3"/>
    <p:sldId id="317" r:id="rId4"/>
    <p:sldId id="340" r:id="rId5"/>
    <p:sldId id="341" r:id="rId6"/>
    <p:sldId id="342" r:id="rId7"/>
    <p:sldId id="346" r:id="rId8"/>
    <p:sldId id="292" r:id="rId9"/>
    <p:sldId id="278" r:id="rId10"/>
    <p:sldId id="316" r:id="rId11"/>
  </p:sldIdLst>
  <p:sldSz cx="9144000" cy="5143500" type="screen16x9"/>
  <p:notesSz cx="6858000" cy="9144000"/>
  <p:embeddedFontLst>
    <p:embeddedFont>
      <p:font typeface="#9Slide03 AllRoundGothic" panose="020B0703020202020104" pitchFamily="34" charset="0"/>
      <p:regular r:id="rId13"/>
    </p:embeddedFont>
    <p:embeddedFont>
      <p:font typeface="#9Slide03 AmpleSoft Bold" panose="02000000000000000000" pitchFamily="2" charset="0"/>
      <p:regular r:id="rId14"/>
    </p:embeddedFont>
    <p:embeddedFont>
      <p:font typeface="#9Slide03 Arima Madurai Medium" panose="00000600000000000000" pitchFamily="2" charset="0"/>
      <p:regular r:id="rId15"/>
    </p:embeddedFont>
    <p:embeddedFont>
      <p:font typeface="#9Slide03 BoosterNextFYBlack" panose="02000A03000000020004" pitchFamily="2" charset="0"/>
      <p:regular r:id="rId16"/>
    </p:embeddedFont>
    <p:embeddedFont>
      <p:font typeface="#9Slide03 Source Sans Pro Black" panose="020B0803030403020204" pitchFamily="34" charset="0"/>
      <p:bold r:id="rId17"/>
    </p:embeddedFont>
    <p:embeddedFont>
      <p:font typeface="#9Slide03 SVN-Avo Bold" panose="02040603050506020204" pitchFamily="18" charset="0"/>
      <p:bold r:id="rId18"/>
    </p:embeddedFont>
    <p:embeddedFont>
      <p:font typeface="#9Slide04 Pridi Bold" panose="00000800000000000000" pitchFamily="2" charset="-34"/>
      <p:bold r:id="rId19"/>
    </p:embeddedFont>
    <p:embeddedFont>
      <p:font typeface="#9Slide04 SFU GaramondThree" panose="00000700000000000000" pitchFamily="2" charset="0"/>
      <p:bold r:id="rId20"/>
    </p:embeddedFont>
    <p:embeddedFont>
      <p:font typeface="A3.Jovis-BarlowBlack-San" panose="020B0604020202020204" charset="0"/>
      <p:bold r:id="rId21"/>
    </p:embeddedFont>
    <p:embeddedFont>
      <p:font typeface="A4.Jovis-SpectralSCExtraBold-Se" panose="020B0604020202020204" charset="0"/>
      <p:bold r:id="rId22"/>
    </p:embeddedFont>
    <p:embeddedFont>
      <p:font typeface="Amatic SC" panose="00000500000000000000" pitchFamily="2" charset="-79"/>
      <p:regular r:id="rId23"/>
      <p:bold r:id="rId24"/>
    </p:embeddedFont>
    <p:embeddedFont>
      <p:font typeface="Aptos ExtraBold" panose="020B0004020202020204" pitchFamily="34" charset="0"/>
      <p:bold r:id="rId25"/>
      <p:boldItalic r:id="rId26"/>
    </p:embeddedFont>
    <p:embeddedFont>
      <p:font typeface="Cabin" panose="020B0604020202020204" charset="0"/>
      <p:regular r:id="rId27"/>
      <p:bold r:id="rId28"/>
      <p:italic r:id="rId29"/>
      <p:boldItalic r:id="rId30"/>
    </p:embeddedFont>
    <p:embeddedFont>
      <p:font typeface="SVN-Aptima" panose="02040603050506020204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A67BF8-9ABF-4C1F-907F-40496C06DF7D}">
  <a:tblStyle styleId="{3AA67BF8-9ABF-4C1F-907F-40496C06DF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52E6E2-1CD1-4BCA-B64B-945372489D0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46" y="634"/>
      </p:cViewPr>
      <p:guideLst>
        <p:guide orient="horz" pos="15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9" name="Google Shape;2839;g9f529ce4fe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0" name="Google Shape;2840;g9f529ce4fe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62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1" name="Google Shape;11;p2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6353901" y="4586344"/>
            <a:ext cx="860371" cy="885475"/>
            <a:chOff x="4228489" y="3826381"/>
            <a:chExt cx="860371" cy="885475"/>
          </a:xfrm>
        </p:grpSpPr>
        <p:sp>
          <p:nvSpPr>
            <p:cNvPr id="36" name="Google Shape;36;p2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6095436" y="4451829"/>
            <a:ext cx="673587" cy="441978"/>
            <a:chOff x="3804261" y="3748079"/>
            <a:chExt cx="673587" cy="441978"/>
          </a:xfrm>
        </p:grpSpPr>
        <p:sp>
          <p:nvSpPr>
            <p:cNvPr id="49" name="Google Shape;49;p2"/>
            <p:cNvSpPr/>
            <p:nvPr/>
          </p:nvSpPr>
          <p:spPr>
            <a:xfrm>
              <a:off x="3804261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28627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510530" y="4451818"/>
            <a:ext cx="832902" cy="887270"/>
            <a:chOff x="2293493" y="3811393"/>
            <a:chExt cx="832902" cy="887270"/>
          </a:xfrm>
        </p:grpSpPr>
        <p:sp>
          <p:nvSpPr>
            <p:cNvPr id="79" name="Google Shape;79;p2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8172169" y="3790723"/>
            <a:ext cx="1143406" cy="1264636"/>
            <a:chOff x="6758394" y="3187198"/>
            <a:chExt cx="1143406" cy="1264636"/>
          </a:xfrm>
        </p:grpSpPr>
        <p:sp>
          <p:nvSpPr>
            <p:cNvPr id="87" name="Google Shape;87;p2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2"/>
          <p:cNvGrpSpPr/>
          <p:nvPr/>
        </p:nvGrpSpPr>
        <p:grpSpPr>
          <a:xfrm rot="-887728">
            <a:off x="45018" y="944860"/>
            <a:ext cx="417543" cy="728443"/>
            <a:chOff x="1643692" y="2100656"/>
            <a:chExt cx="571730" cy="908611"/>
          </a:xfrm>
        </p:grpSpPr>
        <p:sp>
          <p:nvSpPr>
            <p:cNvPr id="95" name="Google Shape;95;p2"/>
            <p:cNvSpPr/>
            <p:nvPr/>
          </p:nvSpPr>
          <p:spPr>
            <a:xfrm>
              <a:off x="1729303" y="2293724"/>
              <a:ext cx="128719" cy="66888"/>
            </a:xfrm>
            <a:custGeom>
              <a:avLst/>
              <a:gdLst/>
              <a:ahLst/>
              <a:cxnLst/>
              <a:rect l="l" t="t" r="r" b="b"/>
              <a:pathLst>
                <a:path w="4861" h="2526" extrusionOk="0">
                  <a:moveTo>
                    <a:pt x="4601" y="1"/>
                  </a:moveTo>
                  <a:lnTo>
                    <a:pt x="3020" y="661"/>
                  </a:lnTo>
                  <a:lnTo>
                    <a:pt x="1605" y="1251"/>
                  </a:lnTo>
                  <a:lnTo>
                    <a:pt x="0" y="1912"/>
                  </a:lnTo>
                  <a:lnTo>
                    <a:pt x="236" y="2431"/>
                  </a:lnTo>
                  <a:cubicBezTo>
                    <a:pt x="236" y="2478"/>
                    <a:pt x="260" y="2502"/>
                    <a:pt x="260" y="2525"/>
                  </a:cubicBezTo>
                  <a:lnTo>
                    <a:pt x="4861" y="638"/>
                  </a:lnTo>
                  <a:cubicBezTo>
                    <a:pt x="4837" y="591"/>
                    <a:pt x="4837" y="567"/>
                    <a:pt x="4814" y="543"/>
                  </a:cubicBezTo>
                  <a:lnTo>
                    <a:pt x="460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3692" y="2306991"/>
              <a:ext cx="571730" cy="702276"/>
            </a:xfrm>
            <a:custGeom>
              <a:avLst/>
              <a:gdLst/>
              <a:ahLst/>
              <a:cxnLst/>
              <a:rect l="l" t="t" r="r" b="b"/>
              <a:pathLst>
                <a:path w="21591" h="26521" extrusionOk="0">
                  <a:moveTo>
                    <a:pt x="11305" y="1"/>
                  </a:moveTo>
                  <a:cubicBezTo>
                    <a:pt x="10967" y="1"/>
                    <a:pt x="10622" y="67"/>
                    <a:pt x="10288" y="208"/>
                  </a:cubicBezTo>
                  <a:lnTo>
                    <a:pt x="9344" y="585"/>
                  </a:lnTo>
                  <a:cubicBezTo>
                    <a:pt x="9222" y="634"/>
                    <a:pt x="9096" y="657"/>
                    <a:pt x="8971" y="657"/>
                  </a:cubicBezTo>
                  <a:cubicBezTo>
                    <a:pt x="8613" y="657"/>
                    <a:pt x="8269" y="463"/>
                    <a:pt x="8094" y="113"/>
                  </a:cubicBezTo>
                  <a:lnTo>
                    <a:pt x="3493" y="2001"/>
                  </a:lnTo>
                  <a:cubicBezTo>
                    <a:pt x="3634" y="2496"/>
                    <a:pt x="3398" y="3015"/>
                    <a:pt x="2926" y="3228"/>
                  </a:cubicBezTo>
                  <a:lnTo>
                    <a:pt x="1983" y="3605"/>
                  </a:lnTo>
                  <a:cubicBezTo>
                    <a:pt x="638" y="4148"/>
                    <a:pt x="1" y="5682"/>
                    <a:pt x="543" y="7050"/>
                  </a:cubicBezTo>
                  <a:lnTo>
                    <a:pt x="7881" y="24888"/>
                  </a:lnTo>
                  <a:cubicBezTo>
                    <a:pt x="8293" y="25908"/>
                    <a:pt x="9288" y="26521"/>
                    <a:pt x="10331" y="26521"/>
                  </a:cubicBezTo>
                  <a:cubicBezTo>
                    <a:pt x="10664" y="26521"/>
                    <a:pt x="11001" y="26459"/>
                    <a:pt x="11326" y="26328"/>
                  </a:cubicBezTo>
                  <a:lnTo>
                    <a:pt x="14771" y="24912"/>
                  </a:lnTo>
                  <a:lnTo>
                    <a:pt x="16163" y="24322"/>
                  </a:lnTo>
                  <a:lnTo>
                    <a:pt x="19608" y="22930"/>
                  </a:lnTo>
                  <a:cubicBezTo>
                    <a:pt x="20953" y="22364"/>
                    <a:pt x="21590" y="20830"/>
                    <a:pt x="21048" y="19485"/>
                  </a:cubicBezTo>
                  <a:lnTo>
                    <a:pt x="13709" y="1623"/>
                  </a:lnTo>
                  <a:cubicBezTo>
                    <a:pt x="13301" y="612"/>
                    <a:pt x="12333" y="1"/>
                    <a:pt x="11305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87437" y="2100656"/>
              <a:ext cx="183718" cy="257439"/>
            </a:xfrm>
            <a:custGeom>
              <a:avLst/>
              <a:gdLst/>
              <a:ahLst/>
              <a:cxnLst/>
              <a:rect l="l" t="t" r="r" b="b"/>
              <a:pathLst>
                <a:path w="6938" h="9722" extrusionOk="0">
                  <a:moveTo>
                    <a:pt x="641" y="0"/>
                  </a:moveTo>
                  <a:cubicBezTo>
                    <a:pt x="518" y="0"/>
                    <a:pt x="408" y="81"/>
                    <a:pt x="354" y="189"/>
                  </a:cubicBezTo>
                  <a:cubicBezTo>
                    <a:pt x="95" y="709"/>
                    <a:pt x="0" y="1275"/>
                    <a:pt x="47" y="1841"/>
                  </a:cubicBezTo>
                  <a:cubicBezTo>
                    <a:pt x="165" y="3257"/>
                    <a:pt x="1156" y="4484"/>
                    <a:pt x="1180" y="5923"/>
                  </a:cubicBezTo>
                  <a:lnTo>
                    <a:pt x="1864" y="5640"/>
                  </a:lnTo>
                  <a:cubicBezTo>
                    <a:pt x="1899" y="5624"/>
                    <a:pt x="1931" y="5617"/>
                    <a:pt x="1962" y="5617"/>
                  </a:cubicBezTo>
                  <a:cubicBezTo>
                    <a:pt x="2160" y="5617"/>
                    <a:pt x="2255" y="5915"/>
                    <a:pt x="2029" y="6018"/>
                  </a:cubicBezTo>
                  <a:lnTo>
                    <a:pt x="1345" y="6301"/>
                  </a:lnTo>
                  <a:cubicBezTo>
                    <a:pt x="567" y="6631"/>
                    <a:pt x="189" y="7528"/>
                    <a:pt x="496" y="8306"/>
                  </a:cubicBezTo>
                  <a:lnTo>
                    <a:pt x="1086" y="9722"/>
                  </a:lnTo>
                  <a:lnTo>
                    <a:pt x="3823" y="8613"/>
                  </a:lnTo>
                  <a:lnTo>
                    <a:pt x="4200" y="8448"/>
                  </a:lnTo>
                  <a:lnTo>
                    <a:pt x="6937" y="7339"/>
                  </a:lnTo>
                  <a:lnTo>
                    <a:pt x="6347" y="5923"/>
                  </a:lnTo>
                  <a:cubicBezTo>
                    <a:pt x="6116" y="5318"/>
                    <a:pt x="5535" y="4954"/>
                    <a:pt x="4929" y="4954"/>
                  </a:cubicBezTo>
                  <a:cubicBezTo>
                    <a:pt x="4732" y="4954"/>
                    <a:pt x="4533" y="4993"/>
                    <a:pt x="4342" y="5074"/>
                  </a:cubicBezTo>
                  <a:lnTo>
                    <a:pt x="3658" y="5357"/>
                  </a:lnTo>
                  <a:cubicBezTo>
                    <a:pt x="3625" y="5372"/>
                    <a:pt x="3594" y="5378"/>
                    <a:pt x="3565" y="5378"/>
                  </a:cubicBezTo>
                  <a:cubicBezTo>
                    <a:pt x="3368" y="5378"/>
                    <a:pt x="3286" y="5062"/>
                    <a:pt x="3492" y="4979"/>
                  </a:cubicBezTo>
                  <a:lnTo>
                    <a:pt x="4200" y="4696"/>
                  </a:lnTo>
                  <a:cubicBezTo>
                    <a:pt x="3209" y="3658"/>
                    <a:pt x="3044" y="2077"/>
                    <a:pt x="2124" y="992"/>
                  </a:cubicBezTo>
                  <a:cubicBezTo>
                    <a:pt x="1770" y="543"/>
                    <a:pt x="1298" y="213"/>
                    <a:pt x="755" y="24"/>
                  </a:cubicBezTo>
                  <a:cubicBezTo>
                    <a:pt x="717" y="8"/>
                    <a:pt x="678" y="0"/>
                    <a:pt x="641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723663" y="2292877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5" y="0"/>
                  </a:moveTo>
                  <a:cubicBezTo>
                    <a:pt x="156" y="0"/>
                    <a:pt x="136" y="3"/>
                    <a:pt x="119" y="9"/>
                  </a:cubicBezTo>
                  <a:cubicBezTo>
                    <a:pt x="48" y="33"/>
                    <a:pt x="1" y="127"/>
                    <a:pt x="48" y="198"/>
                  </a:cubicBezTo>
                  <a:lnTo>
                    <a:pt x="520" y="1378"/>
                  </a:lnTo>
                  <a:cubicBezTo>
                    <a:pt x="538" y="1450"/>
                    <a:pt x="597" y="1481"/>
                    <a:pt x="656" y="1481"/>
                  </a:cubicBezTo>
                  <a:cubicBezTo>
                    <a:pt x="674" y="1481"/>
                    <a:pt x="692" y="1478"/>
                    <a:pt x="709" y="1472"/>
                  </a:cubicBezTo>
                  <a:cubicBezTo>
                    <a:pt x="803" y="1425"/>
                    <a:pt x="827" y="1354"/>
                    <a:pt x="803" y="1260"/>
                  </a:cubicBezTo>
                  <a:lnTo>
                    <a:pt x="331" y="80"/>
                  </a:lnTo>
                  <a:cubicBezTo>
                    <a:pt x="296" y="27"/>
                    <a:pt x="234" y="0"/>
                    <a:pt x="175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6780" y="2283503"/>
              <a:ext cx="21290" cy="39217"/>
            </a:xfrm>
            <a:custGeom>
              <a:avLst/>
              <a:gdLst/>
              <a:ahLst/>
              <a:cxnLst/>
              <a:rect l="l" t="t" r="r" b="b"/>
              <a:pathLst>
                <a:path w="804" h="1481" extrusionOk="0">
                  <a:moveTo>
                    <a:pt x="162" y="0"/>
                  </a:moveTo>
                  <a:cubicBezTo>
                    <a:pt x="141" y="0"/>
                    <a:pt x="119" y="3"/>
                    <a:pt x="95" y="9"/>
                  </a:cubicBezTo>
                  <a:cubicBezTo>
                    <a:pt x="24" y="33"/>
                    <a:pt x="1" y="127"/>
                    <a:pt x="24" y="198"/>
                  </a:cubicBezTo>
                  <a:lnTo>
                    <a:pt x="496" y="1378"/>
                  </a:lnTo>
                  <a:cubicBezTo>
                    <a:pt x="532" y="1450"/>
                    <a:pt x="582" y="1481"/>
                    <a:pt x="646" y="1481"/>
                  </a:cubicBezTo>
                  <a:cubicBezTo>
                    <a:pt x="665" y="1481"/>
                    <a:pt x="686" y="1478"/>
                    <a:pt x="709" y="1472"/>
                  </a:cubicBezTo>
                  <a:cubicBezTo>
                    <a:pt x="779" y="1448"/>
                    <a:pt x="803" y="1354"/>
                    <a:pt x="779" y="1260"/>
                  </a:cubicBezTo>
                  <a:lnTo>
                    <a:pt x="308" y="80"/>
                  </a:lnTo>
                  <a:cubicBezTo>
                    <a:pt x="272" y="27"/>
                    <a:pt x="224" y="0"/>
                    <a:pt x="162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69288" y="2274129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1" y="1"/>
                  </a:moveTo>
                  <a:cubicBezTo>
                    <a:pt x="153" y="1"/>
                    <a:pt x="135" y="4"/>
                    <a:pt x="118" y="9"/>
                  </a:cubicBezTo>
                  <a:cubicBezTo>
                    <a:pt x="24" y="33"/>
                    <a:pt x="0" y="127"/>
                    <a:pt x="24" y="222"/>
                  </a:cubicBezTo>
                  <a:lnTo>
                    <a:pt x="519" y="1401"/>
                  </a:lnTo>
                  <a:cubicBezTo>
                    <a:pt x="537" y="1454"/>
                    <a:pt x="595" y="1481"/>
                    <a:pt x="652" y="1481"/>
                  </a:cubicBezTo>
                  <a:cubicBezTo>
                    <a:pt x="671" y="1481"/>
                    <a:pt x="690" y="1478"/>
                    <a:pt x="708" y="1472"/>
                  </a:cubicBezTo>
                  <a:cubicBezTo>
                    <a:pt x="779" y="1449"/>
                    <a:pt x="826" y="1354"/>
                    <a:pt x="779" y="1283"/>
                  </a:cubicBezTo>
                  <a:lnTo>
                    <a:pt x="307" y="104"/>
                  </a:lnTo>
                  <a:cubicBezTo>
                    <a:pt x="289" y="32"/>
                    <a:pt x="230" y="1"/>
                    <a:pt x="171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91770" y="2264834"/>
              <a:ext cx="21899" cy="39429"/>
            </a:xfrm>
            <a:custGeom>
              <a:avLst/>
              <a:gdLst/>
              <a:ahLst/>
              <a:cxnLst/>
              <a:rect l="l" t="t" r="r" b="b"/>
              <a:pathLst>
                <a:path w="827" h="1489" extrusionOk="0">
                  <a:moveTo>
                    <a:pt x="158" y="0"/>
                  </a:moveTo>
                  <a:cubicBezTo>
                    <a:pt x="144" y="0"/>
                    <a:pt x="131" y="2"/>
                    <a:pt x="119" y="6"/>
                  </a:cubicBezTo>
                  <a:cubicBezTo>
                    <a:pt x="48" y="53"/>
                    <a:pt x="1" y="124"/>
                    <a:pt x="24" y="219"/>
                  </a:cubicBezTo>
                  <a:lnTo>
                    <a:pt x="520" y="1398"/>
                  </a:lnTo>
                  <a:cubicBezTo>
                    <a:pt x="537" y="1449"/>
                    <a:pt x="591" y="1488"/>
                    <a:pt x="646" y="1488"/>
                  </a:cubicBezTo>
                  <a:cubicBezTo>
                    <a:pt x="667" y="1488"/>
                    <a:pt x="689" y="1482"/>
                    <a:pt x="709" y="1469"/>
                  </a:cubicBezTo>
                  <a:cubicBezTo>
                    <a:pt x="779" y="1446"/>
                    <a:pt x="827" y="1351"/>
                    <a:pt x="803" y="1280"/>
                  </a:cubicBezTo>
                  <a:lnTo>
                    <a:pt x="307" y="101"/>
                  </a:lnTo>
                  <a:cubicBezTo>
                    <a:pt x="288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14278" y="2255460"/>
              <a:ext cx="21872" cy="39429"/>
            </a:xfrm>
            <a:custGeom>
              <a:avLst/>
              <a:gdLst/>
              <a:ahLst/>
              <a:cxnLst/>
              <a:rect l="l" t="t" r="r" b="b"/>
              <a:pathLst>
                <a:path w="826" h="1489" extrusionOk="0">
                  <a:moveTo>
                    <a:pt x="158" y="0"/>
                  </a:moveTo>
                  <a:cubicBezTo>
                    <a:pt x="144" y="0"/>
                    <a:pt x="131" y="2"/>
                    <a:pt x="118" y="6"/>
                  </a:cubicBezTo>
                  <a:cubicBezTo>
                    <a:pt x="47" y="54"/>
                    <a:pt x="0" y="124"/>
                    <a:pt x="47" y="219"/>
                  </a:cubicBezTo>
                  <a:lnTo>
                    <a:pt x="519" y="1398"/>
                  </a:lnTo>
                  <a:cubicBezTo>
                    <a:pt x="536" y="1450"/>
                    <a:pt x="590" y="1488"/>
                    <a:pt x="645" y="1488"/>
                  </a:cubicBezTo>
                  <a:cubicBezTo>
                    <a:pt x="667" y="1488"/>
                    <a:pt x="688" y="1482"/>
                    <a:pt x="708" y="1469"/>
                  </a:cubicBezTo>
                  <a:cubicBezTo>
                    <a:pt x="802" y="1446"/>
                    <a:pt x="826" y="1351"/>
                    <a:pt x="802" y="1281"/>
                  </a:cubicBezTo>
                  <a:lnTo>
                    <a:pt x="330" y="101"/>
                  </a:lnTo>
                  <a:cubicBezTo>
                    <a:pt x="292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912763" y="2553451"/>
              <a:ext cx="234322" cy="368655"/>
            </a:xfrm>
            <a:custGeom>
              <a:avLst/>
              <a:gdLst/>
              <a:ahLst/>
              <a:cxnLst/>
              <a:rect l="l" t="t" r="r" b="b"/>
              <a:pathLst>
                <a:path w="8849" h="13922" extrusionOk="0">
                  <a:moveTo>
                    <a:pt x="4578" y="0"/>
                  </a:moveTo>
                  <a:cubicBezTo>
                    <a:pt x="2926" y="1746"/>
                    <a:pt x="1699" y="3846"/>
                    <a:pt x="968" y="6135"/>
                  </a:cubicBezTo>
                  <a:cubicBezTo>
                    <a:pt x="166" y="8660"/>
                    <a:pt x="0" y="11326"/>
                    <a:pt x="472" y="13921"/>
                  </a:cubicBezTo>
                  <a:lnTo>
                    <a:pt x="8589" y="10594"/>
                  </a:lnTo>
                  <a:cubicBezTo>
                    <a:pt x="8754" y="10524"/>
                    <a:pt x="8849" y="10311"/>
                    <a:pt x="8778" y="10146"/>
                  </a:cubicBezTo>
                  <a:lnTo>
                    <a:pt x="457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19293" y="2404836"/>
              <a:ext cx="316171" cy="527482"/>
            </a:xfrm>
            <a:custGeom>
              <a:avLst/>
              <a:gdLst/>
              <a:ahLst/>
              <a:cxnLst/>
              <a:rect l="l" t="t" r="r" b="b"/>
              <a:pathLst>
                <a:path w="11940" h="19920" extrusionOk="0">
                  <a:moveTo>
                    <a:pt x="9443" y="1"/>
                  </a:moveTo>
                  <a:cubicBezTo>
                    <a:pt x="9396" y="1"/>
                    <a:pt x="9347" y="10"/>
                    <a:pt x="9297" y="28"/>
                  </a:cubicBezTo>
                  <a:lnTo>
                    <a:pt x="260" y="3733"/>
                  </a:lnTo>
                  <a:cubicBezTo>
                    <a:pt x="95" y="3803"/>
                    <a:pt x="1" y="4016"/>
                    <a:pt x="71" y="4181"/>
                  </a:cubicBezTo>
                  <a:lnTo>
                    <a:pt x="6442" y="19707"/>
                  </a:lnTo>
                  <a:cubicBezTo>
                    <a:pt x="6497" y="19834"/>
                    <a:pt x="6635" y="19919"/>
                    <a:pt x="6772" y="19919"/>
                  </a:cubicBezTo>
                  <a:cubicBezTo>
                    <a:pt x="6812" y="19919"/>
                    <a:pt x="6853" y="19912"/>
                    <a:pt x="6890" y="19895"/>
                  </a:cubicBezTo>
                  <a:lnTo>
                    <a:pt x="7834" y="19494"/>
                  </a:lnTo>
                  <a:cubicBezTo>
                    <a:pt x="6890" y="14469"/>
                    <a:pt x="8424" y="9278"/>
                    <a:pt x="11940" y="5573"/>
                  </a:cubicBezTo>
                  <a:lnTo>
                    <a:pt x="9745" y="193"/>
                  </a:lnTo>
                  <a:cubicBezTo>
                    <a:pt x="9693" y="71"/>
                    <a:pt x="9577" y="1"/>
                    <a:pt x="94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-11" y="516121"/>
            <a:ext cx="1032826" cy="722296"/>
            <a:chOff x="1143214" y="547371"/>
            <a:chExt cx="1032826" cy="722296"/>
          </a:xfrm>
        </p:grpSpPr>
        <p:sp>
          <p:nvSpPr>
            <p:cNvPr id="106" name="Google Shape;106;p2"/>
            <p:cNvSpPr/>
            <p:nvPr/>
          </p:nvSpPr>
          <p:spPr>
            <a:xfrm>
              <a:off x="1143214" y="614234"/>
              <a:ext cx="990352" cy="655433"/>
            </a:xfrm>
            <a:custGeom>
              <a:avLst/>
              <a:gdLst/>
              <a:ahLst/>
              <a:cxnLst/>
              <a:rect l="l" t="t" r="r" b="b"/>
              <a:pathLst>
                <a:path w="37400" h="24752" extrusionOk="0">
                  <a:moveTo>
                    <a:pt x="1582" y="0"/>
                  </a:moveTo>
                  <a:lnTo>
                    <a:pt x="1" y="2572"/>
                  </a:lnTo>
                  <a:lnTo>
                    <a:pt x="35818" y="24752"/>
                  </a:lnTo>
                  <a:lnTo>
                    <a:pt x="37399" y="22204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85715" y="547371"/>
              <a:ext cx="990326" cy="659193"/>
            </a:xfrm>
            <a:custGeom>
              <a:avLst/>
              <a:gdLst/>
              <a:ahLst/>
              <a:cxnLst/>
              <a:rect l="l" t="t" r="r" b="b"/>
              <a:pathLst>
                <a:path w="37399" h="24894" extrusionOk="0">
                  <a:moveTo>
                    <a:pt x="1581" y="1"/>
                  </a:moveTo>
                  <a:lnTo>
                    <a:pt x="0" y="2549"/>
                  </a:lnTo>
                  <a:lnTo>
                    <a:pt x="35818" y="24894"/>
                  </a:lnTo>
                  <a:lnTo>
                    <a:pt x="37399" y="2232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031073" y="1082830"/>
              <a:ext cx="47505" cy="68769"/>
            </a:xfrm>
            <a:custGeom>
              <a:avLst/>
              <a:gdLst/>
              <a:ahLst/>
              <a:cxnLst/>
              <a:rect l="l" t="t" r="r" b="b"/>
              <a:pathLst>
                <a:path w="1794" h="2597" extrusionOk="0">
                  <a:moveTo>
                    <a:pt x="1464" y="1"/>
                  </a:moveTo>
                  <a:lnTo>
                    <a:pt x="1" y="2384"/>
                  </a:lnTo>
                  <a:lnTo>
                    <a:pt x="331" y="2596"/>
                  </a:lnTo>
                  <a:lnTo>
                    <a:pt x="1794" y="21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977980" y="105033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87" y="1"/>
                  </a:moveTo>
                  <a:lnTo>
                    <a:pt x="0" y="2361"/>
                  </a:lnTo>
                  <a:lnTo>
                    <a:pt x="330" y="2573"/>
                  </a:lnTo>
                  <a:lnTo>
                    <a:pt x="1793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924860" y="101723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84"/>
                  </a:lnTo>
                  <a:lnTo>
                    <a:pt x="331" y="2572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95015" y="688590"/>
              <a:ext cx="47505" cy="68742"/>
            </a:xfrm>
            <a:custGeom>
              <a:avLst/>
              <a:gdLst/>
              <a:ahLst/>
              <a:cxnLst/>
              <a:rect l="l" t="t" r="r" b="b"/>
              <a:pathLst>
                <a:path w="1794" h="2596" extrusionOk="0">
                  <a:moveTo>
                    <a:pt x="1464" y="0"/>
                  </a:moveTo>
                  <a:lnTo>
                    <a:pt x="1" y="2383"/>
                  </a:lnTo>
                  <a:lnTo>
                    <a:pt x="307" y="2596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341287" y="65797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0"/>
                  </a:moveTo>
                  <a:lnTo>
                    <a:pt x="1" y="2360"/>
                  </a:lnTo>
                  <a:lnTo>
                    <a:pt x="307" y="2572"/>
                  </a:lnTo>
                  <a:lnTo>
                    <a:pt x="1794" y="18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88803" y="622972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1"/>
                  </a:moveTo>
                  <a:lnTo>
                    <a:pt x="1" y="2384"/>
                  </a:lnTo>
                  <a:lnTo>
                    <a:pt x="331" y="2573"/>
                  </a:lnTo>
                  <a:lnTo>
                    <a:pt x="1794" y="213"/>
                  </a:lnTo>
                  <a:lnTo>
                    <a:pt x="14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606831" y="822290"/>
              <a:ext cx="48141" cy="68769"/>
            </a:xfrm>
            <a:custGeom>
              <a:avLst/>
              <a:gdLst/>
              <a:ahLst/>
              <a:cxnLst/>
              <a:rect l="l" t="t" r="r" b="b"/>
              <a:pathLst>
                <a:path w="1818" h="2597" extrusionOk="0">
                  <a:moveTo>
                    <a:pt x="1487" y="1"/>
                  </a:moveTo>
                  <a:lnTo>
                    <a:pt x="0" y="2384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553712" y="787309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83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500619" y="75481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60"/>
                  </a:lnTo>
                  <a:lnTo>
                    <a:pt x="331" y="2572"/>
                  </a:lnTo>
                  <a:lnTo>
                    <a:pt x="1817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19892" y="954135"/>
              <a:ext cx="48141" cy="68742"/>
            </a:xfrm>
            <a:custGeom>
              <a:avLst/>
              <a:gdLst/>
              <a:ahLst/>
              <a:cxnLst/>
              <a:rect l="l" t="t" r="r" b="b"/>
              <a:pathLst>
                <a:path w="1818" h="2596" extrusionOk="0">
                  <a:moveTo>
                    <a:pt x="1487" y="0"/>
                  </a:moveTo>
                  <a:lnTo>
                    <a:pt x="0" y="2383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766772" y="921644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60"/>
                  </a:lnTo>
                  <a:lnTo>
                    <a:pt x="331" y="2572"/>
                  </a:lnTo>
                  <a:lnTo>
                    <a:pt x="1794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713044" y="886028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4" y="0"/>
                  </a:moveTo>
                  <a:lnTo>
                    <a:pt x="1" y="2384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49259" y="987236"/>
              <a:ext cx="71867" cy="106264"/>
            </a:xfrm>
            <a:custGeom>
              <a:avLst/>
              <a:gdLst/>
              <a:ahLst/>
              <a:cxnLst/>
              <a:rect l="l" t="t" r="r" b="b"/>
              <a:pathLst>
                <a:path w="2714" h="4013" extrusionOk="0">
                  <a:moveTo>
                    <a:pt x="2384" y="1"/>
                  </a:moveTo>
                  <a:lnTo>
                    <a:pt x="0" y="3800"/>
                  </a:lnTo>
                  <a:lnTo>
                    <a:pt x="331" y="4012"/>
                  </a:lnTo>
                  <a:lnTo>
                    <a:pt x="2714" y="213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636198" y="85290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0" y="3823"/>
                  </a:lnTo>
                  <a:lnTo>
                    <a:pt x="331" y="4012"/>
                  </a:lnTo>
                  <a:lnTo>
                    <a:pt x="2690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24382" y="72169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1" y="3800"/>
                  </a:lnTo>
                  <a:lnTo>
                    <a:pt x="331" y="4012"/>
                  </a:lnTo>
                  <a:lnTo>
                    <a:pt x="2691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5083635">
            <a:off x="943937" y="4549259"/>
            <a:ext cx="827160" cy="962005"/>
            <a:chOff x="3393878" y="4486785"/>
            <a:chExt cx="827133" cy="961975"/>
          </a:xfrm>
        </p:grpSpPr>
        <p:sp>
          <p:nvSpPr>
            <p:cNvPr id="124" name="Google Shape;124;p2"/>
            <p:cNvSpPr/>
            <p:nvPr/>
          </p:nvSpPr>
          <p:spPr>
            <a:xfrm>
              <a:off x="3453091" y="4486785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820480" y="5046299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31098" y="3908677"/>
            <a:ext cx="736065" cy="1326494"/>
            <a:chOff x="1672423" y="3253452"/>
            <a:chExt cx="736065" cy="1326494"/>
          </a:xfrm>
        </p:grpSpPr>
        <p:sp>
          <p:nvSpPr>
            <p:cNvPr id="142" name="Google Shape;142;p2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2"/>
          <p:cNvGrpSpPr/>
          <p:nvPr/>
        </p:nvGrpSpPr>
        <p:grpSpPr>
          <a:xfrm>
            <a:off x="7788071" y="4299464"/>
            <a:ext cx="890364" cy="1101173"/>
            <a:chOff x="5959271" y="3613664"/>
            <a:chExt cx="890364" cy="1101173"/>
          </a:xfrm>
        </p:grpSpPr>
        <p:sp>
          <p:nvSpPr>
            <p:cNvPr id="152" name="Google Shape;152;p2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111130" y="3901125"/>
              <a:ext cx="236443" cy="255947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165312" y="3897675"/>
              <a:ext cx="423166" cy="260088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105334" y="4214020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2"/>
          <p:cNvSpPr/>
          <p:nvPr/>
        </p:nvSpPr>
        <p:spPr>
          <a:xfrm>
            <a:off x="7105154" y="2825370"/>
            <a:ext cx="15650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2"/>
          <p:cNvGrpSpPr/>
          <p:nvPr/>
        </p:nvGrpSpPr>
        <p:grpSpPr>
          <a:xfrm>
            <a:off x="1594392" y="323271"/>
            <a:ext cx="348087" cy="487150"/>
            <a:chOff x="2157913" y="1144688"/>
            <a:chExt cx="267451" cy="374299"/>
          </a:xfrm>
        </p:grpSpPr>
        <p:sp>
          <p:nvSpPr>
            <p:cNvPr id="164" name="Google Shape;164;p2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2"/>
          <p:cNvGrpSpPr/>
          <p:nvPr/>
        </p:nvGrpSpPr>
        <p:grpSpPr>
          <a:xfrm>
            <a:off x="8160661" y="1156966"/>
            <a:ext cx="819771" cy="865634"/>
            <a:chOff x="7088286" y="1674216"/>
            <a:chExt cx="819771" cy="865634"/>
          </a:xfrm>
        </p:grpSpPr>
        <p:grpSp>
          <p:nvGrpSpPr>
            <p:cNvPr id="167" name="Google Shape;167;p2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7423716" y="2201980"/>
                <a:ext cx="344594" cy="264721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2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2"/>
          <p:cNvSpPr/>
          <p:nvPr/>
        </p:nvSpPr>
        <p:spPr>
          <a:xfrm>
            <a:off x="7125448" y="831537"/>
            <a:ext cx="109906" cy="110862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2"/>
          <p:cNvGrpSpPr/>
          <p:nvPr/>
        </p:nvGrpSpPr>
        <p:grpSpPr>
          <a:xfrm>
            <a:off x="7950716" y="-106513"/>
            <a:ext cx="838202" cy="1491169"/>
            <a:chOff x="6731516" y="350687"/>
            <a:chExt cx="838202" cy="1491169"/>
          </a:xfrm>
        </p:grpSpPr>
        <p:sp>
          <p:nvSpPr>
            <p:cNvPr id="180" name="Google Shape;180;p2"/>
            <p:cNvSpPr/>
            <p:nvPr/>
          </p:nvSpPr>
          <p:spPr>
            <a:xfrm>
              <a:off x="6911475" y="988500"/>
              <a:ext cx="172675" cy="253324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87075" y="1044873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225056" y="902247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288347" y="914894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869611" y="351907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04632" y="350687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026778" y="783640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4296" y="783402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053020" y="795504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02;p2"/>
          <p:cNvGrpSpPr/>
          <p:nvPr/>
        </p:nvGrpSpPr>
        <p:grpSpPr>
          <a:xfrm>
            <a:off x="7259159" y="4644733"/>
            <a:ext cx="478022" cy="410626"/>
            <a:chOff x="5263209" y="4056946"/>
            <a:chExt cx="478022" cy="410626"/>
          </a:xfrm>
        </p:grpSpPr>
        <p:sp>
          <p:nvSpPr>
            <p:cNvPr id="203" name="Google Shape;203;p2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20809" y="4061910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263209" y="4061036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314448" y="4090906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1275737" y="284303"/>
            <a:ext cx="301226" cy="299677"/>
            <a:chOff x="3312562" y="901016"/>
            <a:chExt cx="301226" cy="299677"/>
          </a:xfrm>
        </p:grpSpPr>
        <p:sp>
          <p:nvSpPr>
            <p:cNvPr id="214" name="Google Shape;214;p2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399471" y="1003549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490047" y="903145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377598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530032" y="935822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2"/>
          <p:cNvGrpSpPr/>
          <p:nvPr/>
        </p:nvGrpSpPr>
        <p:grpSpPr>
          <a:xfrm rot="-928815">
            <a:off x="6926236" y="-285443"/>
            <a:ext cx="977002" cy="806713"/>
            <a:chOff x="8637793" y="1787288"/>
            <a:chExt cx="977024" cy="806732"/>
          </a:xfrm>
        </p:grpSpPr>
        <p:grpSp>
          <p:nvGrpSpPr>
            <p:cNvPr id="224" name="Google Shape;224;p2"/>
            <p:cNvGrpSpPr/>
            <p:nvPr/>
          </p:nvGrpSpPr>
          <p:grpSpPr>
            <a:xfrm>
              <a:off x="8637793" y="1787288"/>
              <a:ext cx="977024" cy="806732"/>
              <a:chOff x="7418593" y="2244488"/>
              <a:chExt cx="977024" cy="806732"/>
            </a:xfrm>
          </p:grpSpPr>
          <p:sp>
            <p:nvSpPr>
              <p:cNvPr id="225" name="Google Shape;225;p2"/>
              <p:cNvSpPr/>
              <p:nvPr/>
            </p:nvSpPr>
            <p:spPr>
              <a:xfrm>
                <a:off x="7418593" y="2244488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465904" y="230392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2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"/>
          <p:cNvGrpSpPr/>
          <p:nvPr/>
        </p:nvGrpSpPr>
        <p:grpSpPr>
          <a:xfrm>
            <a:off x="264926" y="1294668"/>
            <a:ext cx="766043" cy="1025292"/>
            <a:chOff x="1092001" y="1319643"/>
            <a:chExt cx="766043" cy="1025292"/>
          </a:xfrm>
        </p:grpSpPr>
        <p:sp>
          <p:nvSpPr>
            <p:cNvPr id="243" name="Google Shape;243;p2"/>
            <p:cNvSpPr/>
            <p:nvPr/>
          </p:nvSpPr>
          <p:spPr>
            <a:xfrm>
              <a:off x="1226944" y="1536465"/>
              <a:ext cx="524860" cy="680430"/>
            </a:xfrm>
            <a:custGeom>
              <a:avLst/>
              <a:gdLst/>
              <a:ahLst/>
              <a:cxnLst/>
              <a:rect l="l" t="t" r="r" b="b"/>
              <a:pathLst>
                <a:path w="19821" h="25696" extrusionOk="0">
                  <a:moveTo>
                    <a:pt x="16281" y="0"/>
                  </a:moveTo>
                  <a:lnTo>
                    <a:pt x="1" y="23218"/>
                  </a:lnTo>
                  <a:lnTo>
                    <a:pt x="3540" y="25695"/>
                  </a:lnTo>
                  <a:lnTo>
                    <a:pt x="19821" y="2454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135030" y="1472037"/>
              <a:ext cx="524251" cy="680430"/>
            </a:xfrm>
            <a:custGeom>
              <a:avLst/>
              <a:gdLst/>
              <a:ahLst/>
              <a:cxnLst/>
              <a:rect l="l" t="t" r="r" b="b"/>
              <a:pathLst>
                <a:path w="19798" h="25696" extrusionOk="0">
                  <a:moveTo>
                    <a:pt x="16282" y="1"/>
                  </a:moveTo>
                  <a:lnTo>
                    <a:pt x="1" y="23218"/>
                  </a:lnTo>
                  <a:lnTo>
                    <a:pt x="3517" y="25696"/>
                  </a:lnTo>
                  <a:lnTo>
                    <a:pt x="19797" y="2478"/>
                  </a:lnTo>
                  <a:lnTo>
                    <a:pt x="16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092001" y="2261233"/>
              <a:ext cx="98108" cy="82512"/>
            </a:xfrm>
            <a:custGeom>
              <a:avLst/>
              <a:gdLst/>
              <a:ahLst/>
              <a:cxnLst/>
              <a:rect l="l" t="t" r="r" b="b"/>
              <a:pathLst>
                <a:path w="3705" h="3116" extrusionOk="0">
                  <a:moveTo>
                    <a:pt x="2194" y="1"/>
                  </a:moveTo>
                  <a:lnTo>
                    <a:pt x="0" y="3115"/>
                  </a:lnTo>
                  <a:lnTo>
                    <a:pt x="3704" y="1063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093191" y="2234301"/>
              <a:ext cx="58124" cy="110633"/>
            </a:xfrm>
            <a:custGeom>
              <a:avLst/>
              <a:gdLst/>
              <a:ahLst/>
              <a:cxnLst/>
              <a:rect l="l" t="t" r="r" b="b"/>
              <a:pathLst>
                <a:path w="2195" h="4178" extrusionOk="0">
                  <a:moveTo>
                    <a:pt x="684" y="1"/>
                  </a:moveTo>
                  <a:lnTo>
                    <a:pt x="0" y="4177"/>
                  </a:lnTo>
                  <a:lnTo>
                    <a:pt x="0" y="4177"/>
                  </a:lnTo>
                  <a:lnTo>
                    <a:pt x="2194" y="1063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150099" y="2151260"/>
              <a:ext cx="170584" cy="138120"/>
            </a:xfrm>
            <a:custGeom>
              <a:avLst/>
              <a:gdLst/>
              <a:ahLst/>
              <a:cxnLst/>
              <a:rect l="l" t="t" r="r" b="b"/>
              <a:pathLst>
                <a:path w="6442" h="5216" extrusionOk="0">
                  <a:moveTo>
                    <a:pt x="2903" y="1"/>
                  </a:moveTo>
                  <a:lnTo>
                    <a:pt x="0" y="4154"/>
                  </a:lnTo>
                  <a:lnTo>
                    <a:pt x="1510" y="5216"/>
                  </a:lnTo>
                  <a:lnTo>
                    <a:pt x="6442" y="2478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110113" y="2085668"/>
              <a:ext cx="116856" cy="175589"/>
            </a:xfrm>
            <a:custGeom>
              <a:avLst/>
              <a:gdLst/>
              <a:ahLst/>
              <a:cxnLst/>
              <a:rect l="l" t="t" r="r" b="b"/>
              <a:pathLst>
                <a:path w="4413" h="6631" extrusionOk="0">
                  <a:moveTo>
                    <a:pt x="897" y="0"/>
                  </a:moveTo>
                  <a:lnTo>
                    <a:pt x="0" y="5569"/>
                  </a:lnTo>
                  <a:lnTo>
                    <a:pt x="1510" y="6631"/>
                  </a:lnTo>
                  <a:lnTo>
                    <a:pt x="4413" y="2478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566157" y="1432052"/>
              <a:ext cx="121252" cy="105629"/>
            </a:xfrm>
            <a:custGeom>
              <a:avLst/>
              <a:gdLst/>
              <a:ahLst/>
              <a:cxnLst/>
              <a:rect l="l" t="t" r="r" b="b"/>
              <a:pathLst>
                <a:path w="4579" h="3989" extrusionOk="0">
                  <a:moveTo>
                    <a:pt x="1062" y="1"/>
                  </a:moveTo>
                  <a:lnTo>
                    <a:pt x="1" y="1511"/>
                  </a:lnTo>
                  <a:lnTo>
                    <a:pt x="3516" y="3988"/>
                  </a:lnTo>
                  <a:lnTo>
                    <a:pt x="4578" y="2478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D6C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658071" y="1496480"/>
              <a:ext cx="121225" cy="104993"/>
            </a:xfrm>
            <a:custGeom>
              <a:avLst/>
              <a:gdLst/>
              <a:ahLst/>
              <a:cxnLst/>
              <a:rect l="l" t="t" r="r" b="b"/>
              <a:pathLst>
                <a:path w="4578" h="3965" extrusionOk="0">
                  <a:moveTo>
                    <a:pt x="1062" y="0"/>
                  </a:moveTo>
                  <a:lnTo>
                    <a:pt x="0" y="1510"/>
                  </a:lnTo>
                  <a:lnTo>
                    <a:pt x="3540" y="3964"/>
                  </a:lnTo>
                  <a:lnTo>
                    <a:pt x="4578" y="2478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593643" y="1319643"/>
              <a:ext cx="188087" cy="178052"/>
            </a:xfrm>
            <a:custGeom>
              <a:avLst/>
              <a:gdLst/>
              <a:ahLst/>
              <a:cxnLst/>
              <a:rect l="l" t="t" r="r" b="b"/>
              <a:pathLst>
                <a:path w="7103" h="6724" extrusionOk="0">
                  <a:moveTo>
                    <a:pt x="4113" y="1"/>
                  </a:moveTo>
                  <a:cubicBezTo>
                    <a:pt x="3445" y="1"/>
                    <a:pt x="2782" y="314"/>
                    <a:pt x="2360" y="895"/>
                  </a:cubicBezTo>
                  <a:lnTo>
                    <a:pt x="1" y="4246"/>
                  </a:lnTo>
                  <a:lnTo>
                    <a:pt x="3540" y="6723"/>
                  </a:lnTo>
                  <a:lnTo>
                    <a:pt x="7103" y="1650"/>
                  </a:lnTo>
                  <a:lnTo>
                    <a:pt x="5310" y="376"/>
                  </a:lnTo>
                  <a:cubicBezTo>
                    <a:pt x="4947" y="122"/>
                    <a:pt x="4529" y="1"/>
                    <a:pt x="4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84335" y="1361357"/>
              <a:ext cx="173709" cy="199950"/>
            </a:xfrm>
            <a:custGeom>
              <a:avLst/>
              <a:gdLst/>
              <a:ahLst/>
              <a:cxnLst/>
              <a:rect l="l" t="t" r="r" b="b"/>
              <a:pathLst>
                <a:path w="6560" h="7551" extrusionOk="0">
                  <a:moveTo>
                    <a:pt x="3587" y="0"/>
                  </a:moveTo>
                  <a:lnTo>
                    <a:pt x="0" y="5073"/>
                  </a:lnTo>
                  <a:lnTo>
                    <a:pt x="3539" y="7551"/>
                  </a:lnTo>
                  <a:lnTo>
                    <a:pt x="5899" y="4200"/>
                  </a:lnTo>
                  <a:cubicBezTo>
                    <a:pt x="6560" y="3233"/>
                    <a:pt x="6324" y="1911"/>
                    <a:pt x="5380" y="1251"/>
                  </a:cubicBez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226944" y="1536465"/>
              <a:ext cx="461123" cy="636076"/>
            </a:xfrm>
            <a:custGeom>
              <a:avLst/>
              <a:gdLst/>
              <a:ahLst/>
              <a:cxnLst/>
              <a:rect l="l" t="t" r="r" b="b"/>
              <a:pathLst>
                <a:path w="17414" h="24021" extrusionOk="0">
                  <a:moveTo>
                    <a:pt x="16281" y="0"/>
                  </a:moveTo>
                  <a:lnTo>
                    <a:pt x="1" y="23218"/>
                  </a:lnTo>
                  <a:lnTo>
                    <a:pt x="1133" y="24020"/>
                  </a:lnTo>
                  <a:lnTo>
                    <a:pt x="17414" y="779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198159" y="1516392"/>
              <a:ext cx="461732" cy="636076"/>
            </a:xfrm>
            <a:custGeom>
              <a:avLst/>
              <a:gdLst/>
              <a:ahLst/>
              <a:cxnLst/>
              <a:rect l="l" t="t" r="r" b="b"/>
              <a:pathLst>
                <a:path w="17437" h="24021" extrusionOk="0">
                  <a:moveTo>
                    <a:pt x="16304" y="1"/>
                  </a:moveTo>
                  <a:lnTo>
                    <a:pt x="0" y="23219"/>
                  </a:lnTo>
                  <a:lnTo>
                    <a:pt x="1133" y="24021"/>
                  </a:lnTo>
                  <a:lnTo>
                    <a:pt x="17437" y="803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386635" y="-107100"/>
            <a:ext cx="846654" cy="974068"/>
            <a:chOff x="2401585" y="228600"/>
            <a:chExt cx="846654" cy="974068"/>
          </a:xfrm>
        </p:grpSpPr>
        <p:sp>
          <p:nvSpPr>
            <p:cNvPr id="256" name="Google Shape;256;p2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70694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736482" y="476033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569656" y="713403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528404" y="675911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2"/>
          <p:cNvSpPr txBox="1">
            <a:spLocks noGrp="1"/>
          </p:cNvSpPr>
          <p:nvPr>
            <p:ph type="ctrTitle"/>
          </p:nvPr>
        </p:nvSpPr>
        <p:spPr>
          <a:xfrm>
            <a:off x="2042250" y="1363844"/>
            <a:ext cx="5059500" cy="18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7" name="Google Shape;267;p2"/>
          <p:cNvSpPr txBox="1">
            <a:spLocks noGrp="1"/>
          </p:cNvSpPr>
          <p:nvPr>
            <p:ph type="subTitle" idx="1"/>
          </p:nvPr>
        </p:nvSpPr>
        <p:spPr>
          <a:xfrm>
            <a:off x="1513200" y="3244456"/>
            <a:ext cx="61176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68" name="Google Shape;268;p2"/>
          <p:cNvGrpSpPr/>
          <p:nvPr/>
        </p:nvGrpSpPr>
        <p:grpSpPr>
          <a:xfrm>
            <a:off x="848981" y="3091234"/>
            <a:ext cx="717966" cy="1279218"/>
            <a:chOff x="848981" y="3091234"/>
            <a:chExt cx="717966" cy="1279218"/>
          </a:xfrm>
        </p:grpSpPr>
        <p:grpSp>
          <p:nvGrpSpPr>
            <p:cNvPr id="269" name="Google Shape;269;p2"/>
            <p:cNvGrpSpPr/>
            <p:nvPr/>
          </p:nvGrpSpPr>
          <p:grpSpPr>
            <a:xfrm>
              <a:off x="848981" y="3794879"/>
              <a:ext cx="717966" cy="575573"/>
              <a:chOff x="2905824" y="3732667"/>
              <a:chExt cx="538609" cy="431788"/>
            </a:xfrm>
          </p:grpSpPr>
          <p:sp>
            <p:nvSpPr>
              <p:cNvPr id="270" name="Google Shape;270;p2"/>
              <p:cNvSpPr/>
              <p:nvPr/>
            </p:nvSpPr>
            <p:spPr>
              <a:xfrm>
                <a:off x="2905824" y="3732667"/>
                <a:ext cx="46261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71" extrusionOk="0">
                    <a:moveTo>
                      <a:pt x="873" y="1"/>
                    </a:moveTo>
                    <a:cubicBezTo>
                      <a:pt x="378" y="1"/>
                      <a:pt x="0" y="402"/>
                      <a:pt x="0" y="874"/>
                    </a:cubicBezTo>
                    <a:cubicBezTo>
                      <a:pt x="0" y="1369"/>
                      <a:pt x="378" y="1770"/>
                      <a:pt x="873" y="1770"/>
                    </a:cubicBezTo>
                    <a:cubicBezTo>
                      <a:pt x="1369" y="1770"/>
                      <a:pt x="1746" y="1369"/>
                      <a:pt x="1746" y="874"/>
                    </a:cubicBezTo>
                    <a:cubicBezTo>
                      <a:pt x="1746" y="402"/>
                      <a:pt x="1369" y="1"/>
                      <a:pt x="873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3369415" y="4089437"/>
                <a:ext cx="75018" cy="75018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33" extrusionOk="0">
                    <a:moveTo>
                      <a:pt x="1416" y="1"/>
                    </a:moveTo>
                    <a:cubicBezTo>
                      <a:pt x="638" y="1"/>
                      <a:pt x="1" y="638"/>
                      <a:pt x="1" y="1416"/>
                    </a:cubicBezTo>
                    <a:cubicBezTo>
                      <a:pt x="1" y="2195"/>
                      <a:pt x="638" y="2832"/>
                      <a:pt x="1416" y="2832"/>
                    </a:cubicBezTo>
                    <a:cubicBezTo>
                      <a:pt x="2195" y="2832"/>
                      <a:pt x="2832" y="2195"/>
                      <a:pt x="2832" y="1416"/>
                    </a:cubicBezTo>
                    <a:cubicBezTo>
                      <a:pt x="2832" y="638"/>
                      <a:pt x="2195" y="1"/>
                      <a:pt x="1416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" name="Google Shape;272;p2"/>
            <p:cNvSpPr/>
            <p:nvPr/>
          </p:nvSpPr>
          <p:spPr>
            <a:xfrm>
              <a:off x="1120014" y="3091234"/>
              <a:ext cx="90783" cy="92030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2"/>
          <p:cNvGrpSpPr/>
          <p:nvPr/>
        </p:nvGrpSpPr>
        <p:grpSpPr>
          <a:xfrm>
            <a:off x="7287565" y="2539546"/>
            <a:ext cx="1051591" cy="1046180"/>
            <a:chOff x="7287565" y="2539546"/>
            <a:chExt cx="1051591" cy="1046180"/>
          </a:xfrm>
        </p:grpSpPr>
        <p:sp>
          <p:nvSpPr>
            <p:cNvPr id="274" name="Google Shape;274;p2"/>
            <p:cNvSpPr/>
            <p:nvPr/>
          </p:nvSpPr>
          <p:spPr>
            <a:xfrm>
              <a:off x="8290285" y="2539546"/>
              <a:ext cx="48871" cy="48911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7" name="Google Shape;1687;p26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688" name="Google Shape;1688;p26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2" name="Google Shape;1712;p26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3" name="Google Shape;1713;p26"/>
          <p:cNvGrpSpPr/>
          <p:nvPr/>
        </p:nvGrpSpPr>
        <p:grpSpPr>
          <a:xfrm rot="-899960" flipH="1">
            <a:off x="8196335" y="532219"/>
            <a:ext cx="819746" cy="865608"/>
            <a:chOff x="7088286" y="1674216"/>
            <a:chExt cx="819771" cy="865634"/>
          </a:xfrm>
        </p:grpSpPr>
        <p:grpSp>
          <p:nvGrpSpPr>
            <p:cNvPr id="1714" name="Google Shape;1714;p26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715" name="Google Shape;1715;p26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6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6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6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6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6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6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6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6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4" name="Google Shape;1724;p26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" name="Google Shape;1725;p26"/>
          <p:cNvGrpSpPr/>
          <p:nvPr/>
        </p:nvGrpSpPr>
        <p:grpSpPr>
          <a:xfrm flipH="1">
            <a:off x="7287888" y="-46898"/>
            <a:ext cx="736065" cy="1326494"/>
            <a:chOff x="1672423" y="3253452"/>
            <a:chExt cx="736065" cy="1326494"/>
          </a:xfrm>
        </p:grpSpPr>
        <p:sp>
          <p:nvSpPr>
            <p:cNvPr id="1726" name="Google Shape;1726;p26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26"/>
          <p:cNvSpPr/>
          <p:nvPr/>
        </p:nvSpPr>
        <p:spPr>
          <a:xfrm>
            <a:off x="1594392" y="744527"/>
            <a:ext cx="65895" cy="65895"/>
          </a:xfrm>
          <a:custGeom>
            <a:avLst/>
            <a:gdLst/>
            <a:ahLst/>
            <a:cxnLst/>
            <a:rect l="l" t="t" r="r" b="b"/>
            <a:pathLst>
              <a:path w="1912" h="1912" extrusionOk="0">
                <a:moveTo>
                  <a:pt x="968" y="0"/>
                </a:moveTo>
                <a:cubicBezTo>
                  <a:pt x="425" y="0"/>
                  <a:pt x="1" y="425"/>
                  <a:pt x="1" y="968"/>
                </a:cubicBezTo>
                <a:cubicBezTo>
                  <a:pt x="1" y="1487"/>
                  <a:pt x="425" y="1911"/>
                  <a:pt x="968" y="1911"/>
                </a:cubicBezTo>
                <a:cubicBezTo>
                  <a:pt x="1487" y="1911"/>
                  <a:pt x="1912" y="1487"/>
                  <a:pt x="1912" y="968"/>
                </a:cubicBezTo>
                <a:cubicBezTo>
                  <a:pt x="1912" y="425"/>
                  <a:pt x="1487" y="0"/>
                  <a:pt x="968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26"/>
          <p:cNvSpPr/>
          <p:nvPr/>
        </p:nvSpPr>
        <p:spPr>
          <a:xfrm>
            <a:off x="1899330" y="323271"/>
            <a:ext cx="43149" cy="43976"/>
          </a:xfrm>
          <a:custGeom>
            <a:avLst/>
            <a:gdLst/>
            <a:ahLst/>
            <a:cxnLst/>
            <a:rect l="l" t="t" r="r" b="b"/>
            <a:pathLst>
              <a:path w="1252" h="1276" extrusionOk="0">
                <a:moveTo>
                  <a:pt x="638" y="1"/>
                </a:moveTo>
                <a:cubicBezTo>
                  <a:pt x="284" y="1"/>
                  <a:pt x="1" y="284"/>
                  <a:pt x="1" y="638"/>
                </a:cubicBezTo>
                <a:cubicBezTo>
                  <a:pt x="1" y="992"/>
                  <a:pt x="284" y="1275"/>
                  <a:pt x="638" y="1275"/>
                </a:cubicBezTo>
                <a:cubicBezTo>
                  <a:pt x="992" y="1275"/>
                  <a:pt x="1251" y="992"/>
                  <a:pt x="1251" y="638"/>
                </a:cubicBezTo>
                <a:cubicBezTo>
                  <a:pt x="1251" y="284"/>
                  <a:pt x="992" y="1"/>
                  <a:pt x="638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6"/>
          <p:cNvSpPr/>
          <p:nvPr/>
        </p:nvSpPr>
        <p:spPr>
          <a:xfrm>
            <a:off x="8160661" y="1496550"/>
            <a:ext cx="73138" cy="73138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6"/>
          <p:cNvSpPr/>
          <p:nvPr/>
        </p:nvSpPr>
        <p:spPr>
          <a:xfrm>
            <a:off x="7125448" y="831537"/>
            <a:ext cx="109903" cy="110860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9" name="Google Shape;1739;p26"/>
          <p:cNvGrpSpPr/>
          <p:nvPr/>
        </p:nvGrpSpPr>
        <p:grpSpPr>
          <a:xfrm>
            <a:off x="848981" y="3794879"/>
            <a:ext cx="717966" cy="575573"/>
            <a:chOff x="2905824" y="3732667"/>
            <a:chExt cx="538609" cy="431788"/>
          </a:xfrm>
        </p:grpSpPr>
        <p:sp>
          <p:nvSpPr>
            <p:cNvPr id="1740" name="Google Shape;1740;p26"/>
            <p:cNvSpPr/>
            <p:nvPr/>
          </p:nvSpPr>
          <p:spPr>
            <a:xfrm>
              <a:off x="2905824" y="3732667"/>
              <a:ext cx="46261" cy="46896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369415" y="4089437"/>
              <a:ext cx="75018" cy="75018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2" name="Google Shape;1742;p26"/>
          <p:cNvSpPr/>
          <p:nvPr/>
        </p:nvSpPr>
        <p:spPr>
          <a:xfrm>
            <a:off x="1120014" y="3091234"/>
            <a:ext cx="90783" cy="92030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26"/>
          <p:cNvSpPr/>
          <p:nvPr/>
        </p:nvSpPr>
        <p:spPr>
          <a:xfrm>
            <a:off x="8290285" y="2539546"/>
            <a:ext cx="48870" cy="48909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26"/>
          <p:cNvSpPr/>
          <p:nvPr/>
        </p:nvSpPr>
        <p:spPr>
          <a:xfrm>
            <a:off x="7287565" y="3438509"/>
            <a:ext cx="147217" cy="147217"/>
          </a:xfrm>
          <a:custGeom>
            <a:avLst/>
            <a:gdLst/>
            <a:ahLst/>
            <a:cxnLst/>
            <a:rect l="l" t="t" r="r" b="b"/>
            <a:pathLst>
              <a:path w="2833" h="2833" extrusionOk="0">
                <a:moveTo>
                  <a:pt x="1416" y="1"/>
                </a:moveTo>
                <a:cubicBezTo>
                  <a:pt x="638" y="1"/>
                  <a:pt x="1" y="638"/>
                  <a:pt x="1" y="1416"/>
                </a:cubicBezTo>
                <a:cubicBezTo>
                  <a:pt x="1" y="2195"/>
                  <a:pt x="638" y="2832"/>
                  <a:pt x="1416" y="2832"/>
                </a:cubicBezTo>
                <a:cubicBezTo>
                  <a:pt x="2195" y="2832"/>
                  <a:pt x="2832" y="2195"/>
                  <a:pt x="2832" y="1416"/>
                </a:cubicBezTo>
                <a:cubicBezTo>
                  <a:pt x="2832" y="638"/>
                  <a:pt x="2195" y="1"/>
                  <a:pt x="1416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5" name="Google Shape;1745;p26"/>
          <p:cNvGrpSpPr/>
          <p:nvPr/>
        </p:nvGrpSpPr>
        <p:grpSpPr>
          <a:xfrm rot="-558925" flipH="1">
            <a:off x="645865" y="3733270"/>
            <a:ext cx="1084994" cy="1200031"/>
            <a:chOff x="6758394" y="3187198"/>
            <a:chExt cx="1143406" cy="1264636"/>
          </a:xfrm>
        </p:grpSpPr>
        <p:sp>
          <p:nvSpPr>
            <p:cNvPr id="1746" name="Google Shape;1746;p26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3" name="Google Shape;1753;p26"/>
          <p:cNvGrpSpPr/>
          <p:nvPr/>
        </p:nvGrpSpPr>
        <p:grpSpPr>
          <a:xfrm rot="1200163" flipH="1">
            <a:off x="1016197" y="4333711"/>
            <a:ext cx="844905" cy="1044951"/>
            <a:chOff x="5959271" y="3613664"/>
            <a:chExt cx="890364" cy="1101173"/>
          </a:xfrm>
        </p:grpSpPr>
        <p:sp>
          <p:nvSpPr>
            <p:cNvPr id="1754" name="Google Shape;1754;p26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6"/>
            <p:cNvSpPr/>
            <p:nvPr/>
          </p:nvSpPr>
          <p:spPr>
            <a:xfrm>
              <a:off x="6111718" y="3902009"/>
              <a:ext cx="234957" cy="254314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6167326" y="3898275"/>
              <a:ext cx="421138" cy="258842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6102953" y="4213789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26"/>
          <p:cNvGrpSpPr/>
          <p:nvPr/>
        </p:nvGrpSpPr>
        <p:grpSpPr>
          <a:xfrm flipH="1">
            <a:off x="358104" y="2826054"/>
            <a:ext cx="976717" cy="808014"/>
            <a:chOff x="8639759" y="1788937"/>
            <a:chExt cx="976717" cy="808014"/>
          </a:xfrm>
        </p:grpSpPr>
        <p:grpSp>
          <p:nvGrpSpPr>
            <p:cNvPr id="1765" name="Google Shape;1765;p26"/>
            <p:cNvGrpSpPr/>
            <p:nvPr/>
          </p:nvGrpSpPr>
          <p:grpSpPr>
            <a:xfrm>
              <a:off x="8639759" y="1788937"/>
              <a:ext cx="976717" cy="808014"/>
              <a:chOff x="7420559" y="2246137"/>
              <a:chExt cx="976717" cy="808014"/>
            </a:xfrm>
          </p:grpSpPr>
          <p:sp>
            <p:nvSpPr>
              <p:cNvPr id="1766" name="Google Shape;1766;p26"/>
              <p:cNvSpPr/>
              <p:nvPr/>
            </p:nvSpPr>
            <p:spPr>
              <a:xfrm>
                <a:off x="7420559" y="2246137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6"/>
              <p:cNvSpPr/>
              <p:nvPr/>
            </p:nvSpPr>
            <p:spPr>
              <a:xfrm>
                <a:off x="7467564" y="230685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26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6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26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6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6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26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26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26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26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1" name="Google Shape;1781;p26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26"/>
          <p:cNvGrpSpPr/>
          <p:nvPr/>
        </p:nvGrpSpPr>
        <p:grpSpPr>
          <a:xfrm flipH="1">
            <a:off x="2489683" y="4539883"/>
            <a:ext cx="776096" cy="798845"/>
            <a:chOff x="4228612" y="3830323"/>
            <a:chExt cx="856430" cy="881533"/>
          </a:xfrm>
        </p:grpSpPr>
        <p:sp>
          <p:nvSpPr>
            <p:cNvPr id="1784" name="Google Shape;1784;p26"/>
            <p:cNvSpPr/>
            <p:nvPr/>
          </p:nvSpPr>
          <p:spPr>
            <a:xfrm>
              <a:off x="4349631" y="3916500"/>
              <a:ext cx="578588" cy="596700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4428357" y="3992101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4983808" y="3830323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5016231" y="3830323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4848838" y="3867819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4928200" y="3900310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4319767" y="4434953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4228612" y="4470003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4405352" y="3965112"/>
              <a:ext cx="525496" cy="545462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4429671" y="3988160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" name="Google Shape;1796;p26"/>
          <p:cNvGrpSpPr/>
          <p:nvPr/>
        </p:nvGrpSpPr>
        <p:grpSpPr>
          <a:xfrm rot="3667843">
            <a:off x="2069819" y="4619413"/>
            <a:ext cx="478009" cy="410615"/>
            <a:chOff x="5263209" y="4056946"/>
            <a:chExt cx="478022" cy="410626"/>
          </a:xfrm>
        </p:grpSpPr>
        <p:sp>
          <p:nvSpPr>
            <p:cNvPr id="1797" name="Google Shape;1797;p26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6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6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646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4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316" name="Google Shape;316;p4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4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4"/>
          <p:cNvGrpSpPr/>
          <p:nvPr/>
        </p:nvGrpSpPr>
        <p:grpSpPr>
          <a:xfrm>
            <a:off x="7447391" y="4413729"/>
            <a:ext cx="673587" cy="441978"/>
            <a:chOff x="3803666" y="3748079"/>
            <a:chExt cx="673587" cy="441978"/>
          </a:xfrm>
        </p:grpSpPr>
        <p:sp>
          <p:nvSpPr>
            <p:cNvPr id="342" name="Google Shape;342;p4"/>
            <p:cNvSpPr/>
            <p:nvPr/>
          </p:nvSpPr>
          <p:spPr>
            <a:xfrm>
              <a:off x="3803666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3928031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4"/>
          <p:cNvSpPr/>
          <p:nvPr/>
        </p:nvSpPr>
        <p:spPr>
          <a:xfrm>
            <a:off x="7105154" y="2825370"/>
            <a:ext cx="15650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4"/>
          <p:cNvGrpSpPr/>
          <p:nvPr/>
        </p:nvGrpSpPr>
        <p:grpSpPr>
          <a:xfrm>
            <a:off x="1594392" y="323271"/>
            <a:ext cx="348087" cy="487150"/>
            <a:chOff x="2157913" y="1144688"/>
            <a:chExt cx="267451" cy="374299"/>
          </a:xfrm>
        </p:grpSpPr>
        <p:sp>
          <p:nvSpPr>
            <p:cNvPr id="373" name="Google Shape;373;p4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4"/>
          <p:cNvSpPr/>
          <p:nvPr/>
        </p:nvSpPr>
        <p:spPr>
          <a:xfrm>
            <a:off x="7125448" y="831537"/>
            <a:ext cx="109903" cy="110860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4"/>
          <p:cNvGrpSpPr/>
          <p:nvPr/>
        </p:nvGrpSpPr>
        <p:grpSpPr>
          <a:xfrm rot="549653">
            <a:off x="8487434" y="549360"/>
            <a:ext cx="300822" cy="299868"/>
            <a:chOff x="3312562" y="901016"/>
            <a:chExt cx="300835" cy="299881"/>
          </a:xfrm>
        </p:grpSpPr>
        <p:sp>
          <p:nvSpPr>
            <p:cNvPr id="377" name="Google Shape;377;p4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3399297" y="1003754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3489656" y="901534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3378789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3530627" y="932845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4"/>
          <p:cNvGrpSpPr/>
          <p:nvPr/>
        </p:nvGrpSpPr>
        <p:grpSpPr>
          <a:xfrm rot="549653">
            <a:off x="7614882" y="60582"/>
            <a:ext cx="846615" cy="974024"/>
            <a:chOff x="2401585" y="228600"/>
            <a:chExt cx="846654" cy="974068"/>
          </a:xfrm>
        </p:grpSpPr>
        <p:sp>
          <p:nvSpPr>
            <p:cNvPr id="387" name="Google Shape;387;p4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270587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2735117" y="475047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2569087" y="709876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2530073" y="673484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4"/>
          <p:cNvSpPr/>
          <p:nvPr/>
        </p:nvSpPr>
        <p:spPr>
          <a:xfrm>
            <a:off x="848981" y="3794879"/>
            <a:ext cx="61665" cy="62512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"/>
          <p:cNvSpPr/>
          <p:nvPr/>
        </p:nvSpPr>
        <p:spPr>
          <a:xfrm>
            <a:off x="8290285" y="2539546"/>
            <a:ext cx="48870" cy="48909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"/>
          <p:cNvSpPr txBox="1">
            <a:spLocks noGrp="1"/>
          </p:cNvSpPr>
          <p:nvPr>
            <p:ph type="title"/>
          </p:nvPr>
        </p:nvSpPr>
        <p:spPr>
          <a:xfrm>
            <a:off x="713225" y="585519"/>
            <a:ext cx="77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0" name="Google Shape;400;p4"/>
          <p:cNvSpPr txBox="1">
            <a:spLocks noGrp="1"/>
          </p:cNvSpPr>
          <p:nvPr>
            <p:ph type="body" idx="1"/>
          </p:nvPr>
        </p:nvSpPr>
        <p:spPr>
          <a:xfrm>
            <a:off x="942900" y="1203775"/>
            <a:ext cx="725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1" name="Google Shape;401;p4"/>
          <p:cNvGrpSpPr/>
          <p:nvPr/>
        </p:nvGrpSpPr>
        <p:grpSpPr>
          <a:xfrm>
            <a:off x="7706445" y="4548239"/>
            <a:ext cx="860372" cy="884879"/>
            <a:chOff x="4228489" y="3826976"/>
            <a:chExt cx="860372" cy="884879"/>
          </a:xfrm>
        </p:grpSpPr>
        <p:sp>
          <p:nvSpPr>
            <p:cNvPr id="402" name="Google Shape;402;p4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5021363" y="3827572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11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827" name="Google Shape;827;p11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11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3" name="Google Shape;853;p11"/>
          <p:cNvSpPr txBox="1">
            <a:spLocks noGrp="1"/>
          </p:cNvSpPr>
          <p:nvPr>
            <p:ph type="subTitle" idx="1"/>
          </p:nvPr>
        </p:nvSpPr>
        <p:spPr>
          <a:xfrm>
            <a:off x="2865150" y="2864295"/>
            <a:ext cx="3413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54" name="Google Shape;854;p11"/>
          <p:cNvGrpSpPr/>
          <p:nvPr/>
        </p:nvGrpSpPr>
        <p:grpSpPr>
          <a:xfrm flipH="1">
            <a:off x="7705184" y="4299418"/>
            <a:ext cx="832902" cy="887270"/>
            <a:chOff x="2293493" y="3811393"/>
            <a:chExt cx="832902" cy="887270"/>
          </a:xfrm>
        </p:grpSpPr>
        <p:sp>
          <p:nvSpPr>
            <p:cNvPr id="855" name="Google Shape;855;p11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11"/>
          <p:cNvGrpSpPr/>
          <p:nvPr/>
        </p:nvGrpSpPr>
        <p:grpSpPr>
          <a:xfrm rot="-5083635" flipH="1">
            <a:off x="7277090" y="4394296"/>
            <a:ext cx="829804" cy="964751"/>
            <a:chOff x="3391288" y="4486192"/>
            <a:chExt cx="829778" cy="964720"/>
          </a:xfrm>
        </p:grpSpPr>
        <p:sp>
          <p:nvSpPr>
            <p:cNvPr id="863" name="Google Shape;863;p11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391288" y="4536796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11"/>
          <p:cNvGrpSpPr/>
          <p:nvPr/>
        </p:nvGrpSpPr>
        <p:grpSpPr>
          <a:xfrm flipH="1">
            <a:off x="8281453" y="3756277"/>
            <a:ext cx="736065" cy="1326494"/>
            <a:chOff x="1672423" y="3253452"/>
            <a:chExt cx="736065" cy="1326494"/>
          </a:xfrm>
        </p:grpSpPr>
        <p:sp>
          <p:nvSpPr>
            <p:cNvPr id="881" name="Google Shape;881;p11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11"/>
          <p:cNvGrpSpPr/>
          <p:nvPr/>
        </p:nvGrpSpPr>
        <p:grpSpPr>
          <a:xfrm flipH="1">
            <a:off x="420609" y="1699891"/>
            <a:ext cx="819771" cy="865634"/>
            <a:chOff x="7088286" y="1674216"/>
            <a:chExt cx="819771" cy="865634"/>
          </a:xfrm>
        </p:grpSpPr>
        <p:grpSp>
          <p:nvGrpSpPr>
            <p:cNvPr id="891" name="Google Shape;891;p11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892" name="Google Shape;892;p11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1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1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1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1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1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1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1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1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1" name="Google Shape;901;p11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11"/>
          <p:cNvGrpSpPr/>
          <p:nvPr/>
        </p:nvGrpSpPr>
        <p:grpSpPr>
          <a:xfrm flipH="1">
            <a:off x="259698" y="3591017"/>
            <a:ext cx="838202" cy="1491764"/>
            <a:chOff x="6731516" y="350092"/>
            <a:chExt cx="838202" cy="1491764"/>
          </a:xfrm>
        </p:grpSpPr>
        <p:sp>
          <p:nvSpPr>
            <p:cNvPr id="903" name="Google Shape;903;p11"/>
            <p:cNvSpPr/>
            <p:nvPr/>
          </p:nvSpPr>
          <p:spPr>
            <a:xfrm>
              <a:off x="6911477" y="988507"/>
              <a:ext cx="171220" cy="251189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6886479" y="1047850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7223865" y="901651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7290728" y="917275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6869611" y="353693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6905227" y="350092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7033922" y="797928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7011440" y="797690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7060164" y="809791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1" name="Google Shape;11;p2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6353901" y="4586344"/>
            <a:ext cx="860371" cy="885475"/>
            <a:chOff x="4228489" y="3826381"/>
            <a:chExt cx="860371" cy="885475"/>
          </a:xfrm>
        </p:grpSpPr>
        <p:sp>
          <p:nvSpPr>
            <p:cNvPr id="36" name="Google Shape;36;p2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6095436" y="4451829"/>
            <a:ext cx="673587" cy="441978"/>
            <a:chOff x="3804261" y="3748079"/>
            <a:chExt cx="673587" cy="441978"/>
          </a:xfrm>
        </p:grpSpPr>
        <p:sp>
          <p:nvSpPr>
            <p:cNvPr id="49" name="Google Shape;49;p2"/>
            <p:cNvSpPr/>
            <p:nvPr/>
          </p:nvSpPr>
          <p:spPr>
            <a:xfrm>
              <a:off x="3804261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28627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510530" y="4451818"/>
            <a:ext cx="832902" cy="887270"/>
            <a:chOff x="2293493" y="3811393"/>
            <a:chExt cx="832902" cy="887270"/>
          </a:xfrm>
        </p:grpSpPr>
        <p:sp>
          <p:nvSpPr>
            <p:cNvPr id="79" name="Google Shape;79;p2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8172169" y="3790723"/>
            <a:ext cx="1143406" cy="1264636"/>
            <a:chOff x="6758394" y="3187198"/>
            <a:chExt cx="1143406" cy="1264636"/>
          </a:xfrm>
        </p:grpSpPr>
        <p:sp>
          <p:nvSpPr>
            <p:cNvPr id="87" name="Google Shape;87;p2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2"/>
          <p:cNvGrpSpPr/>
          <p:nvPr/>
        </p:nvGrpSpPr>
        <p:grpSpPr>
          <a:xfrm rot="-887728">
            <a:off x="45018" y="944860"/>
            <a:ext cx="417543" cy="728443"/>
            <a:chOff x="1643692" y="2100656"/>
            <a:chExt cx="571730" cy="908611"/>
          </a:xfrm>
        </p:grpSpPr>
        <p:sp>
          <p:nvSpPr>
            <p:cNvPr id="95" name="Google Shape;95;p2"/>
            <p:cNvSpPr/>
            <p:nvPr/>
          </p:nvSpPr>
          <p:spPr>
            <a:xfrm>
              <a:off x="1729303" y="2293724"/>
              <a:ext cx="128719" cy="66888"/>
            </a:xfrm>
            <a:custGeom>
              <a:avLst/>
              <a:gdLst/>
              <a:ahLst/>
              <a:cxnLst/>
              <a:rect l="l" t="t" r="r" b="b"/>
              <a:pathLst>
                <a:path w="4861" h="2526" extrusionOk="0">
                  <a:moveTo>
                    <a:pt x="4601" y="1"/>
                  </a:moveTo>
                  <a:lnTo>
                    <a:pt x="3020" y="661"/>
                  </a:lnTo>
                  <a:lnTo>
                    <a:pt x="1605" y="1251"/>
                  </a:lnTo>
                  <a:lnTo>
                    <a:pt x="0" y="1912"/>
                  </a:lnTo>
                  <a:lnTo>
                    <a:pt x="236" y="2431"/>
                  </a:lnTo>
                  <a:cubicBezTo>
                    <a:pt x="236" y="2478"/>
                    <a:pt x="260" y="2502"/>
                    <a:pt x="260" y="2525"/>
                  </a:cubicBezTo>
                  <a:lnTo>
                    <a:pt x="4861" y="638"/>
                  </a:lnTo>
                  <a:cubicBezTo>
                    <a:pt x="4837" y="591"/>
                    <a:pt x="4837" y="567"/>
                    <a:pt x="4814" y="543"/>
                  </a:cubicBezTo>
                  <a:lnTo>
                    <a:pt x="460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3692" y="2306991"/>
              <a:ext cx="571730" cy="702276"/>
            </a:xfrm>
            <a:custGeom>
              <a:avLst/>
              <a:gdLst/>
              <a:ahLst/>
              <a:cxnLst/>
              <a:rect l="l" t="t" r="r" b="b"/>
              <a:pathLst>
                <a:path w="21591" h="26521" extrusionOk="0">
                  <a:moveTo>
                    <a:pt x="11305" y="1"/>
                  </a:moveTo>
                  <a:cubicBezTo>
                    <a:pt x="10967" y="1"/>
                    <a:pt x="10622" y="67"/>
                    <a:pt x="10288" y="208"/>
                  </a:cubicBezTo>
                  <a:lnTo>
                    <a:pt x="9344" y="585"/>
                  </a:lnTo>
                  <a:cubicBezTo>
                    <a:pt x="9222" y="634"/>
                    <a:pt x="9096" y="657"/>
                    <a:pt x="8971" y="657"/>
                  </a:cubicBezTo>
                  <a:cubicBezTo>
                    <a:pt x="8613" y="657"/>
                    <a:pt x="8269" y="463"/>
                    <a:pt x="8094" y="113"/>
                  </a:cubicBezTo>
                  <a:lnTo>
                    <a:pt x="3493" y="2001"/>
                  </a:lnTo>
                  <a:cubicBezTo>
                    <a:pt x="3634" y="2496"/>
                    <a:pt x="3398" y="3015"/>
                    <a:pt x="2926" y="3228"/>
                  </a:cubicBezTo>
                  <a:lnTo>
                    <a:pt x="1983" y="3605"/>
                  </a:lnTo>
                  <a:cubicBezTo>
                    <a:pt x="638" y="4148"/>
                    <a:pt x="1" y="5682"/>
                    <a:pt x="543" y="7050"/>
                  </a:cubicBezTo>
                  <a:lnTo>
                    <a:pt x="7881" y="24888"/>
                  </a:lnTo>
                  <a:cubicBezTo>
                    <a:pt x="8293" y="25908"/>
                    <a:pt x="9288" y="26521"/>
                    <a:pt x="10331" y="26521"/>
                  </a:cubicBezTo>
                  <a:cubicBezTo>
                    <a:pt x="10664" y="26521"/>
                    <a:pt x="11001" y="26459"/>
                    <a:pt x="11326" y="26328"/>
                  </a:cubicBezTo>
                  <a:lnTo>
                    <a:pt x="14771" y="24912"/>
                  </a:lnTo>
                  <a:lnTo>
                    <a:pt x="16163" y="24322"/>
                  </a:lnTo>
                  <a:lnTo>
                    <a:pt x="19608" y="22930"/>
                  </a:lnTo>
                  <a:cubicBezTo>
                    <a:pt x="20953" y="22364"/>
                    <a:pt x="21590" y="20830"/>
                    <a:pt x="21048" y="19485"/>
                  </a:cubicBezTo>
                  <a:lnTo>
                    <a:pt x="13709" y="1623"/>
                  </a:lnTo>
                  <a:cubicBezTo>
                    <a:pt x="13301" y="612"/>
                    <a:pt x="12333" y="1"/>
                    <a:pt x="11305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87437" y="2100656"/>
              <a:ext cx="183718" cy="257439"/>
            </a:xfrm>
            <a:custGeom>
              <a:avLst/>
              <a:gdLst/>
              <a:ahLst/>
              <a:cxnLst/>
              <a:rect l="l" t="t" r="r" b="b"/>
              <a:pathLst>
                <a:path w="6938" h="9722" extrusionOk="0">
                  <a:moveTo>
                    <a:pt x="641" y="0"/>
                  </a:moveTo>
                  <a:cubicBezTo>
                    <a:pt x="518" y="0"/>
                    <a:pt x="408" y="81"/>
                    <a:pt x="354" y="189"/>
                  </a:cubicBezTo>
                  <a:cubicBezTo>
                    <a:pt x="95" y="709"/>
                    <a:pt x="0" y="1275"/>
                    <a:pt x="47" y="1841"/>
                  </a:cubicBezTo>
                  <a:cubicBezTo>
                    <a:pt x="165" y="3257"/>
                    <a:pt x="1156" y="4484"/>
                    <a:pt x="1180" y="5923"/>
                  </a:cubicBezTo>
                  <a:lnTo>
                    <a:pt x="1864" y="5640"/>
                  </a:lnTo>
                  <a:cubicBezTo>
                    <a:pt x="1899" y="5624"/>
                    <a:pt x="1931" y="5617"/>
                    <a:pt x="1962" y="5617"/>
                  </a:cubicBezTo>
                  <a:cubicBezTo>
                    <a:pt x="2160" y="5617"/>
                    <a:pt x="2255" y="5915"/>
                    <a:pt x="2029" y="6018"/>
                  </a:cubicBezTo>
                  <a:lnTo>
                    <a:pt x="1345" y="6301"/>
                  </a:lnTo>
                  <a:cubicBezTo>
                    <a:pt x="567" y="6631"/>
                    <a:pt x="189" y="7528"/>
                    <a:pt x="496" y="8306"/>
                  </a:cubicBezTo>
                  <a:lnTo>
                    <a:pt x="1086" y="9722"/>
                  </a:lnTo>
                  <a:lnTo>
                    <a:pt x="3823" y="8613"/>
                  </a:lnTo>
                  <a:lnTo>
                    <a:pt x="4200" y="8448"/>
                  </a:lnTo>
                  <a:lnTo>
                    <a:pt x="6937" y="7339"/>
                  </a:lnTo>
                  <a:lnTo>
                    <a:pt x="6347" y="5923"/>
                  </a:lnTo>
                  <a:cubicBezTo>
                    <a:pt x="6116" y="5318"/>
                    <a:pt x="5535" y="4954"/>
                    <a:pt x="4929" y="4954"/>
                  </a:cubicBezTo>
                  <a:cubicBezTo>
                    <a:pt x="4732" y="4954"/>
                    <a:pt x="4533" y="4993"/>
                    <a:pt x="4342" y="5074"/>
                  </a:cubicBezTo>
                  <a:lnTo>
                    <a:pt x="3658" y="5357"/>
                  </a:lnTo>
                  <a:cubicBezTo>
                    <a:pt x="3625" y="5372"/>
                    <a:pt x="3594" y="5378"/>
                    <a:pt x="3565" y="5378"/>
                  </a:cubicBezTo>
                  <a:cubicBezTo>
                    <a:pt x="3368" y="5378"/>
                    <a:pt x="3286" y="5062"/>
                    <a:pt x="3492" y="4979"/>
                  </a:cubicBezTo>
                  <a:lnTo>
                    <a:pt x="4200" y="4696"/>
                  </a:lnTo>
                  <a:cubicBezTo>
                    <a:pt x="3209" y="3658"/>
                    <a:pt x="3044" y="2077"/>
                    <a:pt x="2124" y="992"/>
                  </a:cubicBezTo>
                  <a:cubicBezTo>
                    <a:pt x="1770" y="543"/>
                    <a:pt x="1298" y="213"/>
                    <a:pt x="755" y="24"/>
                  </a:cubicBezTo>
                  <a:cubicBezTo>
                    <a:pt x="717" y="8"/>
                    <a:pt x="678" y="0"/>
                    <a:pt x="641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723663" y="2292877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5" y="0"/>
                  </a:moveTo>
                  <a:cubicBezTo>
                    <a:pt x="156" y="0"/>
                    <a:pt x="136" y="3"/>
                    <a:pt x="119" y="9"/>
                  </a:cubicBezTo>
                  <a:cubicBezTo>
                    <a:pt x="48" y="33"/>
                    <a:pt x="1" y="127"/>
                    <a:pt x="48" y="198"/>
                  </a:cubicBezTo>
                  <a:lnTo>
                    <a:pt x="520" y="1378"/>
                  </a:lnTo>
                  <a:cubicBezTo>
                    <a:pt x="538" y="1450"/>
                    <a:pt x="597" y="1481"/>
                    <a:pt x="656" y="1481"/>
                  </a:cubicBezTo>
                  <a:cubicBezTo>
                    <a:pt x="674" y="1481"/>
                    <a:pt x="692" y="1478"/>
                    <a:pt x="709" y="1472"/>
                  </a:cubicBezTo>
                  <a:cubicBezTo>
                    <a:pt x="803" y="1425"/>
                    <a:pt x="827" y="1354"/>
                    <a:pt x="803" y="1260"/>
                  </a:cubicBezTo>
                  <a:lnTo>
                    <a:pt x="331" y="80"/>
                  </a:lnTo>
                  <a:cubicBezTo>
                    <a:pt x="296" y="27"/>
                    <a:pt x="234" y="0"/>
                    <a:pt x="175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6780" y="2283503"/>
              <a:ext cx="21290" cy="39217"/>
            </a:xfrm>
            <a:custGeom>
              <a:avLst/>
              <a:gdLst/>
              <a:ahLst/>
              <a:cxnLst/>
              <a:rect l="l" t="t" r="r" b="b"/>
              <a:pathLst>
                <a:path w="804" h="1481" extrusionOk="0">
                  <a:moveTo>
                    <a:pt x="162" y="0"/>
                  </a:moveTo>
                  <a:cubicBezTo>
                    <a:pt x="141" y="0"/>
                    <a:pt x="119" y="3"/>
                    <a:pt x="95" y="9"/>
                  </a:cubicBezTo>
                  <a:cubicBezTo>
                    <a:pt x="24" y="33"/>
                    <a:pt x="1" y="127"/>
                    <a:pt x="24" y="198"/>
                  </a:cubicBezTo>
                  <a:lnTo>
                    <a:pt x="496" y="1378"/>
                  </a:lnTo>
                  <a:cubicBezTo>
                    <a:pt x="532" y="1450"/>
                    <a:pt x="582" y="1481"/>
                    <a:pt x="646" y="1481"/>
                  </a:cubicBezTo>
                  <a:cubicBezTo>
                    <a:pt x="665" y="1481"/>
                    <a:pt x="686" y="1478"/>
                    <a:pt x="709" y="1472"/>
                  </a:cubicBezTo>
                  <a:cubicBezTo>
                    <a:pt x="779" y="1448"/>
                    <a:pt x="803" y="1354"/>
                    <a:pt x="779" y="1260"/>
                  </a:cubicBezTo>
                  <a:lnTo>
                    <a:pt x="308" y="80"/>
                  </a:lnTo>
                  <a:cubicBezTo>
                    <a:pt x="272" y="27"/>
                    <a:pt x="224" y="0"/>
                    <a:pt x="162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69288" y="2274129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1" y="1"/>
                  </a:moveTo>
                  <a:cubicBezTo>
                    <a:pt x="153" y="1"/>
                    <a:pt x="135" y="4"/>
                    <a:pt x="118" y="9"/>
                  </a:cubicBezTo>
                  <a:cubicBezTo>
                    <a:pt x="24" y="33"/>
                    <a:pt x="0" y="127"/>
                    <a:pt x="24" y="222"/>
                  </a:cubicBezTo>
                  <a:lnTo>
                    <a:pt x="519" y="1401"/>
                  </a:lnTo>
                  <a:cubicBezTo>
                    <a:pt x="537" y="1454"/>
                    <a:pt x="595" y="1481"/>
                    <a:pt x="652" y="1481"/>
                  </a:cubicBezTo>
                  <a:cubicBezTo>
                    <a:pt x="671" y="1481"/>
                    <a:pt x="690" y="1478"/>
                    <a:pt x="708" y="1472"/>
                  </a:cubicBezTo>
                  <a:cubicBezTo>
                    <a:pt x="779" y="1449"/>
                    <a:pt x="826" y="1354"/>
                    <a:pt x="779" y="1283"/>
                  </a:cubicBezTo>
                  <a:lnTo>
                    <a:pt x="307" y="104"/>
                  </a:lnTo>
                  <a:cubicBezTo>
                    <a:pt x="289" y="32"/>
                    <a:pt x="230" y="1"/>
                    <a:pt x="171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91770" y="2264834"/>
              <a:ext cx="21899" cy="39429"/>
            </a:xfrm>
            <a:custGeom>
              <a:avLst/>
              <a:gdLst/>
              <a:ahLst/>
              <a:cxnLst/>
              <a:rect l="l" t="t" r="r" b="b"/>
              <a:pathLst>
                <a:path w="827" h="1489" extrusionOk="0">
                  <a:moveTo>
                    <a:pt x="158" y="0"/>
                  </a:moveTo>
                  <a:cubicBezTo>
                    <a:pt x="144" y="0"/>
                    <a:pt x="131" y="2"/>
                    <a:pt x="119" y="6"/>
                  </a:cubicBezTo>
                  <a:cubicBezTo>
                    <a:pt x="48" y="53"/>
                    <a:pt x="1" y="124"/>
                    <a:pt x="24" y="219"/>
                  </a:cubicBezTo>
                  <a:lnTo>
                    <a:pt x="520" y="1398"/>
                  </a:lnTo>
                  <a:cubicBezTo>
                    <a:pt x="537" y="1449"/>
                    <a:pt x="591" y="1488"/>
                    <a:pt x="646" y="1488"/>
                  </a:cubicBezTo>
                  <a:cubicBezTo>
                    <a:pt x="667" y="1488"/>
                    <a:pt x="689" y="1482"/>
                    <a:pt x="709" y="1469"/>
                  </a:cubicBezTo>
                  <a:cubicBezTo>
                    <a:pt x="779" y="1446"/>
                    <a:pt x="827" y="1351"/>
                    <a:pt x="803" y="1280"/>
                  </a:cubicBezTo>
                  <a:lnTo>
                    <a:pt x="307" y="101"/>
                  </a:lnTo>
                  <a:cubicBezTo>
                    <a:pt x="288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14278" y="2255460"/>
              <a:ext cx="21872" cy="39429"/>
            </a:xfrm>
            <a:custGeom>
              <a:avLst/>
              <a:gdLst/>
              <a:ahLst/>
              <a:cxnLst/>
              <a:rect l="l" t="t" r="r" b="b"/>
              <a:pathLst>
                <a:path w="826" h="1489" extrusionOk="0">
                  <a:moveTo>
                    <a:pt x="158" y="0"/>
                  </a:moveTo>
                  <a:cubicBezTo>
                    <a:pt x="144" y="0"/>
                    <a:pt x="131" y="2"/>
                    <a:pt x="118" y="6"/>
                  </a:cubicBezTo>
                  <a:cubicBezTo>
                    <a:pt x="47" y="54"/>
                    <a:pt x="0" y="124"/>
                    <a:pt x="47" y="219"/>
                  </a:cubicBezTo>
                  <a:lnTo>
                    <a:pt x="519" y="1398"/>
                  </a:lnTo>
                  <a:cubicBezTo>
                    <a:pt x="536" y="1450"/>
                    <a:pt x="590" y="1488"/>
                    <a:pt x="645" y="1488"/>
                  </a:cubicBezTo>
                  <a:cubicBezTo>
                    <a:pt x="667" y="1488"/>
                    <a:pt x="688" y="1482"/>
                    <a:pt x="708" y="1469"/>
                  </a:cubicBezTo>
                  <a:cubicBezTo>
                    <a:pt x="802" y="1446"/>
                    <a:pt x="826" y="1351"/>
                    <a:pt x="802" y="1281"/>
                  </a:cubicBezTo>
                  <a:lnTo>
                    <a:pt x="330" y="101"/>
                  </a:lnTo>
                  <a:cubicBezTo>
                    <a:pt x="292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912763" y="2553451"/>
              <a:ext cx="234322" cy="368655"/>
            </a:xfrm>
            <a:custGeom>
              <a:avLst/>
              <a:gdLst/>
              <a:ahLst/>
              <a:cxnLst/>
              <a:rect l="l" t="t" r="r" b="b"/>
              <a:pathLst>
                <a:path w="8849" h="13922" extrusionOk="0">
                  <a:moveTo>
                    <a:pt x="4578" y="0"/>
                  </a:moveTo>
                  <a:cubicBezTo>
                    <a:pt x="2926" y="1746"/>
                    <a:pt x="1699" y="3846"/>
                    <a:pt x="968" y="6135"/>
                  </a:cubicBezTo>
                  <a:cubicBezTo>
                    <a:pt x="166" y="8660"/>
                    <a:pt x="0" y="11326"/>
                    <a:pt x="472" y="13921"/>
                  </a:cubicBezTo>
                  <a:lnTo>
                    <a:pt x="8589" y="10594"/>
                  </a:lnTo>
                  <a:cubicBezTo>
                    <a:pt x="8754" y="10524"/>
                    <a:pt x="8849" y="10311"/>
                    <a:pt x="8778" y="10146"/>
                  </a:cubicBezTo>
                  <a:lnTo>
                    <a:pt x="457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19293" y="2404836"/>
              <a:ext cx="316171" cy="527482"/>
            </a:xfrm>
            <a:custGeom>
              <a:avLst/>
              <a:gdLst/>
              <a:ahLst/>
              <a:cxnLst/>
              <a:rect l="l" t="t" r="r" b="b"/>
              <a:pathLst>
                <a:path w="11940" h="19920" extrusionOk="0">
                  <a:moveTo>
                    <a:pt x="9443" y="1"/>
                  </a:moveTo>
                  <a:cubicBezTo>
                    <a:pt x="9396" y="1"/>
                    <a:pt x="9347" y="10"/>
                    <a:pt x="9297" y="28"/>
                  </a:cubicBezTo>
                  <a:lnTo>
                    <a:pt x="260" y="3733"/>
                  </a:lnTo>
                  <a:cubicBezTo>
                    <a:pt x="95" y="3803"/>
                    <a:pt x="1" y="4016"/>
                    <a:pt x="71" y="4181"/>
                  </a:cubicBezTo>
                  <a:lnTo>
                    <a:pt x="6442" y="19707"/>
                  </a:lnTo>
                  <a:cubicBezTo>
                    <a:pt x="6497" y="19834"/>
                    <a:pt x="6635" y="19919"/>
                    <a:pt x="6772" y="19919"/>
                  </a:cubicBezTo>
                  <a:cubicBezTo>
                    <a:pt x="6812" y="19919"/>
                    <a:pt x="6853" y="19912"/>
                    <a:pt x="6890" y="19895"/>
                  </a:cubicBezTo>
                  <a:lnTo>
                    <a:pt x="7834" y="19494"/>
                  </a:lnTo>
                  <a:cubicBezTo>
                    <a:pt x="6890" y="14469"/>
                    <a:pt x="8424" y="9278"/>
                    <a:pt x="11940" y="5573"/>
                  </a:cubicBezTo>
                  <a:lnTo>
                    <a:pt x="9745" y="193"/>
                  </a:lnTo>
                  <a:cubicBezTo>
                    <a:pt x="9693" y="71"/>
                    <a:pt x="9577" y="1"/>
                    <a:pt x="94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-11" y="516121"/>
            <a:ext cx="1032826" cy="722296"/>
            <a:chOff x="1143214" y="547371"/>
            <a:chExt cx="1032826" cy="722296"/>
          </a:xfrm>
        </p:grpSpPr>
        <p:sp>
          <p:nvSpPr>
            <p:cNvPr id="106" name="Google Shape;106;p2"/>
            <p:cNvSpPr/>
            <p:nvPr/>
          </p:nvSpPr>
          <p:spPr>
            <a:xfrm>
              <a:off x="1143214" y="614234"/>
              <a:ext cx="990352" cy="655433"/>
            </a:xfrm>
            <a:custGeom>
              <a:avLst/>
              <a:gdLst/>
              <a:ahLst/>
              <a:cxnLst/>
              <a:rect l="l" t="t" r="r" b="b"/>
              <a:pathLst>
                <a:path w="37400" h="24752" extrusionOk="0">
                  <a:moveTo>
                    <a:pt x="1582" y="0"/>
                  </a:moveTo>
                  <a:lnTo>
                    <a:pt x="1" y="2572"/>
                  </a:lnTo>
                  <a:lnTo>
                    <a:pt x="35818" y="24752"/>
                  </a:lnTo>
                  <a:lnTo>
                    <a:pt x="37399" y="22204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85715" y="547371"/>
              <a:ext cx="990326" cy="659193"/>
            </a:xfrm>
            <a:custGeom>
              <a:avLst/>
              <a:gdLst/>
              <a:ahLst/>
              <a:cxnLst/>
              <a:rect l="l" t="t" r="r" b="b"/>
              <a:pathLst>
                <a:path w="37399" h="24894" extrusionOk="0">
                  <a:moveTo>
                    <a:pt x="1581" y="1"/>
                  </a:moveTo>
                  <a:lnTo>
                    <a:pt x="0" y="2549"/>
                  </a:lnTo>
                  <a:lnTo>
                    <a:pt x="35818" y="24894"/>
                  </a:lnTo>
                  <a:lnTo>
                    <a:pt x="37399" y="2232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031073" y="1082830"/>
              <a:ext cx="47505" cy="68769"/>
            </a:xfrm>
            <a:custGeom>
              <a:avLst/>
              <a:gdLst/>
              <a:ahLst/>
              <a:cxnLst/>
              <a:rect l="l" t="t" r="r" b="b"/>
              <a:pathLst>
                <a:path w="1794" h="2597" extrusionOk="0">
                  <a:moveTo>
                    <a:pt x="1464" y="1"/>
                  </a:moveTo>
                  <a:lnTo>
                    <a:pt x="1" y="2384"/>
                  </a:lnTo>
                  <a:lnTo>
                    <a:pt x="331" y="2596"/>
                  </a:lnTo>
                  <a:lnTo>
                    <a:pt x="1794" y="21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977980" y="105033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87" y="1"/>
                  </a:moveTo>
                  <a:lnTo>
                    <a:pt x="0" y="2361"/>
                  </a:lnTo>
                  <a:lnTo>
                    <a:pt x="330" y="2573"/>
                  </a:lnTo>
                  <a:lnTo>
                    <a:pt x="1793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924860" y="101723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84"/>
                  </a:lnTo>
                  <a:lnTo>
                    <a:pt x="331" y="2572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95015" y="688590"/>
              <a:ext cx="47505" cy="68742"/>
            </a:xfrm>
            <a:custGeom>
              <a:avLst/>
              <a:gdLst/>
              <a:ahLst/>
              <a:cxnLst/>
              <a:rect l="l" t="t" r="r" b="b"/>
              <a:pathLst>
                <a:path w="1794" h="2596" extrusionOk="0">
                  <a:moveTo>
                    <a:pt x="1464" y="0"/>
                  </a:moveTo>
                  <a:lnTo>
                    <a:pt x="1" y="2383"/>
                  </a:lnTo>
                  <a:lnTo>
                    <a:pt x="307" y="2596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341287" y="65797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0"/>
                  </a:moveTo>
                  <a:lnTo>
                    <a:pt x="1" y="2360"/>
                  </a:lnTo>
                  <a:lnTo>
                    <a:pt x="307" y="2572"/>
                  </a:lnTo>
                  <a:lnTo>
                    <a:pt x="1794" y="18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88803" y="622972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1"/>
                  </a:moveTo>
                  <a:lnTo>
                    <a:pt x="1" y="2384"/>
                  </a:lnTo>
                  <a:lnTo>
                    <a:pt x="331" y="2573"/>
                  </a:lnTo>
                  <a:lnTo>
                    <a:pt x="1794" y="213"/>
                  </a:lnTo>
                  <a:lnTo>
                    <a:pt x="14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606831" y="822290"/>
              <a:ext cx="48141" cy="68769"/>
            </a:xfrm>
            <a:custGeom>
              <a:avLst/>
              <a:gdLst/>
              <a:ahLst/>
              <a:cxnLst/>
              <a:rect l="l" t="t" r="r" b="b"/>
              <a:pathLst>
                <a:path w="1818" h="2597" extrusionOk="0">
                  <a:moveTo>
                    <a:pt x="1487" y="1"/>
                  </a:moveTo>
                  <a:lnTo>
                    <a:pt x="0" y="2384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553712" y="787309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83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500619" y="75481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60"/>
                  </a:lnTo>
                  <a:lnTo>
                    <a:pt x="331" y="2572"/>
                  </a:lnTo>
                  <a:lnTo>
                    <a:pt x="1817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19892" y="954135"/>
              <a:ext cx="48141" cy="68742"/>
            </a:xfrm>
            <a:custGeom>
              <a:avLst/>
              <a:gdLst/>
              <a:ahLst/>
              <a:cxnLst/>
              <a:rect l="l" t="t" r="r" b="b"/>
              <a:pathLst>
                <a:path w="1818" h="2596" extrusionOk="0">
                  <a:moveTo>
                    <a:pt x="1487" y="0"/>
                  </a:moveTo>
                  <a:lnTo>
                    <a:pt x="0" y="2383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766772" y="921644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60"/>
                  </a:lnTo>
                  <a:lnTo>
                    <a:pt x="331" y="2572"/>
                  </a:lnTo>
                  <a:lnTo>
                    <a:pt x="1794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713044" y="886028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4" y="0"/>
                  </a:moveTo>
                  <a:lnTo>
                    <a:pt x="1" y="2384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49259" y="987236"/>
              <a:ext cx="71867" cy="106264"/>
            </a:xfrm>
            <a:custGeom>
              <a:avLst/>
              <a:gdLst/>
              <a:ahLst/>
              <a:cxnLst/>
              <a:rect l="l" t="t" r="r" b="b"/>
              <a:pathLst>
                <a:path w="2714" h="4013" extrusionOk="0">
                  <a:moveTo>
                    <a:pt x="2384" y="1"/>
                  </a:moveTo>
                  <a:lnTo>
                    <a:pt x="0" y="3800"/>
                  </a:lnTo>
                  <a:lnTo>
                    <a:pt x="331" y="4012"/>
                  </a:lnTo>
                  <a:lnTo>
                    <a:pt x="2714" y="213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636198" y="85290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0" y="3823"/>
                  </a:lnTo>
                  <a:lnTo>
                    <a:pt x="331" y="4012"/>
                  </a:lnTo>
                  <a:lnTo>
                    <a:pt x="2690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24382" y="72169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1" y="3800"/>
                  </a:lnTo>
                  <a:lnTo>
                    <a:pt x="331" y="4012"/>
                  </a:lnTo>
                  <a:lnTo>
                    <a:pt x="2691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5083635">
            <a:off x="943937" y="4549259"/>
            <a:ext cx="827160" cy="962005"/>
            <a:chOff x="3393878" y="4486785"/>
            <a:chExt cx="827133" cy="961975"/>
          </a:xfrm>
        </p:grpSpPr>
        <p:sp>
          <p:nvSpPr>
            <p:cNvPr id="124" name="Google Shape;124;p2"/>
            <p:cNvSpPr/>
            <p:nvPr/>
          </p:nvSpPr>
          <p:spPr>
            <a:xfrm>
              <a:off x="3453091" y="4486785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820480" y="5046299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31098" y="3908677"/>
            <a:ext cx="736065" cy="1326494"/>
            <a:chOff x="1672423" y="3253452"/>
            <a:chExt cx="736065" cy="1326494"/>
          </a:xfrm>
        </p:grpSpPr>
        <p:sp>
          <p:nvSpPr>
            <p:cNvPr id="142" name="Google Shape;142;p2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2"/>
          <p:cNvGrpSpPr/>
          <p:nvPr/>
        </p:nvGrpSpPr>
        <p:grpSpPr>
          <a:xfrm>
            <a:off x="7788071" y="4299464"/>
            <a:ext cx="890364" cy="1101173"/>
            <a:chOff x="5959271" y="3613664"/>
            <a:chExt cx="890364" cy="1101173"/>
          </a:xfrm>
        </p:grpSpPr>
        <p:sp>
          <p:nvSpPr>
            <p:cNvPr id="152" name="Google Shape;152;p2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111130" y="3901125"/>
              <a:ext cx="236443" cy="255947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165312" y="3897675"/>
              <a:ext cx="423166" cy="260088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105334" y="4214020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2"/>
          <p:cNvSpPr/>
          <p:nvPr/>
        </p:nvSpPr>
        <p:spPr>
          <a:xfrm>
            <a:off x="7105154" y="2825370"/>
            <a:ext cx="15650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2"/>
          <p:cNvGrpSpPr/>
          <p:nvPr/>
        </p:nvGrpSpPr>
        <p:grpSpPr>
          <a:xfrm>
            <a:off x="1594392" y="323271"/>
            <a:ext cx="348087" cy="487150"/>
            <a:chOff x="2157913" y="1144688"/>
            <a:chExt cx="267451" cy="374299"/>
          </a:xfrm>
        </p:grpSpPr>
        <p:sp>
          <p:nvSpPr>
            <p:cNvPr id="164" name="Google Shape;164;p2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2"/>
          <p:cNvGrpSpPr/>
          <p:nvPr/>
        </p:nvGrpSpPr>
        <p:grpSpPr>
          <a:xfrm>
            <a:off x="8160661" y="1156966"/>
            <a:ext cx="819771" cy="865634"/>
            <a:chOff x="7088286" y="1674216"/>
            <a:chExt cx="819771" cy="865634"/>
          </a:xfrm>
        </p:grpSpPr>
        <p:grpSp>
          <p:nvGrpSpPr>
            <p:cNvPr id="167" name="Google Shape;167;p2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7423716" y="2201980"/>
                <a:ext cx="344594" cy="264721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2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2"/>
          <p:cNvSpPr/>
          <p:nvPr/>
        </p:nvSpPr>
        <p:spPr>
          <a:xfrm>
            <a:off x="7125448" y="831537"/>
            <a:ext cx="109906" cy="110862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2"/>
          <p:cNvGrpSpPr/>
          <p:nvPr/>
        </p:nvGrpSpPr>
        <p:grpSpPr>
          <a:xfrm>
            <a:off x="7950716" y="-106513"/>
            <a:ext cx="838202" cy="1491169"/>
            <a:chOff x="6731516" y="350687"/>
            <a:chExt cx="838202" cy="1491169"/>
          </a:xfrm>
        </p:grpSpPr>
        <p:sp>
          <p:nvSpPr>
            <p:cNvPr id="180" name="Google Shape;180;p2"/>
            <p:cNvSpPr/>
            <p:nvPr/>
          </p:nvSpPr>
          <p:spPr>
            <a:xfrm>
              <a:off x="6911475" y="988500"/>
              <a:ext cx="172675" cy="253324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87075" y="1044873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225056" y="902247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288347" y="914894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869611" y="351907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04632" y="350687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026778" y="783640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4296" y="783402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053020" y="795504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02;p2"/>
          <p:cNvGrpSpPr/>
          <p:nvPr/>
        </p:nvGrpSpPr>
        <p:grpSpPr>
          <a:xfrm>
            <a:off x="7259159" y="4644733"/>
            <a:ext cx="478022" cy="410626"/>
            <a:chOff x="5263209" y="4056946"/>
            <a:chExt cx="478022" cy="410626"/>
          </a:xfrm>
        </p:grpSpPr>
        <p:sp>
          <p:nvSpPr>
            <p:cNvPr id="203" name="Google Shape;203;p2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20809" y="4061910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263209" y="4061036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314448" y="4090906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1275737" y="284303"/>
            <a:ext cx="301226" cy="299677"/>
            <a:chOff x="3312562" y="901016"/>
            <a:chExt cx="301226" cy="299677"/>
          </a:xfrm>
        </p:grpSpPr>
        <p:sp>
          <p:nvSpPr>
            <p:cNvPr id="214" name="Google Shape;214;p2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399471" y="1003549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490047" y="903145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377598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530032" y="935822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2"/>
          <p:cNvGrpSpPr/>
          <p:nvPr/>
        </p:nvGrpSpPr>
        <p:grpSpPr>
          <a:xfrm rot="-928815">
            <a:off x="6926236" y="-285443"/>
            <a:ext cx="977002" cy="806713"/>
            <a:chOff x="8637793" y="1787288"/>
            <a:chExt cx="977024" cy="806732"/>
          </a:xfrm>
        </p:grpSpPr>
        <p:grpSp>
          <p:nvGrpSpPr>
            <p:cNvPr id="224" name="Google Shape;224;p2"/>
            <p:cNvGrpSpPr/>
            <p:nvPr/>
          </p:nvGrpSpPr>
          <p:grpSpPr>
            <a:xfrm>
              <a:off x="8637793" y="1787288"/>
              <a:ext cx="977024" cy="806732"/>
              <a:chOff x="7418593" y="2244488"/>
              <a:chExt cx="977024" cy="806732"/>
            </a:xfrm>
          </p:grpSpPr>
          <p:sp>
            <p:nvSpPr>
              <p:cNvPr id="225" name="Google Shape;225;p2"/>
              <p:cNvSpPr/>
              <p:nvPr/>
            </p:nvSpPr>
            <p:spPr>
              <a:xfrm>
                <a:off x="7418593" y="2244488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465904" y="230392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2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"/>
          <p:cNvGrpSpPr/>
          <p:nvPr/>
        </p:nvGrpSpPr>
        <p:grpSpPr>
          <a:xfrm>
            <a:off x="264926" y="1294668"/>
            <a:ext cx="766043" cy="1025292"/>
            <a:chOff x="1092001" y="1319643"/>
            <a:chExt cx="766043" cy="1025292"/>
          </a:xfrm>
        </p:grpSpPr>
        <p:sp>
          <p:nvSpPr>
            <p:cNvPr id="243" name="Google Shape;243;p2"/>
            <p:cNvSpPr/>
            <p:nvPr/>
          </p:nvSpPr>
          <p:spPr>
            <a:xfrm>
              <a:off x="1226944" y="1536465"/>
              <a:ext cx="524860" cy="680430"/>
            </a:xfrm>
            <a:custGeom>
              <a:avLst/>
              <a:gdLst/>
              <a:ahLst/>
              <a:cxnLst/>
              <a:rect l="l" t="t" r="r" b="b"/>
              <a:pathLst>
                <a:path w="19821" h="25696" extrusionOk="0">
                  <a:moveTo>
                    <a:pt x="16281" y="0"/>
                  </a:moveTo>
                  <a:lnTo>
                    <a:pt x="1" y="23218"/>
                  </a:lnTo>
                  <a:lnTo>
                    <a:pt x="3540" y="25695"/>
                  </a:lnTo>
                  <a:lnTo>
                    <a:pt x="19821" y="2454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135030" y="1472037"/>
              <a:ext cx="524251" cy="680430"/>
            </a:xfrm>
            <a:custGeom>
              <a:avLst/>
              <a:gdLst/>
              <a:ahLst/>
              <a:cxnLst/>
              <a:rect l="l" t="t" r="r" b="b"/>
              <a:pathLst>
                <a:path w="19798" h="25696" extrusionOk="0">
                  <a:moveTo>
                    <a:pt x="16282" y="1"/>
                  </a:moveTo>
                  <a:lnTo>
                    <a:pt x="1" y="23218"/>
                  </a:lnTo>
                  <a:lnTo>
                    <a:pt x="3517" y="25696"/>
                  </a:lnTo>
                  <a:lnTo>
                    <a:pt x="19797" y="2478"/>
                  </a:lnTo>
                  <a:lnTo>
                    <a:pt x="16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092001" y="2261233"/>
              <a:ext cx="98108" cy="82512"/>
            </a:xfrm>
            <a:custGeom>
              <a:avLst/>
              <a:gdLst/>
              <a:ahLst/>
              <a:cxnLst/>
              <a:rect l="l" t="t" r="r" b="b"/>
              <a:pathLst>
                <a:path w="3705" h="3116" extrusionOk="0">
                  <a:moveTo>
                    <a:pt x="2194" y="1"/>
                  </a:moveTo>
                  <a:lnTo>
                    <a:pt x="0" y="3115"/>
                  </a:lnTo>
                  <a:lnTo>
                    <a:pt x="3704" y="1063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093191" y="2234301"/>
              <a:ext cx="58124" cy="110633"/>
            </a:xfrm>
            <a:custGeom>
              <a:avLst/>
              <a:gdLst/>
              <a:ahLst/>
              <a:cxnLst/>
              <a:rect l="l" t="t" r="r" b="b"/>
              <a:pathLst>
                <a:path w="2195" h="4178" extrusionOk="0">
                  <a:moveTo>
                    <a:pt x="684" y="1"/>
                  </a:moveTo>
                  <a:lnTo>
                    <a:pt x="0" y="4177"/>
                  </a:lnTo>
                  <a:lnTo>
                    <a:pt x="0" y="4177"/>
                  </a:lnTo>
                  <a:lnTo>
                    <a:pt x="2194" y="1063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150099" y="2151260"/>
              <a:ext cx="170584" cy="138120"/>
            </a:xfrm>
            <a:custGeom>
              <a:avLst/>
              <a:gdLst/>
              <a:ahLst/>
              <a:cxnLst/>
              <a:rect l="l" t="t" r="r" b="b"/>
              <a:pathLst>
                <a:path w="6442" h="5216" extrusionOk="0">
                  <a:moveTo>
                    <a:pt x="2903" y="1"/>
                  </a:moveTo>
                  <a:lnTo>
                    <a:pt x="0" y="4154"/>
                  </a:lnTo>
                  <a:lnTo>
                    <a:pt x="1510" y="5216"/>
                  </a:lnTo>
                  <a:lnTo>
                    <a:pt x="6442" y="2478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110113" y="2085668"/>
              <a:ext cx="116856" cy="175589"/>
            </a:xfrm>
            <a:custGeom>
              <a:avLst/>
              <a:gdLst/>
              <a:ahLst/>
              <a:cxnLst/>
              <a:rect l="l" t="t" r="r" b="b"/>
              <a:pathLst>
                <a:path w="4413" h="6631" extrusionOk="0">
                  <a:moveTo>
                    <a:pt x="897" y="0"/>
                  </a:moveTo>
                  <a:lnTo>
                    <a:pt x="0" y="5569"/>
                  </a:lnTo>
                  <a:lnTo>
                    <a:pt x="1510" y="6631"/>
                  </a:lnTo>
                  <a:lnTo>
                    <a:pt x="4413" y="2478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566157" y="1432052"/>
              <a:ext cx="121252" cy="105629"/>
            </a:xfrm>
            <a:custGeom>
              <a:avLst/>
              <a:gdLst/>
              <a:ahLst/>
              <a:cxnLst/>
              <a:rect l="l" t="t" r="r" b="b"/>
              <a:pathLst>
                <a:path w="4579" h="3989" extrusionOk="0">
                  <a:moveTo>
                    <a:pt x="1062" y="1"/>
                  </a:moveTo>
                  <a:lnTo>
                    <a:pt x="1" y="1511"/>
                  </a:lnTo>
                  <a:lnTo>
                    <a:pt x="3516" y="3988"/>
                  </a:lnTo>
                  <a:lnTo>
                    <a:pt x="4578" y="2478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D6C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658071" y="1496480"/>
              <a:ext cx="121225" cy="104993"/>
            </a:xfrm>
            <a:custGeom>
              <a:avLst/>
              <a:gdLst/>
              <a:ahLst/>
              <a:cxnLst/>
              <a:rect l="l" t="t" r="r" b="b"/>
              <a:pathLst>
                <a:path w="4578" h="3965" extrusionOk="0">
                  <a:moveTo>
                    <a:pt x="1062" y="0"/>
                  </a:moveTo>
                  <a:lnTo>
                    <a:pt x="0" y="1510"/>
                  </a:lnTo>
                  <a:lnTo>
                    <a:pt x="3540" y="3964"/>
                  </a:lnTo>
                  <a:lnTo>
                    <a:pt x="4578" y="2478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593643" y="1319643"/>
              <a:ext cx="188087" cy="178052"/>
            </a:xfrm>
            <a:custGeom>
              <a:avLst/>
              <a:gdLst/>
              <a:ahLst/>
              <a:cxnLst/>
              <a:rect l="l" t="t" r="r" b="b"/>
              <a:pathLst>
                <a:path w="7103" h="6724" extrusionOk="0">
                  <a:moveTo>
                    <a:pt x="4113" y="1"/>
                  </a:moveTo>
                  <a:cubicBezTo>
                    <a:pt x="3445" y="1"/>
                    <a:pt x="2782" y="314"/>
                    <a:pt x="2360" y="895"/>
                  </a:cubicBezTo>
                  <a:lnTo>
                    <a:pt x="1" y="4246"/>
                  </a:lnTo>
                  <a:lnTo>
                    <a:pt x="3540" y="6723"/>
                  </a:lnTo>
                  <a:lnTo>
                    <a:pt x="7103" y="1650"/>
                  </a:lnTo>
                  <a:lnTo>
                    <a:pt x="5310" y="376"/>
                  </a:lnTo>
                  <a:cubicBezTo>
                    <a:pt x="4947" y="122"/>
                    <a:pt x="4529" y="1"/>
                    <a:pt x="4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84335" y="1361357"/>
              <a:ext cx="173709" cy="199950"/>
            </a:xfrm>
            <a:custGeom>
              <a:avLst/>
              <a:gdLst/>
              <a:ahLst/>
              <a:cxnLst/>
              <a:rect l="l" t="t" r="r" b="b"/>
              <a:pathLst>
                <a:path w="6560" h="7551" extrusionOk="0">
                  <a:moveTo>
                    <a:pt x="3587" y="0"/>
                  </a:moveTo>
                  <a:lnTo>
                    <a:pt x="0" y="5073"/>
                  </a:lnTo>
                  <a:lnTo>
                    <a:pt x="3539" y="7551"/>
                  </a:lnTo>
                  <a:lnTo>
                    <a:pt x="5899" y="4200"/>
                  </a:lnTo>
                  <a:cubicBezTo>
                    <a:pt x="6560" y="3233"/>
                    <a:pt x="6324" y="1911"/>
                    <a:pt x="5380" y="1251"/>
                  </a:cubicBez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226944" y="1536465"/>
              <a:ext cx="461123" cy="636076"/>
            </a:xfrm>
            <a:custGeom>
              <a:avLst/>
              <a:gdLst/>
              <a:ahLst/>
              <a:cxnLst/>
              <a:rect l="l" t="t" r="r" b="b"/>
              <a:pathLst>
                <a:path w="17414" h="24021" extrusionOk="0">
                  <a:moveTo>
                    <a:pt x="16281" y="0"/>
                  </a:moveTo>
                  <a:lnTo>
                    <a:pt x="1" y="23218"/>
                  </a:lnTo>
                  <a:lnTo>
                    <a:pt x="1133" y="24020"/>
                  </a:lnTo>
                  <a:lnTo>
                    <a:pt x="17414" y="779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198159" y="1516392"/>
              <a:ext cx="461732" cy="636076"/>
            </a:xfrm>
            <a:custGeom>
              <a:avLst/>
              <a:gdLst/>
              <a:ahLst/>
              <a:cxnLst/>
              <a:rect l="l" t="t" r="r" b="b"/>
              <a:pathLst>
                <a:path w="17437" h="24021" extrusionOk="0">
                  <a:moveTo>
                    <a:pt x="16304" y="1"/>
                  </a:moveTo>
                  <a:lnTo>
                    <a:pt x="0" y="23219"/>
                  </a:lnTo>
                  <a:lnTo>
                    <a:pt x="1133" y="24021"/>
                  </a:lnTo>
                  <a:lnTo>
                    <a:pt x="17437" y="803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386635" y="-107100"/>
            <a:ext cx="846654" cy="974068"/>
            <a:chOff x="2401585" y="228600"/>
            <a:chExt cx="846654" cy="974068"/>
          </a:xfrm>
        </p:grpSpPr>
        <p:sp>
          <p:nvSpPr>
            <p:cNvPr id="256" name="Google Shape;256;p2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70694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736482" y="476033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569656" y="713403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528404" y="675911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2"/>
          <p:cNvSpPr txBox="1">
            <a:spLocks noGrp="1"/>
          </p:cNvSpPr>
          <p:nvPr>
            <p:ph type="ctrTitle"/>
          </p:nvPr>
        </p:nvSpPr>
        <p:spPr>
          <a:xfrm>
            <a:off x="2042250" y="1363844"/>
            <a:ext cx="5059500" cy="18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7" name="Google Shape;267;p2"/>
          <p:cNvSpPr txBox="1">
            <a:spLocks noGrp="1"/>
          </p:cNvSpPr>
          <p:nvPr>
            <p:ph type="subTitle" idx="1"/>
          </p:nvPr>
        </p:nvSpPr>
        <p:spPr>
          <a:xfrm>
            <a:off x="1513200" y="3244456"/>
            <a:ext cx="61176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68" name="Google Shape;268;p2"/>
          <p:cNvGrpSpPr/>
          <p:nvPr/>
        </p:nvGrpSpPr>
        <p:grpSpPr>
          <a:xfrm>
            <a:off x="848981" y="3091234"/>
            <a:ext cx="717966" cy="1279218"/>
            <a:chOff x="848981" y="3091234"/>
            <a:chExt cx="717966" cy="1279218"/>
          </a:xfrm>
        </p:grpSpPr>
        <p:grpSp>
          <p:nvGrpSpPr>
            <p:cNvPr id="269" name="Google Shape;269;p2"/>
            <p:cNvGrpSpPr/>
            <p:nvPr/>
          </p:nvGrpSpPr>
          <p:grpSpPr>
            <a:xfrm>
              <a:off x="848981" y="3794879"/>
              <a:ext cx="717966" cy="575573"/>
              <a:chOff x="2905824" y="3732667"/>
              <a:chExt cx="538609" cy="431788"/>
            </a:xfrm>
          </p:grpSpPr>
          <p:sp>
            <p:nvSpPr>
              <p:cNvPr id="270" name="Google Shape;270;p2"/>
              <p:cNvSpPr/>
              <p:nvPr/>
            </p:nvSpPr>
            <p:spPr>
              <a:xfrm>
                <a:off x="2905824" y="3732667"/>
                <a:ext cx="46261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71" extrusionOk="0">
                    <a:moveTo>
                      <a:pt x="873" y="1"/>
                    </a:moveTo>
                    <a:cubicBezTo>
                      <a:pt x="378" y="1"/>
                      <a:pt x="0" y="402"/>
                      <a:pt x="0" y="874"/>
                    </a:cubicBezTo>
                    <a:cubicBezTo>
                      <a:pt x="0" y="1369"/>
                      <a:pt x="378" y="1770"/>
                      <a:pt x="873" y="1770"/>
                    </a:cubicBezTo>
                    <a:cubicBezTo>
                      <a:pt x="1369" y="1770"/>
                      <a:pt x="1746" y="1369"/>
                      <a:pt x="1746" y="874"/>
                    </a:cubicBezTo>
                    <a:cubicBezTo>
                      <a:pt x="1746" y="402"/>
                      <a:pt x="1369" y="1"/>
                      <a:pt x="873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3369415" y="4089437"/>
                <a:ext cx="75018" cy="75018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33" extrusionOk="0">
                    <a:moveTo>
                      <a:pt x="1416" y="1"/>
                    </a:moveTo>
                    <a:cubicBezTo>
                      <a:pt x="638" y="1"/>
                      <a:pt x="1" y="638"/>
                      <a:pt x="1" y="1416"/>
                    </a:cubicBezTo>
                    <a:cubicBezTo>
                      <a:pt x="1" y="2195"/>
                      <a:pt x="638" y="2832"/>
                      <a:pt x="1416" y="2832"/>
                    </a:cubicBezTo>
                    <a:cubicBezTo>
                      <a:pt x="2195" y="2832"/>
                      <a:pt x="2832" y="2195"/>
                      <a:pt x="2832" y="1416"/>
                    </a:cubicBezTo>
                    <a:cubicBezTo>
                      <a:pt x="2832" y="638"/>
                      <a:pt x="2195" y="1"/>
                      <a:pt x="1416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" name="Google Shape;272;p2"/>
            <p:cNvSpPr/>
            <p:nvPr/>
          </p:nvSpPr>
          <p:spPr>
            <a:xfrm>
              <a:off x="1120014" y="3091234"/>
              <a:ext cx="90783" cy="92030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2"/>
          <p:cNvGrpSpPr/>
          <p:nvPr/>
        </p:nvGrpSpPr>
        <p:grpSpPr>
          <a:xfrm>
            <a:off x="7287565" y="2539546"/>
            <a:ext cx="1051591" cy="1046180"/>
            <a:chOff x="7287565" y="2539546"/>
            <a:chExt cx="1051591" cy="1046180"/>
          </a:xfrm>
        </p:grpSpPr>
        <p:sp>
          <p:nvSpPr>
            <p:cNvPr id="274" name="Google Shape;274;p2"/>
            <p:cNvSpPr/>
            <p:nvPr/>
          </p:nvSpPr>
          <p:spPr>
            <a:xfrm>
              <a:off x="8290285" y="2539546"/>
              <a:ext cx="48871" cy="48911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7136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4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316" name="Google Shape;316;p4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4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4"/>
          <p:cNvGrpSpPr/>
          <p:nvPr/>
        </p:nvGrpSpPr>
        <p:grpSpPr>
          <a:xfrm>
            <a:off x="7447391" y="4413729"/>
            <a:ext cx="673587" cy="441978"/>
            <a:chOff x="3803666" y="3748079"/>
            <a:chExt cx="673587" cy="441978"/>
          </a:xfrm>
        </p:grpSpPr>
        <p:sp>
          <p:nvSpPr>
            <p:cNvPr id="342" name="Google Shape;342;p4"/>
            <p:cNvSpPr/>
            <p:nvPr/>
          </p:nvSpPr>
          <p:spPr>
            <a:xfrm>
              <a:off x="3803666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3928031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4"/>
          <p:cNvSpPr/>
          <p:nvPr/>
        </p:nvSpPr>
        <p:spPr>
          <a:xfrm>
            <a:off x="7105154" y="2825370"/>
            <a:ext cx="15650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4"/>
          <p:cNvGrpSpPr/>
          <p:nvPr/>
        </p:nvGrpSpPr>
        <p:grpSpPr>
          <a:xfrm>
            <a:off x="1594392" y="323271"/>
            <a:ext cx="348087" cy="487150"/>
            <a:chOff x="2157913" y="1144688"/>
            <a:chExt cx="267451" cy="374299"/>
          </a:xfrm>
        </p:grpSpPr>
        <p:sp>
          <p:nvSpPr>
            <p:cNvPr id="373" name="Google Shape;373;p4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4"/>
          <p:cNvSpPr/>
          <p:nvPr/>
        </p:nvSpPr>
        <p:spPr>
          <a:xfrm>
            <a:off x="7125448" y="831537"/>
            <a:ext cx="109903" cy="110860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4"/>
          <p:cNvGrpSpPr/>
          <p:nvPr/>
        </p:nvGrpSpPr>
        <p:grpSpPr>
          <a:xfrm rot="549653">
            <a:off x="8487434" y="549360"/>
            <a:ext cx="300822" cy="299868"/>
            <a:chOff x="3312562" y="901016"/>
            <a:chExt cx="300835" cy="299881"/>
          </a:xfrm>
        </p:grpSpPr>
        <p:sp>
          <p:nvSpPr>
            <p:cNvPr id="377" name="Google Shape;377;p4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3399297" y="1003754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3489656" y="901534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3378789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3530627" y="932845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4"/>
          <p:cNvGrpSpPr/>
          <p:nvPr/>
        </p:nvGrpSpPr>
        <p:grpSpPr>
          <a:xfrm rot="549653">
            <a:off x="7614882" y="60582"/>
            <a:ext cx="846615" cy="974024"/>
            <a:chOff x="2401585" y="228600"/>
            <a:chExt cx="846654" cy="974068"/>
          </a:xfrm>
        </p:grpSpPr>
        <p:sp>
          <p:nvSpPr>
            <p:cNvPr id="387" name="Google Shape;387;p4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270587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2735117" y="475047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2569087" y="709876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2530073" y="673484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4"/>
          <p:cNvSpPr/>
          <p:nvPr/>
        </p:nvSpPr>
        <p:spPr>
          <a:xfrm>
            <a:off x="848981" y="3794879"/>
            <a:ext cx="61665" cy="62512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"/>
          <p:cNvSpPr/>
          <p:nvPr/>
        </p:nvSpPr>
        <p:spPr>
          <a:xfrm>
            <a:off x="8290285" y="2539546"/>
            <a:ext cx="48870" cy="48909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"/>
          <p:cNvSpPr txBox="1">
            <a:spLocks noGrp="1"/>
          </p:cNvSpPr>
          <p:nvPr>
            <p:ph type="title"/>
          </p:nvPr>
        </p:nvSpPr>
        <p:spPr>
          <a:xfrm>
            <a:off x="713225" y="585519"/>
            <a:ext cx="77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0" name="Google Shape;400;p4"/>
          <p:cNvSpPr txBox="1">
            <a:spLocks noGrp="1"/>
          </p:cNvSpPr>
          <p:nvPr>
            <p:ph type="body" idx="1"/>
          </p:nvPr>
        </p:nvSpPr>
        <p:spPr>
          <a:xfrm>
            <a:off x="942900" y="1203775"/>
            <a:ext cx="725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1" name="Google Shape;401;p4"/>
          <p:cNvGrpSpPr/>
          <p:nvPr/>
        </p:nvGrpSpPr>
        <p:grpSpPr>
          <a:xfrm>
            <a:off x="7706445" y="4548239"/>
            <a:ext cx="860372" cy="884879"/>
            <a:chOff x="4228489" y="3826976"/>
            <a:chExt cx="860372" cy="884879"/>
          </a:xfrm>
        </p:grpSpPr>
        <p:sp>
          <p:nvSpPr>
            <p:cNvPr id="402" name="Google Shape;402;p4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5021363" y="3827572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091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11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827" name="Google Shape;827;p11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11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3" name="Google Shape;853;p11"/>
          <p:cNvSpPr txBox="1">
            <a:spLocks noGrp="1"/>
          </p:cNvSpPr>
          <p:nvPr>
            <p:ph type="subTitle" idx="1"/>
          </p:nvPr>
        </p:nvSpPr>
        <p:spPr>
          <a:xfrm>
            <a:off x="2865150" y="2864295"/>
            <a:ext cx="3413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54" name="Google Shape;854;p11"/>
          <p:cNvGrpSpPr/>
          <p:nvPr/>
        </p:nvGrpSpPr>
        <p:grpSpPr>
          <a:xfrm flipH="1">
            <a:off x="7705184" y="4299418"/>
            <a:ext cx="832902" cy="887270"/>
            <a:chOff x="2293493" y="3811393"/>
            <a:chExt cx="832902" cy="887270"/>
          </a:xfrm>
        </p:grpSpPr>
        <p:sp>
          <p:nvSpPr>
            <p:cNvPr id="855" name="Google Shape;855;p11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11"/>
          <p:cNvGrpSpPr/>
          <p:nvPr/>
        </p:nvGrpSpPr>
        <p:grpSpPr>
          <a:xfrm rot="-5083635" flipH="1">
            <a:off x="7277090" y="4394296"/>
            <a:ext cx="829804" cy="964751"/>
            <a:chOff x="3391288" y="4486192"/>
            <a:chExt cx="829778" cy="964720"/>
          </a:xfrm>
        </p:grpSpPr>
        <p:sp>
          <p:nvSpPr>
            <p:cNvPr id="863" name="Google Shape;863;p11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391288" y="4536796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11"/>
          <p:cNvGrpSpPr/>
          <p:nvPr/>
        </p:nvGrpSpPr>
        <p:grpSpPr>
          <a:xfrm flipH="1">
            <a:off x="8281453" y="3756277"/>
            <a:ext cx="736065" cy="1326494"/>
            <a:chOff x="1672423" y="3253452"/>
            <a:chExt cx="736065" cy="1326494"/>
          </a:xfrm>
        </p:grpSpPr>
        <p:sp>
          <p:nvSpPr>
            <p:cNvPr id="881" name="Google Shape;881;p11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11"/>
          <p:cNvGrpSpPr/>
          <p:nvPr/>
        </p:nvGrpSpPr>
        <p:grpSpPr>
          <a:xfrm flipH="1">
            <a:off x="420609" y="1699891"/>
            <a:ext cx="819771" cy="865634"/>
            <a:chOff x="7088286" y="1674216"/>
            <a:chExt cx="819771" cy="865634"/>
          </a:xfrm>
        </p:grpSpPr>
        <p:grpSp>
          <p:nvGrpSpPr>
            <p:cNvPr id="891" name="Google Shape;891;p11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892" name="Google Shape;892;p11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1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1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1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1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1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1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1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1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1" name="Google Shape;901;p11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11"/>
          <p:cNvGrpSpPr/>
          <p:nvPr/>
        </p:nvGrpSpPr>
        <p:grpSpPr>
          <a:xfrm flipH="1">
            <a:off x="259698" y="3591017"/>
            <a:ext cx="838202" cy="1491764"/>
            <a:chOff x="6731516" y="350092"/>
            <a:chExt cx="838202" cy="1491764"/>
          </a:xfrm>
        </p:grpSpPr>
        <p:sp>
          <p:nvSpPr>
            <p:cNvPr id="903" name="Google Shape;903;p11"/>
            <p:cNvSpPr/>
            <p:nvPr/>
          </p:nvSpPr>
          <p:spPr>
            <a:xfrm>
              <a:off x="6911477" y="988507"/>
              <a:ext cx="171220" cy="251189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6886479" y="1047850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7223865" y="901651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7290728" y="917275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6869611" y="353693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6905227" y="350092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7033922" y="797928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7011440" y="797690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7060164" y="809791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0161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15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063" name="Google Shape;1063;p15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7" name="Google Shape;1087;p15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15"/>
          <p:cNvSpPr txBox="1">
            <a:spLocks noGrp="1"/>
          </p:cNvSpPr>
          <p:nvPr>
            <p:ph type="title"/>
          </p:nvPr>
        </p:nvSpPr>
        <p:spPr>
          <a:xfrm>
            <a:off x="1246625" y="546075"/>
            <a:ext cx="3887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089" name="Google Shape;1089;p15"/>
          <p:cNvGrpSpPr/>
          <p:nvPr/>
        </p:nvGrpSpPr>
        <p:grpSpPr>
          <a:xfrm rot="1039888">
            <a:off x="213642" y="4191673"/>
            <a:ext cx="1032829" cy="722298"/>
            <a:chOff x="1143214" y="547371"/>
            <a:chExt cx="1032826" cy="722296"/>
          </a:xfrm>
        </p:grpSpPr>
        <p:sp>
          <p:nvSpPr>
            <p:cNvPr id="1090" name="Google Shape;1090;p15"/>
            <p:cNvSpPr/>
            <p:nvPr/>
          </p:nvSpPr>
          <p:spPr>
            <a:xfrm>
              <a:off x="1143214" y="614234"/>
              <a:ext cx="990352" cy="655433"/>
            </a:xfrm>
            <a:custGeom>
              <a:avLst/>
              <a:gdLst/>
              <a:ahLst/>
              <a:cxnLst/>
              <a:rect l="l" t="t" r="r" b="b"/>
              <a:pathLst>
                <a:path w="37400" h="24752" extrusionOk="0">
                  <a:moveTo>
                    <a:pt x="1582" y="0"/>
                  </a:moveTo>
                  <a:lnTo>
                    <a:pt x="1" y="2572"/>
                  </a:lnTo>
                  <a:lnTo>
                    <a:pt x="35818" y="24752"/>
                  </a:lnTo>
                  <a:lnTo>
                    <a:pt x="37399" y="22204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1185715" y="547371"/>
              <a:ext cx="990326" cy="659193"/>
            </a:xfrm>
            <a:custGeom>
              <a:avLst/>
              <a:gdLst/>
              <a:ahLst/>
              <a:cxnLst/>
              <a:rect l="l" t="t" r="r" b="b"/>
              <a:pathLst>
                <a:path w="37399" h="24894" extrusionOk="0">
                  <a:moveTo>
                    <a:pt x="1581" y="1"/>
                  </a:moveTo>
                  <a:lnTo>
                    <a:pt x="0" y="2549"/>
                  </a:lnTo>
                  <a:lnTo>
                    <a:pt x="35818" y="24894"/>
                  </a:lnTo>
                  <a:lnTo>
                    <a:pt x="37399" y="2232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2031073" y="1082830"/>
              <a:ext cx="47505" cy="68769"/>
            </a:xfrm>
            <a:custGeom>
              <a:avLst/>
              <a:gdLst/>
              <a:ahLst/>
              <a:cxnLst/>
              <a:rect l="l" t="t" r="r" b="b"/>
              <a:pathLst>
                <a:path w="1794" h="2597" extrusionOk="0">
                  <a:moveTo>
                    <a:pt x="1464" y="1"/>
                  </a:moveTo>
                  <a:lnTo>
                    <a:pt x="1" y="2384"/>
                  </a:lnTo>
                  <a:lnTo>
                    <a:pt x="331" y="2596"/>
                  </a:lnTo>
                  <a:lnTo>
                    <a:pt x="1794" y="21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1977980" y="105033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87" y="1"/>
                  </a:moveTo>
                  <a:lnTo>
                    <a:pt x="0" y="2361"/>
                  </a:lnTo>
                  <a:lnTo>
                    <a:pt x="330" y="2573"/>
                  </a:lnTo>
                  <a:lnTo>
                    <a:pt x="1793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1924860" y="101723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84"/>
                  </a:lnTo>
                  <a:lnTo>
                    <a:pt x="331" y="2572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1395015" y="688590"/>
              <a:ext cx="47505" cy="68742"/>
            </a:xfrm>
            <a:custGeom>
              <a:avLst/>
              <a:gdLst/>
              <a:ahLst/>
              <a:cxnLst/>
              <a:rect l="l" t="t" r="r" b="b"/>
              <a:pathLst>
                <a:path w="1794" h="2596" extrusionOk="0">
                  <a:moveTo>
                    <a:pt x="1464" y="0"/>
                  </a:moveTo>
                  <a:lnTo>
                    <a:pt x="1" y="2383"/>
                  </a:lnTo>
                  <a:lnTo>
                    <a:pt x="307" y="2596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1341287" y="65797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0"/>
                  </a:moveTo>
                  <a:lnTo>
                    <a:pt x="1" y="2360"/>
                  </a:lnTo>
                  <a:lnTo>
                    <a:pt x="307" y="2572"/>
                  </a:lnTo>
                  <a:lnTo>
                    <a:pt x="1794" y="18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1288803" y="622972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1"/>
                  </a:moveTo>
                  <a:lnTo>
                    <a:pt x="1" y="2384"/>
                  </a:lnTo>
                  <a:lnTo>
                    <a:pt x="331" y="2573"/>
                  </a:lnTo>
                  <a:lnTo>
                    <a:pt x="1794" y="213"/>
                  </a:lnTo>
                  <a:lnTo>
                    <a:pt x="14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1606831" y="822290"/>
              <a:ext cx="48141" cy="68769"/>
            </a:xfrm>
            <a:custGeom>
              <a:avLst/>
              <a:gdLst/>
              <a:ahLst/>
              <a:cxnLst/>
              <a:rect l="l" t="t" r="r" b="b"/>
              <a:pathLst>
                <a:path w="1818" h="2597" extrusionOk="0">
                  <a:moveTo>
                    <a:pt x="1487" y="1"/>
                  </a:moveTo>
                  <a:lnTo>
                    <a:pt x="0" y="2384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1553712" y="787309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83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1500619" y="75481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60"/>
                  </a:lnTo>
                  <a:lnTo>
                    <a:pt x="331" y="2572"/>
                  </a:lnTo>
                  <a:lnTo>
                    <a:pt x="1817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1819892" y="954135"/>
              <a:ext cx="48141" cy="68742"/>
            </a:xfrm>
            <a:custGeom>
              <a:avLst/>
              <a:gdLst/>
              <a:ahLst/>
              <a:cxnLst/>
              <a:rect l="l" t="t" r="r" b="b"/>
              <a:pathLst>
                <a:path w="1818" h="2596" extrusionOk="0">
                  <a:moveTo>
                    <a:pt x="1487" y="0"/>
                  </a:moveTo>
                  <a:lnTo>
                    <a:pt x="0" y="2383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1766772" y="921644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60"/>
                  </a:lnTo>
                  <a:lnTo>
                    <a:pt x="331" y="2572"/>
                  </a:lnTo>
                  <a:lnTo>
                    <a:pt x="1794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1713044" y="886028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4" y="0"/>
                  </a:moveTo>
                  <a:lnTo>
                    <a:pt x="1" y="2384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1849259" y="987236"/>
              <a:ext cx="71867" cy="106264"/>
            </a:xfrm>
            <a:custGeom>
              <a:avLst/>
              <a:gdLst/>
              <a:ahLst/>
              <a:cxnLst/>
              <a:rect l="l" t="t" r="r" b="b"/>
              <a:pathLst>
                <a:path w="2714" h="4013" extrusionOk="0">
                  <a:moveTo>
                    <a:pt x="2384" y="1"/>
                  </a:moveTo>
                  <a:lnTo>
                    <a:pt x="0" y="3800"/>
                  </a:lnTo>
                  <a:lnTo>
                    <a:pt x="331" y="4012"/>
                  </a:lnTo>
                  <a:lnTo>
                    <a:pt x="2714" y="213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1636198" y="85290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0" y="3823"/>
                  </a:lnTo>
                  <a:lnTo>
                    <a:pt x="331" y="4012"/>
                  </a:lnTo>
                  <a:lnTo>
                    <a:pt x="2690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1424382" y="72169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1" y="3800"/>
                  </a:lnTo>
                  <a:lnTo>
                    <a:pt x="331" y="4012"/>
                  </a:lnTo>
                  <a:lnTo>
                    <a:pt x="2691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15"/>
          <p:cNvGrpSpPr/>
          <p:nvPr/>
        </p:nvGrpSpPr>
        <p:grpSpPr>
          <a:xfrm rot="-1784949">
            <a:off x="752644" y="4150301"/>
            <a:ext cx="301228" cy="300274"/>
            <a:chOff x="3312562" y="901016"/>
            <a:chExt cx="301230" cy="300276"/>
          </a:xfrm>
        </p:grpSpPr>
        <p:sp>
          <p:nvSpPr>
            <p:cNvPr id="1108" name="Google Shape;1108;p15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3399628" y="1004149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3490051" y="901202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3377755" y="980396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3530036" y="933879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693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Google Shape;1118;p16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119" name="Google Shape;1119;p16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16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6"/>
          <p:cNvSpPr txBox="1">
            <a:spLocks noGrp="1"/>
          </p:cNvSpPr>
          <p:nvPr>
            <p:ph type="title"/>
          </p:nvPr>
        </p:nvSpPr>
        <p:spPr>
          <a:xfrm>
            <a:off x="713225" y="585519"/>
            <a:ext cx="77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594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"/>
          <p:cNvSpPr txBox="1">
            <a:spLocks noGrp="1"/>
          </p:cNvSpPr>
          <p:nvPr>
            <p:ph type="title"/>
          </p:nvPr>
        </p:nvSpPr>
        <p:spPr>
          <a:xfrm>
            <a:off x="698900" y="3451450"/>
            <a:ext cx="5266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49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04B5D"/>
              </a:buClr>
              <a:buSzPts val="3000"/>
              <a:buFont typeface="Amatic SC"/>
              <a:buNone/>
              <a:defRPr sz="3000" b="1">
                <a:solidFill>
                  <a:srgbClr val="E04B5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●"/>
              <a:defRPr sz="1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04B5D"/>
              </a:buClr>
              <a:buSzPts val="3000"/>
              <a:buFont typeface="Amatic SC"/>
              <a:buNone/>
              <a:defRPr sz="3000" b="1">
                <a:solidFill>
                  <a:srgbClr val="E04B5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●"/>
              <a:defRPr sz="1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28215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48A83EB-9682-4CB8-9DA9-CFD28ADD94E6}"/>
              </a:ext>
            </a:extLst>
          </p:cNvPr>
          <p:cNvSpPr txBox="1"/>
          <p:nvPr/>
        </p:nvSpPr>
        <p:spPr>
          <a:xfrm>
            <a:off x="394048" y="1489935"/>
            <a:ext cx="795278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  <a:latin typeface="A3.Jovis-BarlowBlack-San" panose="00000A00000000000000" pitchFamily="2" charset="0"/>
                <a:cs typeface="Arial" panose="020B0604020202020204" pitchFamily="34" charset="0"/>
              </a:rPr>
              <a:t>BÀI 10</a:t>
            </a:r>
          </a:p>
          <a:p>
            <a:pPr algn="ctr"/>
            <a:r>
              <a:rPr lang="en-US" sz="4800" b="1" dirty="0">
                <a:solidFill>
                  <a:schemeClr val="accent2"/>
                </a:solidFill>
                <a:latin typeface="A3.Jovis-BarlowBlack-San" panose="00000A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accent2"/>
                </a:solidFill>
                <a:latin typeface="#9Slide03 AmpleSoft Bold" panose="02000000000000000000" pitchFamily="2" charset="0"/>
                <a:cs typeface="Arial" panose="020B0604020202020204" pitchFamily="34" charset="0"/>
              </a:rPr>
              <a:t>SỐ NGUYÊN TỐ.HỢP SỐ </a:t>
            </a:r>
            <a:endParaRPr lang="en-US" sz="4800" b="1" dirty="0">
              <a:solidFill>
                <a:schemeClr val="accent2"/>
              </a:solidFill>
              <a:latin typeface="#9Slide03 AmpleSoft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C047B65C-9DBE-4BCE-9C31-838D67EA4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37" y="88670"/>
            <a:ext cx="2614973" cy="1292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92D5C-136B-16F9-8EA2-FFC48FE8E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428" y="197465"/>
            <a:ext cx="7258200" cy="684451"/>
          </a:xfrm>
        </p:spPr>
        <p:txBody>
          <a:bodyPr/>
          <a:lstStyle/>
          <a:p>
            <a:pPr marL="7620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SVN-Aptima" panose="02040603050506020204" pitchFamily="18" charset="0"/>
              </a:rPr>
              <a:t>HOẠT ĐỘNG CÁ NHÂN: 2p</a:t>
            </a:r>
          </a:p>
          <a:p>
            <a:pPr marL="76200" indent="0" algn="ctr">
              <a:buNone/>
            </a:pPr>
            <a:endParaRPr lang="en-US" sz="3200" b="1" dirty="0">
              <a:solidFill>
                <a:srgbClr val="FF0000"/>
              </a:solidFill>
              <a:latin typeface="SVN-Aptima" panose="02040603050506020204" pitchFamily="18" charset="0"/>
            </a:endParaRPr>
          </a:p>
        </p:txBody>
      </p:sp>
      <p:pic>
        <p:nvPicPr>
          <p:cNvPr id="4" name="2 Minute Kids Cleanup Countdown with Song! (HD)">
            <a:hlinkClick r:id="" action="ppaction://media"/>
            <a:extLst>
              <a:ext uri="{FF2B5EF4-FFF2-40B4-BE49-F238E27FC236}">
                <a16:creationId xmlns:a16="http://schemas.microsoft.com/office/drawing/2014/main" id="{69BC3668-CE26-0A17-0A44-7F872F7CAB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1829" y="2462256"/>
            <a:ext cx="2313064" cy="1404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320BC0-5DEA-FF5D-ECE8-8CCEB58C57B6}"/>
              </a:ext>
            </a:extLst>
          </p:cNvPr>
          <p:cNvSpPr txBox="1"/>
          <p:nvPr/>
        </p:nvSpPr>
        <p:spPr>
          <a:xfrm>
            <a:off x="630428" y="967478"/>
            <a:ext cx="7952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#9Slide04 SFU GaramondThree" panose="00000700000000000000" pitchFamily="2" charset="0"/>
              </a:rPr>
              <a:t>Nhiệm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vụ</a:t>
            </a:r>
            <a:r>
              <a:rPr lang="en-US" sz="2800" b="1" dirty="0">
                <a:latin typeface="#9Slide04 SFU GaramondThree" panose="00000700000000000000" pitchFamily="2" charset="0"/>
              </a:rPr>
              <a:t>: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Đọc</a:t>
            </a:r>
            <a:r>
              <a:rPr lang="en-US" sz="2800" b="1" dirty="0">
                <a:latin typeface="#9Slide04 SFU GaramondThree" panose="00000700000000000000" pitchFamily="2" charset="0"/>
              </a:rPr>
              <a:t> SGK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và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lấy</a:t>
            </a:r>
            <a:r>
              <a:rPr lang="en-US" sz="2800" b="1" dirty="0">
                <a:latin typeface="#9Slide04 SFU GaramondThree" panose="00000700000000000000" pitchFamily="2" charset="0"/>
              </a:rPr>
              <a:t> 3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ví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dụ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về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số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nguyên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tố</a:t>
            </a:r>
            <a:r>
              <a:rPr lang="en-US" sz="2800" b="1" dirty="0">
                <a:latin typeface="#9Slide04 SFU GaramondThree" panose="00000700000000000000" pitchFamily="2" charset="0"/>
              </a:rPr>
              <a:t>, </a:t>
            </a:r>
          </a:p>
          <a:p>
            <a:r>
              <a:rPr lang="en-US" sz="2800" b="1" dirty="0">
                <a:latin typeface="#9Slide04 SFU GaramondThree" panose="00000700000000000000" pitchFamily="2" charset="0"/>
              </a:rPr>
              <a:t>3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ví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dụ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về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hợp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số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vào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vở</a:t>
            </a:r>
            <a:endParaRPr lang="en-US" sz="1600" b="1" dirty="0">
              <a:latin typeface="#9Slide04 SFU GaramondThree" panose="000007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598629-7022-EF65-5E3B-394E24171261}"/>
              </a:ext>
            </a:extLst>
          </p:cNvPr>
          <p:cNvSpPr/>
          <p:nvPr/>
        </p:nvSpPr>
        <p:spPr>
          <a:xfrm>
            <a:off x="953477" y="2203938"/>
            <a:ext cx="4064000" cy="23266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B0373A-65C9-95E4-5044-E3B32E4B96F9}"/>
              </a:ext>
            </a:extLst>
          </p:cNvPr>
          <p:cNvCxnSpPr/>
          <p:nvPr/>
        </p:nvCxnSpPr>
        <p:spPr>
          <a:xfrm>
            <a:off x="953477" y="2203938"/>
            <a:ext cx="3978031" cy="2180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D84B97-AB74-30DC-AD9D-A04EE55DAA4A}"/>
              </a:ext>
            </a:extLst>
          </p:cNvPr>
          <p:cNvCxnSpPr/>
          <p:nvPr/>
        </p:nvCxnSpPr>
        <p:spPr>
          <a:xfrm>
            <a:off x="953477" y="2258646"/>
            <a:ext cx="4064000" cy="227195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C32B60-0B30-72CE-828D-463FACAF4D2E}"/>
              </a:ext>
            </a:extLst>
          </p:cNvPr>
          <p:cNvCxnSpPr/>
          <p:nvPr/>
        </p:nvCxnSpPr>
        <p:spPr>
          <a:xfrm flipV="1">
            <a:off x="953477" y="2203938"/>
            <a:ext cx="4064000" cy="232665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960B6C1-40C9-7D62-A2A7-ED1D2D766945}"/>
              </a:ext>
            </a:extLst>
          </p:cNvPr>
          <p:cNvSpPr/>
          <p:nvPr/>
        </p:nvSpPr>
        <p:spPr>
          <a:xfrm>
            <a:off x="1836615" y="2727158"/>
            <a:ext cx="2094523" cy="12274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6E269A-C2A9-C304-EFE6-32CFD84C3878}"/>
              </a:ext>
            </a:extLst>
          </p:cNvPr>
          <p:cNvSpPr txBox="1"/>
          <p:nvPr/>
        </p:nvSpPr>
        <p:spPr>
          <a:xfrm>
            <a:off x="2715846" y="4034731"/>
            <a:ext cx="45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FADAA1-13D5-B278-D827-8ABA20DAF276}"/>
              </a:ext>
            </a:extLst>
          </p:cNvPr>
          <p:cNvSpPr txBox="1"/>
          <p:nvPr/>
        </p:nvSpPr>
        <p:spPr>
          <a:xfrm>
            <a:off x="4024922" y="3032574"/>
            <a:ext cx="45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A48CC9-E5C8-A9F3-60FA-356AF2E99452}"/>
              </a:ext>
            </a:extLst>
          </p:cNvPr>
          <p:cNvSpPr txBox="1"/>
          <p:nvPr/>
        </p:nvSpPr>
        <p:spPr>
          <a:xfrm>
            <a:off x="2657230" y="2256243"/>
            <a:ext cx="45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98218-A843-D0CE-87E5-8660749EF161}"/>
              </a:ext>
            </a:extLst>
          </p:cNvPr>
          <p:cNvSpPr txBox="1"/>
          <p:nvPr/>
        </p:nvSpPr>
        <p:spPr>
          <a:xfrm>
            <a:off x="1109785" y="3032574"/>
            <a:ext cx="45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0555D0-A68A-769F-7CDB-112ECB309F6A}"/>
              </a:ext>
            </a:extLst>
          </p:cNvPr>
          <p:cNvSpPr txBox="1"/>
          <p:nvPr/>
        </p:nvSpPr>
        <p:spPr>
          <a:xfrm>
            <a:off x="2942492" y="4109005"/>
            <a:ext cx="1402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1A4AB0-98EE-B18D-E56B-EF74A1F9B240}"/>
              </a:ext>
            </a:extLst>
          </p:cNvPr>
          <p:cNvSpPr txBox="1"/>
          <p:nvPr/>
        </p:nvSpPr>
        <p:spPr>
          <a:xfrm>
            <a:off x="4009437" y="3508447"/>
            <a:ext cx="1402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2F8158-603E-B6F6-8143-FD4DBB981474}"/>
              </a:ext>
            </a:extLst>
          </p:cNvPr>
          <p:cNvSpPr txBox="1"/>
          <p:nvPr/>
        </p:nvSpPr>
        <p:spPr>
          <a:xfrm>
            <a:off x="931984" y="3524600"/>
            <a:ext cx="1402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5ADE22-2EC3-4352-E261-102AC17E8AF1}"/>
              </a:ext>
            </a:extLst>
          </p:cNvPr>
          <p:cNvSpPr txBox="1"/>
          <p:nvPr/>
        </p:nvSpPr>
        <p:spPr>
          <a:xfrm>
            <a:off x="2856666" y="2363964"/>
            <a:ext cx="1402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92D5C-136B-16F9-8EA2-FFC48FE8E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147" y="74618"/>
            <a:ext cx="7258200" cy="684451"/>
          </a:xfrm>
        </p:spPr>
        <p:txBody>
          <a:bodyPr/>
          <a:lstStyle/>
          <a:p>
            <a:pPr marL="7620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SVN-Aptima" panose="02040603050506020204" pitchFamily="18" charset="0"/>
              </a:rPr>
              <a:t>HOẠT ĐỘNG NHÓM 4: 2p</a:t>
            </a:r>
          </a:p>
          <a:p>
            <a:pPr marL="76200" indent="0" algn="ctr">
              <a:buNone/>
            </a:pPr>
            <a:endParaRPr lang="en-US" sz="3200" b="1" dirty="0">
              <a:solidFill>
                <a:srgbClr val="FF0000"/>
              </a:solidFill>
              <a:latin typeface="SVN-Aptima" panose="02040603050506020204" pitchFamily="18" charset="0"/>
            </a:endParaRPr>
          </a:p>
        </p:txBody>
      </p:sp>
      <p:pic>
        <p:nvPicPr>
          <p:cNvPr id="4" name="2 Minute Kids Cleanup Countdown with Song! (HD)">
            <a:hlinkClick r:id="" action="ppaction://media"/>
            <a:extLst>
              <a:ext uri="{FF2B5EF4-FFF2-40B4-BE49-F238E27FC236}">
                <a16:creationId xmlns:a16="http://schemas.microsoft.com/office/drawing/2014/main" id="{69BC3668-CE26-0A17-0A44-7F872F7CAB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4698" y="2692399"/>
            <a:ext cx="2313064" cy="1404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320BC0-5DEA-FF5D-ECE8-8CCEB58C57B6}"/>
              </a:ext>
            </a:extLst>
          </p:cNvPr>
          <p:cNvSpPr txBox="1"/>
          <p:nvPr/>
        </p:nvSpPr>
        <p:spPr>
          <a:xfrm>
            <a:off x="1122653" y="715648"/>
            <a:ext cx="67665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#9Slide04 SFU GaramondThree" panose="00000700000000000000" pitchFamily="2" charset="0"/>
              </a:rPr>
              <a:t>Nhiệm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vụ</a:t>
            </a:r>
            <a:r>
              <a:rPr lang="en-US" sz="2800" b="1" dirty="0">
                <a:latin typeface="#9Slide04 SFU GaramondThree" panose="00000700000000000000" pitchFamily="2" charset="0"/>
              </a:rPr>
              <a:t>: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Trả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lời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câu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hỏi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nhóm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vào</a:t>
            </a:r>
            <a:r>
              <a:rPr lang="en-US" sz="2800" b="1" dirty="0">
                <a:latin typeface="#9Slide04 SFU GaramondThree" panose="00000700000000000000" pitchFamily="2" charset="0"/>
              </a:rPr>
              <a:t> </a:t>
            </a:r>
            <a:r>
              <a:rPr lang="en-US" sz="2800" b="1" dirty="0" err="1">
                <a:latin typeface="#9Slide04 SFU GaramondThree" panose="00000700000000000000" pitchFamily="2" charset="0"/>
              </a:rPr>
              <a:t>vở</a:t>
            </a:r>
            <a:endParaRPr lang="en-US" sz="2800" b="1" dirty="0">
              <a:latin typeface="#9Slide04 SFU GaramondThree" panose="00000700000000000000" pitchFamily="2" charset="0"/>
            </a:endParaRPr>
          </a:p>
          <a:p>
            <a:r>
              <a:rPr lang="en-US" sz="2800" dirty="0">
                <a:latin typeface="#9Slide04 SFU GaramondThree" panose="00000700000000000000" pitchFamily="2" charset="0"/>
              </a:rPr>
              <a:t>Các </a:t>
            </a:r>
            <a:r>
              <a:rPr lang="en-US" sz="2800" dirty="0" err="1">
                <a:latin typeface="#9Slide04 SFU GaramondThree" panose="00000700000000000000" pitchFamily="2" charset="0"/>
              </a:rPr>
              <a:t>thành</a:t>
            </a:r>
            <a:r>
              <a:rPr lang="en-US" sz="2800" dirty="0">
                <a:latin typeface="#9Slide04 SFU GaramondThree" panose="00000700000000000000" pitchFamily="2" charset="0"/>
              </a:rPr>
              <a:t> </a:t>
            </a:r>
            <a:r>
              <a:rPr lang="en-US" sz="2800" dirty="0" err="1">
                <a:latin typeface="#9Slide04 SFU GaramondThree" panose="00000700000000000000" pitchFamily="2" charset="0"/>
              </a:rPr>
              <a:t>viên</a:t>
            </a:r>
            <a:r>
              <a:rPr lang="en-US" sz="2800" dirty="0">
                <a:latin typeface="#9Slide04 SFU GaramondThree" panose="00000700000000000000" pitchFamily="2" charset="0"/>
              </a:rPr>
              <a:t> </a:t>
            </a:r>
            <a:r>
              <a:rPr lang="en-US" sz="2800" dirty="0" err="1">
                <a:latin typeface="#9Slide04 SFU GaramondThree" panose="00000700000000000000" pitchFamily="2" charset="0"/>
              </a:rPr>
              <a:t>trao</a:t>
            </a:r>
            <a:r>
              <a:rPr lang="en-US" sz="2800" dirty="0">
                <a:latin typeface="#9Slide04 SFU GaramondThree" panose="00000700000000000000" pitchFamily="2" charset="0"/>
              </a:rPr>
              <a:t> </a:t>
            </a:r>
            <a:r>
              <a:rPr lang="en-US" sz="2800" dirty="0" err="1">
                <a:latin typeface="#9Slide04 SFU GaramondThree" panose="00000700000000000000" pitchFamily="2" charset="0"/>
              </a:rPr>
              <a:t>đổi</a:t>
            </a:r>
            <a:r>
              <a:rPr lang="en-US" sz="2800" dirty="0">
                <a:latin typeface="#9Slide04 SFU GaramondThree" panose="00000700000000000000" pitchFamily="2" charset="0"/>
              </a:rPr>
              <a:t> </a:t>
            </a:r>
            <a:r>
              <a:rPr lang="en-US" sz="2800" dirty="0" err="1">
                <a:latin typeface="#9Slide04 SFU GaramondThree" panose="00000700000000000000" pitchFamily="2" charset="0"/>
              </a:rPr>
              <a:t>về</a:t>
            </a:r>
            <a:r>
              <a:rPr lang="en-US" sz="2800" dirty="0">
                <a:latin typeface="#9Slide04 SFU GaramondThree" panose="00000700000000000000" pitchFamily="2" charset="0"/>
              </a:rPr>
              <a:t> </a:t>
            </a:r>
            <a:r>
              <a:rPr lang="en-US" sz="2800" dirty="0" err="1">
                <a:latin typeface="#9Slide04 SFU GaramondThree" panose="00000700000000000000" pitchFamily="2" charset="0"/>
              </a:rPr>
              <a:t>ví</a:t>
            </a:r>
            <a:r>
              <a:rPr lang="en-US" sz="2800" dirty="0">
                <a:latin typeface="#9Slide04 SFU GaramondThree" panose="00000700000000000000" pitchFamily="2" charset="0"/>
              </a:rPr>
              <a:t> </a:t>
            </a:r>
            <a:r>
              <a:rPr lang="en-US" sz="2800" dirty="0" err="1">
                <a:latin typeface="#9Slide04 SFU GaramondThree" panose="00000700000000000000" pitchFamily="2" charset="0"/>
              </a:rPr>
              <a:t>dụ</a:t>
            </a:r>
            <a:r>
              <a:rPr lang="en-US" sz="2800" dirty="0">
                <a:latin typeface="#9Slide04 SFU GaramondThree" panose="00000700000000000000" pitchFamily="2" charset="0"/>
              </a:rPr>
              <a:t> </a:t>
            </a:r>
            <a:r>
              <a:rPr lang="en-US" sz="2800" dirty="0" err="1">
                <a:latin typeface="#9Slide04 SFU GaramondThree" panose="00000700000000000000" pitchFamily="2" charset="0"/>
              </a:rPr>
              <a:t>đã</a:t>
            </a:r>
            <a:r>
              <a:rPr lang="en-US" sz="2800" dirty="0">
                <a:latin typeface="#9Slide04 SFU GaramondThree" panose="00000700000000000000" pitchFamily="2" charset="0"/>
              </a:rPr>
              <a:t> </a:t>
            </a:r>
            <a:r>
              <a:rPr lang="en-US" sz="2800" dirty="0" err="1">
                <a:latin typeface="#9Slide04 SFU GaramondThree" panose="00000700000000000000" pitchFamily="2" charset="0"/>
              </a:rPr>
              <a:t>lấy</a:t>
            </a:r>
            <a:r>
              <a:rPr lang="en-US" sz="2800" dirty="0">
                <a:latin typeface="#9Slide04 SFU GaramondThree" panose="00000700000000000000" pitchFamily="2" charset="0"/>
              </a:rPr>
              <a:t>.</a:t>
            </a:r>
          </a:p>
          <a:p>
            <a:r>
              <a:rPr lang="en-US" sz="2800" dirty="0" err="1">
                <a:latin typeface="#9Slide04 SFU GaramondThree" panose="00000700000000000000" pitchFamily="2" charset="0"/>
              </a:rPr>
              <a:t>Thế</a:t>
            </a:r>
            <a:r>
              <a:rPr lang="en-US" sz="2800" dirty="0">
                <a:latin typeface="#9Slide04 SFU GaramondThree" panose="00000700000000000000" pitchFamily="2" charset="0"/>
              </a:rPr>
              <a:t> </a:t>
            </a:r>
            <a:r>
              <a:rPr lang="en-US" sz="2800" dirty="0" err="1">
                <a:latin typeface="#9Slide04 SFU GaramondThree" panose="00000700000000000000" pitchFamily="2" charset="0"/>
              </a:rPr>
              <a:t>nào</a:t>
            </a:r>
            <a:r>
              <a:rPr lang="en-US" sz="2800" dirty="0">
                <a:latin typeface="#9Slide04 SFU GaramondThree" panose="00000700000000000000" pitchFamily="2" charset="0"/>
              </a:rPr>
              <a:t> </a:t>
            </a:r>
            <a:r>
              <a:rPr lang="en-US" sz="2800" dirty="0" err="1">
                <a:latin typeface="#9Slide04 SFU GaramondThree" panose="00000700000000000000" pitchFamily="2" charset="0"/>
              </a:rPr>
              <a:t>là</a:t>
            </a:r>
            <a:r>
              <a:rPr lang="en-US" sz="2800" dirty="0">
                <a:latin typeface="#9Slide04 SFU GaramondThree" panose="00000700000000000000" pitchFamily="2" charset="0"/>
              </a:rPr>
              <a:t> </a:t>
            </a:r>
            <a:r>
              <a:rPr lang="en-US" sz="2800" dirty="0" err="1">
                <a:latin typeface="#9Slide04 SFU GaramondThree" panose="00000700000000000000" pitchFamily="2" charset="0"/>
              </a:rPr>
              <a:t>hợp</a:t>
            </a:r>
            <a:r>
              <a:rPr lang="en-US" sz="2800" dirty="0">
                <a:latin typeface="#9Slide04 SFU GaramondThree" panose="00000700000000000000" pitchFamily="2" charset="0"/>
              </a:rPr>
              <a:t> </a:t>
            </a:r>
            <a:r>
              <a:rPr lang="en-US" sz="2800" dirty="0" err="1">
                <a:latin typeface="#9Slide04 SFU GaramondThree" panose="00000700000000000000" pitchFamily="2" charset="0"/>
              </a:rPr>
              <a:t>số</a:t>
            </a:r>
            <a:r>
              <a:rPr lang="en-US" sz="2800" dirty="0">
                <a:latin typeface="#9Slide04 SFU GaramondThree" panose="00000700000000000000" pitchFamily="2" charset="0"/>
              </a:rPr>
              <a:t>? </a:t>
            </a:r>
            <a:r>
              <a:rPr lang="en-US" sz="2800" dirty="0" err="1">
                <a:latin typeface="#9Slide04 SFU GaramondThree" panose="00000700000000000000" pitchFamily="2" charset="0"/>
              </a:rPr>
              <a:t>Thế</a:t>
            </a:r>
            <a:r>
              <a:rPr lang="en-US" sz="2800" dirty="0">
                <a:latin typeface="#9Slide04 SFU GaramondThree" panose="00000700000000000000" pitchFamily="2" charset="0"/>
              </a:rPr>
              <a:t> </a:t>
            </a:r>
            <a:r>
              <a:rPr lang="en-US" sz="2800" dirty="0" err="1">
                <a:latin typeface="#9Slide04 SFU GaramondThree" panose="00000700000000000000" pitchFamily="2" charset="0"/>
              </a:rPr>
              <a:t>nào</a:t>
            </a:r>
            <a:r>
              <a:rPr lang="en-US" sz="2800" dirty="0">
                <a:latin typeface="#9Slide04 SFU GaramondThree" panose="00000700000000000000" pitchFamily="2" charset="0"/>
              </a:rPr>
              <a:t> </a:t>
            </a:r>
            <a:r>
              <a:rPr lang="en-US" sz="2800" dirty="0" err="1">
                <a:latin typeface="#9Slide04 SFU GaramondThree" panose="00000700000000000000" pitchFamily="2" charset="0"/>
              </a:rPr>
              <a:t>là</a:t>
            </a:r>
            <a:r>
              <a:rPr lang="en-US" sz="2800" dirty="0">
                <a:latin typeface="#9Slide04 SFU GaramondThree" panose="00000700000000000000" pitchFamily="2" charset="0"/>
              </a:rPr>
              <a:t> </a:t>
            </a:r>
            <a:r>
              <a:rPr lang="en-US" sz="2800" dirty="0" err="1">
                <a:latin typeface="#9Slide04 SFU GaramondThree" panose="00000700000000000000" pitchFamily="2" charset="0"/>
              </a:rPr>
              <a:t>số</a:t>
            </a:r>
            <a:r>
              <a:rPr lang="en-US" sz="2800" dirty="0">
                <a:latin typeface="#9Slide04 SFU GaramondThree" panose="00000700000000000000" pitchFamily="2" charset="0"/>
              </a:rPr>
              <a:t> </a:t>
            </a:r>
            <a:r>
              <a:rPr lang="en-US" sz="2800" dirty="0" err="1">
                <a:latin typeface="#9Slide04 SFU GaramondThree" panose="00000700000000000000" pitchFamily="2" charset="0"/>
              </a:rPr>
              <a:t>nguyên</a:t>
            </a:r>
            <a:r>
              <a:rPr lang="en-US" sz="2800" dirty="0">
                <a:latin typeface="#9Slide04 SFU GaramondThree" panose="00000700000000000000" pitchFamily="2" charset="0"/>
              </a:rPr>
              <a:t> </a:t>
            </a:r>
            <a:r>
              <a:rPr lang="en-US" sz="2800" dirty="0" err="1">
                <a:latin typeface="#9Slide04 SFU GaramondThree" panose="00000700000000000000" pitchFamily="2" charset="0"/>
              </a:rPr>
              <a:t>tố</a:t>
            </a:r>
            <a:r>
              <a:rPr lang="en-US" sz="2800" dirty="0">
                <a:latin typeface="#9Slide04 SFU GaramondThree" panose="00000700000000000000" pitchFamily="2" charset="0"/>
              </a:rPr>
              <a:t>?</a:t>
            </a:r>
            <a:endParaRPr lang="en-US" sz="1600" dirty="0">
              <a:latin typeface="#9Slide04 SFU GaramondThree" panose="000007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598629-7022-EF65-5E3B-394E24171261}"/>
              </a:ext>
            </a:extLst>
          </p:cNvPr>
          <p:cNvSpPr/>
          <p:nvPr/>
        </p:nvSpPr>
        <p:spPr>
          <a:xfrm>
            <a:off x="953477" y="2203938"/>
            <a:ext cx="4064000" cy="23266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B0373A-65C9-95E4-5044-E3B32E4B96F9}"/>
              </a:ext>
            </a:extLst>
          </p:cNvPr>
          <p:cNvCxnSpPr/>
          <p:nvPr/>
        </p:nvCxnSpPr>
        <p:spPr>
          <a:xfrm>
            <a:off x="953477" y="2203938"/>
            <a:ext cx="3978031" cy="2180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D84B97-AB74-30DC-AD9D-A04EE55DAA4A}"/>
              </a:ext>
            </a:extLst>
          </p:cNvPr>
          <p:cNvCxnSpPr/>
          <p:nvPr/>
        </p:nvCxnSpPr>
        <p:spPr>
          <a:xfrm>
            <a:off x="953477" y="2258646"/>
            <a:ext cx="4064000" cy="227195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C32B60-0B30-72CE-828D-463FACAF4D2E}"/>
              </a:ext>
            </a:extLst>
          </p:cNvPr>
          <p:cNvCxnSpPr/>
          <p:nvPr/>
        </p:nvCxnSpPr>
        <p:spPr>
          <a:xfrm flipV="1">
            <a:off x="953477" y="2203938"/>
            <a:ext cx="4064000" cy="232665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960B6C1-40C9-7D62-A2A7-ED1D2D766945}"/>
              </a:ext>
            </a:extLst>
          </p:cNvPr>
          <p:cNvSpPr/>
          <p:nvPr/>
        </p:nvSpPr>
        <p:spPr>
          <a:xfrm>
            <a:off x="1836615" y="2727158"/>
            <a:ext cx="2094523" cy="12274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Nhiệm</a:t>
            </a:r>
            <a:r>
              <a:rPr lang="en-US" sz="32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6E269A-C2A9-C304-EFE6-32CFD84C3878}"/>
              </a:ext>
            </a:extLst>
          </p:cNvPr>
          <p:cNvSpPr txBox="1"/>
          <p:nvPr/>
        </p:nvSpPr>
        <p:spPr>
          <a:xfrm>
            <a:off x="2715846" y="4034731"/>
            <a:ext cx="45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FADAA1-13D5-B278-D827-8ABA20DAF276}"/>
              </a:ext>
            </a:extLst>
          </p:cNvPr>
          <p:cNvSpPr txBox="1"/>
          <p:nvPr/>
        </p:nvSpPr>
        <p:spPr>
          <a:xfrm>
            <a:off x="4024922" y="3032574"/>
            <a:ext cx="45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A48CC9-E5C8-A9F3-60FA-356AF2E99452}"/>
              </a:ext>
            </a:extLst>
          </p:cNvPr>
          <p:cNvSpPr txBox="1"/>
          <p:nvPr/>
        </p:nvSpPr>
        <p:spPr>
          <a:xfrm>
            <a:off x="2657230" y="2256243"/>
            <a:ext cx="45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98218-A843-D0CE-87E5-8660749EF161}"/>
              </a:ext>
            </a:extLst>
          </p:cNvPr>
          <p:cNvSpPr txBox="1"/>
          <p:nvPr/>
        </p:nvSpPr>
        <p:spPr>
          <a:xfrm>
            <a:off x="1109785" y="3032574"/>
            <a:ext cx="45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099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94B50-FA51-DA34-49A4-CE9885B3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02" y="117490"/>
            <a:ext cx="7758600" cy="572700"/>
          </a:xfrm>
        </p:spPr>
        <p:txBody>
          <a:bodyPr/>
          <a:lstStyle/>
          <a:p>
            <a:r>
              <a:rPr lang="en-US">
                <a:latin typeface="#9Slide04 Pridi Bold" panose="00000800000000000000" pitchFamily="2" charset="-34"/>
                <a:cs typeface="#9Slide04 Pridi Bold" panose="00000800000000000000" pitchFamily="2" charset="-34"/>
              </a:rPr>
              <a:t>HOÀN THIỆN VÀ TRÌNH BÀY </a:t>
            </a:r>
            <a:endParaRPr lang="en-US" dirty="0">
              <a:latin typeface="#9Slide04 Pridi Bold" panose="00000800000000000000" pitchFamily="2" charset="-34"/>
              <a:cs typeface="#9Slide04 Pridi Bold" panose="00000800000000000000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1E199-FAA6-A5DC-6F21-7F21055E7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9302" y="751701"/>
            <a:ext cx="7258200" cy="812353"/>
          </a:xfrm>
        </p:spPr>
        <p:txBody>
          <a:bodyPr/>
          <a:lstStyle/>
          <a:p>
            <a:pPr marL="76200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SVN-Aptima" panose="020406030505060202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VN-Aptima" panose="020406030505060202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SVN-Aptima" panose="02040603050506020204" pitchFamily="18" charset="0"/>
              </a:rPr>
              <a:t>: </a:t>
            </a:r>
          </a:p>
          <a:p>
            <a:pPr marL="4191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SVN-Aptima" panose="02040603050506020204" pitchFamily="18" charset="0"/>
              </a:rPr>
              <a:t>Các </a:t>
            </a:r>
            <a:r>
              <a:rPr lang="en-US" sz="2400" b="1" dirty="0" err="1">
                <a:solidFill>
                  <a:srgbClr val="002060"/>
                </a:solidFill>
                <a:latin typeface="SVN-Aptima" panose="020406030505060202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VN-Aptima" panose="020406030505060202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VN-Aptima" panose="02040603050506020204" pitchFamily="18" charset="0"/>
              </a:rPr>
              <a:t>hoàn</a:t>
            </a:r>
            <a:r>
              <a:rPr lang="en-US" sz="2400" b="1" dirty="0">
                <a:solidFill>
                  <a:srgbClr val="002060"/>
                </a:solidFill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VN-Aptima" panose="02040603050506020204" pitchFamily="18" charset="0"/>
              </a:rPr>
              <a:t>thiện</a:t>
            </a:r>
            <a:r>
              <a:rPr lang="en-US" sz="2400" b="1" dirty="0">
                <a:solidFill>
                  <a:srgbClr val="002060"/>
                </a:solidFill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VN-Aptima" panose="02040603050506020204" pitchFamily="18" charset="0"/>
              </a:rPr>
              <a:t>bài</a:t>
            </a:r>
            <a:endParaRPr lang="en-US" sz="2400" b="1" dirty="0">
              <a:solidFill>
                <a:srgbClr val="002060"/>
              </a:solidFill>
              <a:latin typeface="SVN-Aptima" panose="02040603050506020204" pitchFamily="18" charset="0"/>
            </a:endParaRPr>
          </a:p>
          <a:p>
            <a:pPr marL="419100" indent="-34290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002060"/>
                </a:solidFill>
                <a:latin typeface="SVN-Aptima" panose="02040603050506020204" pitchFamily="18" charset="0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VN-Aptima" panose="02040603050506020204" pitchFamily="18" charset="0"/>
              </a:rPr>
              <a:t>bị</a:t>
            </a:r>
            <a:r>
              <a:rPr lang="en-US" sz="2400" b="1" dirty="0">
                <a:solidFill>
                  <a:srgbClr val="002060"/>
                </a:solidFill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VN-Aptima" panose="020406030505060202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VN-Aptima" panose="02040603050506020204" pitchFamily="18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VN-Aptima" panose="02040603050506020204" pitchFamily="18" charset="0"/>
              </a:rPr>
              <a:t>thuyết</a:t>
            </a:r>
            <a:r>
              <a:rPr lang="en-US" sz="2400" b="1" dirty="0">
                <a:solidFill>
                  <a:srgbClr val="002060"/>
                </a:solidFill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VN-Aptima" panose="02040603050506020204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SVN-Aptima" panose="02040603050506020204" pitchFamily="18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SVN-Aptima" panose="020406030505060202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SVN-Aptima" panose="02040603050506020204" pitchFamily="18" charset="0"/>
              </a:rPr>
              <a:t> cả </a:t>
            </a:r>
            <a:r>
              <a:rPr lang="en-US" sz="2400" b="1" dirty="0" err="1">
                <a:solidFill>
                  <a:srgbClr val="002060"/>
                </a:solidFill>
                <a:latin typeface="SVN-Aptima" panose="02040603050506020204" pitchFamily="18" charset="0"/>
              </a:rPr>
              <a:t>nhóm</a:t>
            </a:r>
            <a:r>
              <a:rPr lang="en-US" sz="2400" b="1" dirty="0">
                <a:solidFill>
                  <a:srgbClr val="002060"/>
                </a:solidFill>
                <a:latin typeface="SVN-Aptima" panose="02040603050506020204" pitchFamily="18" charset="0"/>
              </a:rPr>
              <a:t>)</a:t>
            </a:r>
          </a:p>
        </p:txBody>
      </p:sp>
      <p:pic>
        <p:nvPicPr>
          <p:cNvPr id="5" name="2 Minute Kids Cleanup Countdown with Song! (HD)">
            <a:hlinkClick r:id="" action="ppaction://media"/>
            <a:extLst>
              <a:ext uri="{FF2B5EF4-FFF2-40B4-BE49-F238E27FC236}">
                <a16:creationId xmlns:a16="http://schemas.microsoft.com/office/drawing/2014/main" id="{3CD6E224-FB49-6BEA-7EA3-35FD042127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7785" y="3579446"/>
            <a:ext cx="1714040" cy="1040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7E7C7-02F4-2392-A186-9364659C4BB3}"/>
              </a:ext>
            </a:extLst>
          </p:cNvPr>
          <p:cNvSpPr txBox="1"/>
          <p:nvPr/>
        </p:nvSpPr>
        <p:spPr>
          <a:xfrm>
            <a:off x="986435" y="2571750"/>
            <a:ext cx="56640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sz="2400" b="1" dirty="0" err="1">
                <a:latin typeface="SVN-Aptima" panose="02040603050506020204" pitchFamily="18" charset="0"/>
              </a:rPr>
              <a:t>Phần</a:t>
            </a:r>
            <a:r>
              <a:rPr lang="en-US" sz="2400" b="1" dirty="0"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latin typeface="SVN-Aptima" panose="02040603050506020204" pitchFamily="18" charset="0"/>
              </a:rPr>
              <a:t>trình</a:t>
            </a:r>
            <a:r>
              <a:rPr lang="en-US" sz="2400" b="1" dirty="0"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latin typeface="SVN-Aptima" panose="02040603050506020204" pitchFamily="18" charset="0"/>
              </a:rPr>
              <a:t>bày</a:t>
            </a:r>
            <a:r>
              <a:rPr lang="en-US" sz="2400" b="1" dirty="0"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latin typeface="SVN-Aptima" panose="02040603050506020204" pitchFamily="18" charset="0"/>
              </a:rPr>
              <a:t>cần</a:t>
            </a:r>
            <a:r>
              <a:rPr lang="en-US" sz="2400" b="1" dirty="0"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latin typeface="SVN-Aptima" panose="02040603050506020204" pitchFamily="18" charset="0"/>
              </a:rPr>
              <a:t>nêu</a:t>
            </a:r>
            <a:r>
              <a:rPr lang="en-US" sz="2400" b="1" dirty="0"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latin typeface="SVN-Aptima" panose="02040603050506020204" pitchFamily="18" charset="0"/>
              </a:rPr>
              <a:t>được</a:t>
            </a:r>
            <a:endParaRPr lang="en-US" sz="2400" b="1" dirty="0">
              <a:latin typeface="SVN-Aptima" panose="02040603050506020204" pitchFamily="18" charset="0"/>
            </a:endParaRPr>
          </a:p>
          <a:p>
            <a:pPr marL="76200" indent="0">
              <a:buNone/>
            </a:pPr>
            <a:r>
              <a:rPr lang="en-US" sz="2400" b="1" dirty="0" err="1">
                <a:latin typeface="SVN-Aptima" panose="02040603050506020204" pitchFamily="18" charset="0"/>
              </a:rPr>
              <a:t>Nêu</a:t>
            </a:r>
            <a:r>
              <a:rPr lang="en-US" sz="2400" b="1" dirty="0"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latin typeface="SVN-Aptima" panose="02040603050506020204" pitchFamily="18" charset="0"/>
              </a:rPr>
              <a:t>được</a:t>
            </a:r>
            <a:r>
              <a:rPr lang="en-US" sz="2400" b="1" dirty="0">
                <a:latin typeface="SVN-Aptima" panose="02040603050506020204" pitchFamily="18" charset="0"/>
              </a:rPr>
              <a:t>: </a:t>
            </a:r>
          </a:p>
          <a:p>
            <a:pPr marL="4191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SVN-Aptima" panose="02040603050506020204" pitchFamily="18" charset="0"/>
              </a:rPr>
              <a:t>Các </a:t>
            </a:r>
            <a:r>
              <a:rPr lang="en-US" sz="2400" b="1" dirty="0" err="1">
                <a:latin typeface="SVN-Aptima" panose="02040603050506020204" pitchFamily="18" charset="0"/>
              </a:rPr>
              <a:t>ví</a:t>
            </a:r>
            <a:r>
              <a:rPr lang="en-US" sz="2400" b="1" dirty="0"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latin typeface="SVN-Aptima" panose="02040603050506020204" pitchFamily="18" charset="0"/>
              </a:rPr>
              <a:t>dụ</a:t>
            </a:r>
            <a:r>
              <a:rPr lang="en-US" sz="2400" b="1" dirty="0"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latin typeface="SVN-Aptima" panose="02040603050506020204" pitchFamily="18" charset="0"/>
              </a:rPr>
              <a:t>về</a:t>
            </a:r>
            <a:r>
              <a:rPr lang="en-US" sz="2400" b="1" dirty="0"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latin typeface="SVN-Aptima" panose="02040603050506020204" pitchFamily="18" charset="0"/>
              </a:rPr>
              <a:t>số</a:t>
            </a:r>
            <a:r>
              <a:rPr lang="en-US" sz="2400" b="1" dirty="0"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latin typeface="SVN-Aptima" panose="02040603050506020204" pitchFamily="18" charset="0"/>
              </a:rPr>
              <a:t>nguyên</a:t>
            </a:r>
            <a:r>
              <a:rPr lang="en-US" sz="2400" b="1" dirty="0"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latin typeface="SVN-Aptima" panose="02040603050506020204" pitchFamily="18" charset="0"/>
              </a:rPr>
              <a:t>tố</a:t>
            </a:r>
            <a:r>
              <a:rPr lang="en-US" sz="2400" b="1" dirty="0">
                <a:latin typeface="SVN-Aptima" panose="02040603050506020204" pitchFamily="18" charset="0"/>
              </a:rPr>
              <a:t>, </a:t>
            </a:r>
            <a:r>
              <a:rPr lang="en-US" sz="2400" b="1" dirty="0" err="1">
                <a:latin typeface="SVN-Aptima" panose="02040603050506020204" pitchFamily="18" charset="0"/>
              </a:rPr>
              <a:t>hợp</a:t>
            </a:r>
            <a:r>
              <a:rPr lang="en-US" sz="2400" b="1" dirty="0"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latin typeface="SVN-Aptima" panose="02040603050506020204" pitchFamily="18" charset="0"/>
              </a:rPr>
              <a:t>số</a:t>
            </a:r>
            <a:endParaRPr lang="en-US" sz="2400" b="1" dirty="0">
              <a:latin typeface="SVN-Aptima" panose="02040603050506020204" pitchFamily="18" charset="0"/>
            </a:endParaRPr>
          </a:p>
          <a:p>
            <a:pPr marL="4191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SVN-Aptima" panose="02040603050506020204" pitchFamily="18" charset="0"/>
              </a:rPr>
              <a:t>Trả</a:t>
            </a:r>
            <a:r>
              <a:rPr lang="en-US" sz="2400" b="1" dirty="0"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latin typeface="SVN-Aptima" panose="02040603050506020204" pitchFamily="18" charset="0"/>
              </a:rPr>
              <a:t>lời</a:t>
            </a:r>
            <a:r>
              <a:rPr lang="en-US" sz="2400" b="1" dirty="0"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latin typeface="SVN-Aptima" panose="02040603050506020204" pitchFamily="18" charset="0"/>
              </a:rPr>
              <a:t>câu</a:t>
            </a:r>
            <a:r>
              <a:rPr lang="en-US" sz="2400" b="1" dirty="0"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latin typeface="SVN-Aptima" panose="02040603050506020204" pitchFamily="18" charset="0"/>
              </a:rPr>
              <a:t>hỏi</a:t>
            </a:r>
            <a:r>
              <a:rPr lang="en-US" sz="2400" b="1" dirty="0">
                <a:latin typeface="SVN-Aptima" panose="02040603050506020204" pitchFamily="18" charset="0"/>
              </a:rPr>
              <a:t> </a:t>
            </a:r>
            <a:r>
              <a:rPr lang="en-US" sz="2400" b="1" dirty="0" err="1">
                <a:latin typeface="SVN-Aptima" panose="02040603050506020204" pitchFamily="18" charset="0"/>
              </a:rPr>
              <a:t>nhóm</a:t>
            </a:r>
            <a:r>
              <a:rPr lang="en-US" sz="2400" b="1" dirty="0">
                <a:latin typeface="SVN-Aptima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266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94B50-FA51-DA34-49A4-CE9885B3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02" y="117490"/>
            <a:ext cx="7758600" cy="572700"/>
          </a:xfrm>
        </p:spPr>
        <p:txBody>
          <a:bodyPr/>
          <a:lstStyle/>
          <a:p>
            <a:r>
              <a:rPr lang="en-US" dirty="0">
                <a:latin typeface="#9Slide04 Pridi Bold" panose="00000800000000000000" pitchFamily="2" charset="-34"/>
                <a:cs typeface="#9Slide04 Pridi Bold" panose="00000800000000000000" pitchFamily="2" charset="-34"/>
              </a:rPr>
              <a:t>TRÌNH BÀY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1E199-FAA6-A5DC-6F21-7F21055E7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9302" y="751701"/>
            <a:ext cx="7258200" cy="812353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: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tập +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</a:p>
          <a:p>
            <a:pPr marL="76200" indent="0">
              <a:buNone/>
            </a:pPr>
            <a:r>
              <a:rPr lang="en-US" sz="2000" dirty="0"/>
              <a:t>		</a:t>
            </a:r>
          </a:p>
        </p:txBody>
      </p:sp>
      <p:pic>
        <p:nvPicPr>
          <p:cNvPr id="5" name="2 Minute Kids Cleanup Countdown with Song! (HD)">
            <a:hlinkClick r:id="" action="ppaction://media"/>
            <a:extLst>
              <a:ext uri="{FF2B5EF4-FFF2-40B4-BE49-F238E27FC236}">
                <a16:creationId xmlns:a16="http://schemas.microsoft.com/office/drawing/2014/main" id="{3CD6E224-FB49-6BEA-7EA3-35FD042127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7785" y="3579446"/>
            <a:ext cx="1714040" cy="1040729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60404C8-57BA-14AD-6833-665E8215A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417324"/>
              </p:ext>
            </p:extLst>
          </p:nvPr>
        </p:nvGraphicFramePr>
        <p:xfrm>
          <a:off x="1083816" y="1727164"/>
          <a:ext cx="5121599" cy="2942805"/>
        </p:xfrm>
        <a:graphic>
          <a:graphicData uri="http://schemas.openxmlformats.org/drawingml/2006/table">
            <a:tbl>
              <a:tblPr firstRow="1" bandRow="1">
                <a:tableStyleId>{3AA67BF8-9ABF-4C1F-907F-40496C06DF7D}</a:tableStyleId>
              </a:tblPr>
              <a:tblGrid>
                <a:gridCol w="987261">
                  <a:extLst>
                    <a:ext uri="{9D8B030D-6E8A-4147-A177-3AD203B41FA5}">
                      <a16:colId xmlns:a16="http://schemas.microsoft.com/office/drawing/2014/main" val="919519570"/>
                    </a:ext>
                  </a:extLst>
                </a:gridCol>
                <a:gridCol w="2993292">
                  <a:extLst>
                    <a:ext uri="{9D8B030D-6E8A-4147-A177-3AD203B41FA5}">
                      <a16:colId xmlns:a16="http://schemas.microsoft.com/office/drawing/2014/main" val="179417213"/>
                    </a:ext>
                  </a:extLst>
                </a:gridCol>
                <a:gridCol w="1141046">
                  <a:extLst>
                    <a:ext uri="{9D8B030D-6E8A-4147-A177-3AD203B41FA5}">
                      <a16:colId xmlns:a16="http://schemas.microsoft.com/office/drawing/2014/main" val="881734286"/>
                    </a:ext>
                  </a:extLst>
                </a:gridCol>
              </a:tblGrid>
              <a:tr h="320467">
                <a:tc>
                  <a:txBody>
                    <a:bodyPr/>
                    <a:lstStyle/>
                    <a:p>
                      <a:r>
                        <a:rPr lang="en-US" b="1" dirty="0" err="1"/>
                        <a:t>Tiêu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chí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Cụ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thể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Điểm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tối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đa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432070"/>
                  </a:ext>
                </a:extLst>
              </a:tr>
              <a:tr h="853969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SVN-Aptima" panose="02040603050506020204" pitchFamily="18" charset="0"/>
                        </a:rPr>
                        <a:t>Nội</a:t>
                      </a:r>
                      <a:r>
                        <a:rPr lang="en-US" sz="1800" b="1" dirty="0">
                          <a:latin typeface="SVN-Aptima" panose="02040603050506020204" pitchFamily="18" charset="0"/>
                        </a:rPr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Sản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phẩm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gồm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đủ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nội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dung</a:t>
                      </a:r>
                    </a:p>
                    <a:p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Bài làm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đúng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SVN-Aptima" panose="020406030505060202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72599"/>
                  </a:ext>
                </a:extLst>
              </a:tr>
              <a:tr h="853969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SVN-Aptima" panose="02040603050506020204" pitchFamily="18" charset="0"/>
                        </a:rPr>
                        <a:t>Hình</a:t>
                      </a:r>
                      <a:r>
                        <a:rPr lang="en-US" sz="1800" b="1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SVN-Aptima" panose="02040603050506020204" pitchFamily="18" charset="0"/>
                        </a:rPr>
                        <a:t>thức</a:t>
                      </a:r>
                      <a:endParaRPr lang="en-US" sz="1800" b="1" dirty="0">
                        <a:latin typeface="SVN-Aptima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Trình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bày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bài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rõ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ràng</a:t>
                      </a:r>
                      <a:endParaRPr lang="en-US" sz="1800" b="0" dirty="0">
                        <a:latin typeface="SVN-Aptima" panose="02040603050506020204" pitchFamily="18" charset="0"/>
                      </a:endParaRPr>
                    </a:p>
                    <a:p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Chữ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viết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rõ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SVN-Aptima" panose="020406030505060202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823991"/>
                  </a:ext>
                </a:extLst>
              </a:tr>
              <a:tr h="853969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SVN-Aptima" panose="02040603050506020204" pitchFamily="18" charset="0"/>
                        </a:rPr>
                        <a:t>Thuyết</a:t>
                      </a:r>
                      <a:r>
                        <a:rPr lang="en-US" sz="1800" b="1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SVN-Aptima" panose="02040603050506020204" pitchFamily="18" charset="0"/>
                        </a:rPr>
                        <a:t>trình</a:t>
                      </a:r>
                      <a:r>
                        <a:rPr lang="en-US" sz="1800" b="1" dirty="0">
                          <a:latin typeface="SVN-Aptima" panose="020406030505060202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Nêu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đủ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các ý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cô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đưa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ra</a:t>
                      </a:r>
                      <a:endParaRPr lang="en-US" sz="1800" b="0" dirty="0">
                        <a:latin typeface="SVN-Aptima" panose="02040603050506020204" pitchFamily="18" charset="0"/>
                      </a:endParaRPr>
                    </a:p>
                    <a:p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Nói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to,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rõ</a:t>
                      </a:r>
                      <a:endParaRPr lang="en-US" sz="1800" b="0" dirty="0">
                        <a:latin typeface="SVN-Aptima" panose="02040603050506020204" pitchFamily="18" charset="0"/>
                      </a:endParaRPr>
                    </a:p>
                    <a:p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Không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vượt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quá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thời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</a:t>
                      </a:r>
                      <a:r>
                        <a:rPr lang="en-US" sz="1800" b="0" dirty="0" err="1">
                          <a:latin typeface="SVN-Aptima" panose="02040603050506020204" pitchFamily="18" charset="0"/>
                        </a:rPr>
                        <a:t>gian</a:t>
                      </a:r>
                      <a:r>
                        <a:rPr lang="en-US" sz="1800" b="0" dirty="0">
                          <a:latin typeface="SVN-Aptima" panose="020406030505060202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SVN-Aptima" panose="020406030505060202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670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25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D7D853-18A0-728E-339C-877F0452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1547080"/>
            <a:ext cx="7759700" cy="573087"/>
          </a:xfrm>
        </p:spPr>
        <p:txBody>
          <a:bodyPr/>
          <a:lstStyle/>
          <a:p>
            <a:r>
              <a:rPr lang="en-US" sz="4800" dirty="0">
                <a:latin typeface="#9Slide03 Source Sans Pro Black" panose="020B0803030403020204" pitchFamily="34" charset="0"/>
                <a:ea typeface="#9Slide03 Source Sans Pro Black" panose="020B0803030403020204" pitchFamily="34" charset="0"/>
              </a:rPr>
              <a:t>1. </a:t>
            </a:r>
            <a:r>
              <a:rPr lang="en-US" sz="4800" dirty="0" err="1">
                <a:latin typeface="#9Slide03 Source Sans Pro Black" panose="020B0803030403020204" pitchFamily="34" charset="0"/>
                <a:ea typeface="#9Slide03 Source Sans Pro Black" panose="020B0803030403020204" pitchFamily="34" charset="0"/>
              </a:rPr>
              <a:t>Số</a:t>
            </a:r>
            <a:r>
              <a:rPr lang="en-US" sz="4800" dirty="0">
                <a:latin typeface="#9Slide03 Source Sans Pro Black" panose="020B0803030403020204" pitchFamily="34" charset="0"/>
                <a:ea typeface="#9Slide03 Source Sans Pro Black" panose="020B0803030403020204" pitchFamily="34" charset="0"/>
              </a:rPr>
              <a:t> </a:t>
            </a:r>
            <a:r>
              <a:rPr lang="en-US" sz="4800" dirty="0" err="1">
                <a:latin typeface="#9Slide03 Source Sans Pro Black" panose="020B0803030403020204" pitchFamily="34" charset="0"/>
                <a:ea typeface="#9Slide03 Source Sans Pro Black" panose="020B0803030403020204" pitchFamily="34" charset="0"/>
              </a:rPr>
              <a:t>nguyên</a:t>
            </a:r>
            <a:r>
              <a:rPr lang="en-US" sz="4800" dirty="0">
                <a:latin typeface="#9Slide03 Source Sans Pro Black" panose="020B0803030403020204" pitchFamily="34" charset="0"/>
                <a:ea typeface="#9Slide03 Source Sans Pro Black" panose="020B0803030403020204" pitchFamily="34" charset="0"/>
              </a:rPr>
              <a:t> </a:t>
            </a:r>
            <a:r>
              <a:rPr lang="en-US" sz="4800" dirty="0" err="1">
                <a:latin typeface="#9Slide03 Source Sans Pro Black" panose="020B0803030403020204" pitchFamily="34" charset="0"/>
                <a:ea typeface="#9Slide03 Source Sans Pro Black" panose="020B0803030403020204" pitchFamily="34" charset="0"/>
              </a:rPr>
              <a:t>tố</a:t>
            </a:r>
            <a:r>
              <a:rPr lang="en-US" sz="4800" dirty="0">
                <a:latin typeface="#9Slide03 Source Sans Pro Black" panose="020B0803030403020204" pitchFamily="34" charset="0"/>
                <a:ea typeface="#9Slide03 Source Sans Pro Black" panose="020B0803030403020204" pitchFamily="34" charset="0"/>
              </a:rPr>
              <a:t>. </a:t>
            </a:r>
            <a:r>
              <a:rPr lang="en-US" sz="4800" dirty="0" err="1">
                <a:latin typeface="#9Slide03 Source Sans Pro Black" panose="020B0803030403020204" pitchFamily="34" charset="0"/>
                <a:ea typeface="#9Slide03 Source Sans Pro Black" panose="020B0803030403020204" pitchFamily="34" charset="0"/>
              </a:rPr>
              <a:t>Hợp</a:t>
            </a:r>
            <a:r>
              <a:rPr lang="en-US" sz="4800" dirty="0">
                <a:latin typeface="#9Slide03 Source Sans Pro Black" panose="020B0803030403020204" pitchFamily="34" charset="0"/>
                <a:ea typeface="#9Slide03 Source Sans Pro Black" panose="020B0803030403020204" pitchFamily="34" charset="0"/>
              </a:rPr>
              <a:t> </a:t>
            </a:r>
            <a:r>
              <a:rPr lang="en-US" sz="4800" dirty="0" err="1">
                <a:latin typeface="#9Slide03 Source Sans Pro Black" panose="020B0803030403020204" pitchFamily="34" charset="0"/>
                <a:ea typeface="#9Slide03 Source Sans Pro Black" panose="020B0803030403020204" pitchFamily="34" charset="0"/>
              </a:rPr>
              <a:t>số</a:t>
            </a:r>
            <a:r>
              <a:rPr lang="en-US" sz="4800" dirty="0">
                <a:latin typeface="#9Slide03 Source Sans Pro Black" panose="020B0803030403020204" pitchFamily="34" charset="0"/>
                <a:ea typeface="#9Slide03 Source Sans Pro Black" panose="020B08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096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88;p64">
            <a:extLst>
              <a:ext uri="{FF2B5EF4-FFF2-40B4-BE49-F238E27FC236}">
                <a16:creationId xmlns:a16="http://schemas.microsoft.com/office/drawing/2014/main" id="{B44348A0-8118-4D93-AFC8-36B4954D7E27}"/>
              </a:ext>
            </a:extLst>
          </p:cNvPr>
          <p:cNvSpPr/>
          <p:nvPr/>
        </p:nvSpPr>
        <p:spPr>
          <a:xfrm>
            <a:off x="302263" y="158718"/>
            <a:ext cx="982644" cy="1195375"/>
          </a:xfrm>
          <a:custGeom>
            <a:avLst/>
            <a:gdLst/>
            <a:ahLst/>
            <a:cxnLst/>
            <a:rect l="l" t="t" r="r" b="b"/>
            <a:pathLst>
              <a:path w="17798" h="18269" extrusionOk="0">
                <a:moveTo>
                  <a:pt x="4862" y="0"/>
                </a:moveTo>
                <a:cubicBezTo>
                  <a:pt x="4691" y="0"/>
                  <a:pt x="4516" y="54"/>
                  <a:pt x="4358" y="174"/>
                </a:cubicBezTo>
                <a:cubicBezTo>
                  <a:pt x="1743" y="1987"/>
                  <a:pt x="0" y="4967"/>
                  <a:pt x="70" y="8384"/>
                </a:cubicBezTo>
                <a:cubicBezTo>
                  <a:pt x="70" y="13867"/>
                  <a:pt x="4514" y="18268"/>
                  <a:pt x="9964" y="18268"/>
                </a:cubicBezTo>
                <a:cubicBezTo>
                  <a:pt x="10007" y="18268"/>
                  <a:pt x="10050" y="18268"/>
                  <a:pt x="10093" y="18267"/>
                </a:cubicBezTo>
                <a:cubicBezTo>
                  <a:pt x="12934" y="18267"/>
                  <a:pt x="15479" y="17030"/>
                  <a:pt x="17292" y="15060"/>
                </a:cubicBezTo>
                <a:cubicBezTo>
                  <a:pt x="17797" y="14485"/>
                  <a:pt x="17431" y="13613"/>
                  <a:pt x="16699" y="13613"/>
                </a:cubicBezTo>
                <a:lnTo>
                  <a:pt x="5961" y="13613"/>
                </a:lnTo>
                <a:cubicBezTo>
                  <a:pt x="5892" y="13613"/>
                  <a:pt x="5735" y="13544"/>
                  <a:pt x="5735" y="13474"/>
                </a:cubicBezTo>
                <a:lnTo>
                  <a:pt x="5735" y="906"/>
                </a:lnTo>
                <a:cubicBezTo>
                  <a:pt x="5735" y="375"/>
                  <a:pt x="5313" y="0"/>
                  <a:pt x="4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3589;p64">
            <a:extLst>
              <a:ext uri="{FF2B5EF4-FFF2-40B4-BE49-F238E27FC236}">
                <a16:creationId xmlns:a16="http://schemas.microsoft.com/office/drawing/2014/main" id="{D7F0C0A9-FD90-478B-9F38-481E25624A03}"/>
              </a:ext>
            </a:extLst>
          </p:cNvPr>
          <p:cNvSpPr/>
          <p:nvPr/>
        </p:nvSpPr>
        <p:spPr>
          <a:xfrm>
            <a:off x="401995" y="264170"/>
            <a:ext cx="769973" cy="1015305"/>
          </a:xfrm>
          <a:custGeom>
            <a:avLst/>
            <a:gdLst/>
            <a:ahLst/>
            <a:cxnLst/>
            <a:rect l="l" t="t" r="r" b="b"/>
            <a:pathLst>
              <a:path w="13946" h="15517" extrusionOk="0">
                <a:moveTo>
                  <a:pt x="1184" y="0"/>
                </a:moveTo>
                <a:cubicBezTo>
                  <a:pt x="1130" y="0"/>
                  <a:pt x="1071" y="18"/>
                  <a:pt x="1011" y="55"/>
                </a:cubicBezTo>
                <a:cubicBezTo>
                  <a:pt x="645" y="194"/>
                  <a:pt x="366" y="421"/>
                  <a:pt x="0" y="630"/>
                </a:cubicBezTo>
                <a:lnTo>
                  <a:pt x="0" y="15377"/>
                </a:lnTo>
                <a:cubicBezTo>
                  <a:pt x="0" y="15446"/>
                  <a:pt x="140" y="15516"/>
                  <a:pt x="209" y="15516"/>
                </a:cubicBezTo>
                <a:lnTo>
                  <a:pt x="13004" y="15516"/>
                </a:lnTo>
                <a:cubicBezTo>
                  <a:pt x="13283" y="15237"/>
                  <a:pt x="13509" y="14941"/>
                  <a:pt x="13806" y="14575"/>
                </a:cubicBezTo>
                <a:cubicBezTo>
                  <a:pt x="13945" y="14366"/>
                  <a:pt x="13806" y="14069"/>
                  <a:pt x="13509" y="14069"/>
                </a:cubicBezTo>
                <a:lnTo>
                  <a:pt x="1673" y="14069"/>
                </a:lnTo>
                <a:cubicBezTo>
                  <a:pt x="1604" y="14069"/>
                  <a:pt x="1447" y="14000"/>
                  <a:pt x="1447" y="13930"/>
                </a:cubicBezTo>
                <a:lnTo>
                  <a:pt x="1447" y="351"/>
                </a:lnTo>
                <a:cubicBezTo>
                  <a:pt x="1447" y="133"/>
                  <a:pt x="1334" y="0"/>
                  <a:pt x="1184" y="0"/>
                </a:cubicBezTo>
                <a:close/>
              </a:path>
            </a:pathLst>
          </a:custGeom>
          <a:solidFill>
            <a:srgbClr val="D1C7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3590;p64">
            <a:extLst>
              <a:ext uri="{FF2B5EF4-FFF2-40B4-BE49-F238E27FC236}">
                <a16:creationId xmlns:a16="http://schemas.microsoft.com/office/drawing/2014/main" id="{FE3F77D6-C177-476F-8F7A-C0296674B9A9}"/>
              </a:ext>
            </a:extLst>
          </p:cNvPr>
          <p:cNvSpPr/>
          <p:nvPr/>
        </p:nvSpPr>
        <p:spPr>
          <a:xfrm>
            <a:off x="425511" y="231006"/>
            <a:ext cx="806522" cy="1026560"/>
          </a:xfrm>
          <a:custGeom>
            <a:avLst/>
            <a:gdLst/>
            <a:ahLst/>
            <a:cxnLst/>
            <a:rect l="l" t="t" r="r" b="b"/>
            <a:pathLst>
              <a:path w="14608" h="15689" extrusionOk="0">
                <a:moveTo>
                  <a:pt x="4654" y="1"/>
                </a:moveTo>
                <a:cubicBezTo>
                  <a:pt x="2981" y="1"/>
                  <a:pt x="1377" y="367"/>
                  <a:pt x="0" y="1169"/>
                </a:cubicBezTo>
                <a:lnTo>
                  <a:pt x="0" y="15480"/>
                </a:lnTo>
                <a:cubicBezTo>
                  <a:pt x="0" y="15619"/>
                  <a:pt x="70" y="15689"/>
                  <a:pt x="157" y="15689"/>
                </a:cubicBezTo>
                <a:lnTo>
                  <a:pt x="12795" y="15689"/>
                </a:lnTo>
                <a:cubicBezTo>
                  <a:pt x="13945" y="14015"/>
                  <a:pt x="14607" y="12063"/>
                  <a:pt x="14607" y="9884"/>
                </a:cubicBezTo>
                <a:cubicBezTo>
                  <a:pt x="14607" y="4428"/>
                  <a:pt x="10180" y="1"/>
                  <a:pt x="46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3591;p64">
            <a:extLst>
              <a:ext uri="{FF2B5EF4-FFF2-40B4-BE49-F238E27FC236}">
                <a16:creationId xmlns:a16="http://schemas.microsoft.com/office/drawing/2014/main" id="{0423C0E7-B1AA-4AFF-B9F8-3991D13F10EB}"/>
              </a:ext>
            </a:extLst>
          </p:cNvPr>
          <p:cNvSpPr/>
          <p:nvPr/>
        </p:nvSpPr>
        <p:spPr>
          <a:xfrm>
            <a:off x="479819" y="984193"/>
            <a:ext cx="256069" cy="151737"/>
          </a:xfrm>
          <a:custGeom>
            <a:avLst/>
            <a:gdLst/>
            <a:ahLst/>
            <a:cxnLst/>
            <a:rect l="l" t="t" r="r" b="b"/>
            <a:pathLst>
              <a:path w="4638" h="2319" extrusionOk="0">
                <a:moveTo>
                  <a:pt x="1" y="0"/>
                </a:moveTo>
                <a:lnTo>
                  <a:pt x="1" y="2318"/>
                </a:lnTo>
                <a:lnTo>
                  <a:pt x="4638" y="2318"/>
                </a:lnTo>
                <a:lnTo>
                  <a:pt x="46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3592;p64">
            <a:extLst>
              <a:ext uri="{FF2B5EF4-FFF2-40B4-BE49-F238E27FC236}">
                <a16:creationId xmlns:a16="http://schemas.microsoft.com/office/drawing/2014/main" id="{332F99EB-0212-4BFB-A37E-3E792B85328C}"/>
              </a:ext>
            </a:extLst>
          </p:cNvPr>
          <p:cNvSpPr/>
          <p:nvPr/>
        </p:nvSpPr>
        <p:spPr>
          <a:xfrm>
            <a:off x="479819" y="1060617"/>
            <a:ext cx="256069" cy="75311"/>
          </a:xfrm>
          <a:custGeom>
            <a:avLst/>
            <a:gdLst/>
            <a:ahLst/>
            <a:cxnLst/>
            <a:rect l="l" t="t" r="r" b="b"/>
            <a:pathLst>
              <a:path w="4638" h="1151" extrusionOk="0">
                <a:moveTo>
                  <a:pt x="1" y="0"/>
                </a:moveTo>
                <a:lnTo>
                  <a:pt x="1" y="1150"/>
                </a:lnTo>
                <a:lnTo>
                  <a:pt x="4638" y="1150"/>
                </a:lnTo>
                <a:lnTo>
                  <a:pt x="4638" y="0"/>
                </a:lnTo>
                <a:close/>
              </a:path>
            </a:pathLst>
          </a:custGeom>
          <a:solidFill>
            <a:srgbClr val="B7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3593;p64">
            <a:extLst>
              <a:ext uri="{FF2B5EF4-FFF2-40B4-BE49-F238E27FC236}">
                <a16:creationId xmlns:a16="http://schemas.microsoft.com/office/drawing/2014/main" id="{2D3FCC3B-DBAE-4DA3-A7E3-D9A8DDC42275}"/>
              </a:ext>
            </a:extLst>
          </p:cNvPr>
          <p:cNvSpPr/>
          <p:nvPr/>
        </p:nvSpPr>
        <p:spPr>
          <a:xfrm>
            <a:off x="302263" y="982929"/>
            <a:ext cx="1075012" cy="246154"/>
          </a:xfrm>
          <a:custGeom>
            <a:avLst/>
            <a:gdLst/>
            <a:ahLst/>
            <a:cxnLst/>
            <a:rect l="l" t="t" r="r" b="b"/>
            <a:pathLst>
              <a:path w="19471" h="3762" extrusionOk="0">
                <a:moveTo>
                  <a:pt x="16961" y="1"/>
                </a:moveTo>
                <a:cubicBezTo>
                  <a:pt x="16760" y="1"/>
                  <a:pt x="16560" y="88"/>
                  <a:pt x="16420" y="262"/>
                </a:cubicBezTo>
                <a:cubicBezTo>
                  <a:pt x="16124" y="558"/>
                  <a:pt x="16124" y="994"/>
                  <a:pt x="16420" y="1360"/>
                </a:cubicBezTo>
                <a:lnTo>
                  <a:pt x="18599" y="3539"/>
                </a:lnTo>
                <a:cubicBezTo>
                  <a:pt x="18669" y="3609"/>
                  <a:pt x="18739" y="3678"/>
                  <a:pt x="18808" y="3678"/>
                </a:cubicBezTo>
                <a:cubicBezTo>
                  <a:pt x="19105" y="3243"/>
                  <a:pt x="19314" y="2737"/>
                  <a:pt x="19471" y="2232"/>
                </a:cubicBezTo>
                <a:lnTo>
                  <a:pt x="17501" y="262"/>
                </a:lnTo>
                <a:cubicBezTo>
                  <a:pt x="17361" y="88"/>
                  <a:pt x="17161" y="1"/>
                  <a:pt x="16961" y="1"/>
                </a:cubicBezTo>
                <a:close/>
                <a:moveTo>
                  <a:pt x="3016" y="1"/>
                </a:moveTo>
                <a:cubicBezTo>
                  <a:pt x="2815" y="1"/>
                  <a:pt x="2615" y="88"/>
                  <a:pt x="2475" y="262"/>
                </a:cubicBezTo>
                <a:lnTo>
                  <a:pt x="296" y="2441"/>
                </a:lnTo>
                <a:cubicBezTo>
                  <a:pt x="0" y="2737"/>
                  <a:pt x="0" y="3243"/>
                  <a:pt x="296" y="3539"/>
                </a:cubicBezTo>
                <a:cubicBezTo>
                  <a:pt x="436" y="3687"/>
                  <a:pt x="636" y="3761"/>
                  <a:pt x="837" y="3761"/>
                </a:cubicBezTo>
                <a:cubicBezTo>
                  <a:pt x="1037" y="3761"/>
                  <a:pt x="1238" y="3687"/>
                  <a:pt x="1377" y="3539"/>
                </a:cubicBezTo>
                <a:lnTo>
                  <a:pt x="3556" y="1360"/>
                </a:lnTo>
                <a:cubicBezTo>
                  <a:pt x="3852" y="994"/>
                  <a:pt x="3852" y="558"/>
                  <a:pt x="3556" y="262"/>
                </a:cubicBezTo>
                <a:cubicBezTo>
                  <a:pt x="3417" y="88"/>
                  <a:pt x="3216" y="1"/>
                  <a:pt x="3016" y="1"/>
                </a:cubicBezTo>
                <a:close/>
              </a:path>
            </a:pathLst>
          </a:custGeom>
          <a:solidFill>
            <a:srgbClr val="B7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3594;p64">
            <a:extLst>
              <a:ext uri="{FF2B5EF4-FFF2-40B4-BE49-F238E27FC236}">
                <a16:creationId xmlns:a16="http://schemas.microsoft.com/office/drawing/2014/main" id="{59216341-FBB5-41CC-AE39-B0A781552835}"/>
              </a:ext>
            </a:extLst>
          </p:cNvPr>
          <p:cNvSpPr/>
          <p:nvPr/>
        </p:nvSpPr>
        <p:spPr>
          <a:xfrm>
            <a:off x="303867" y="693719"/>
            <a:ext cx="1095276" cy="503040"/>
          </a:xfrm>
          <a:custGeom>
            <a:avLst/>
            <a:gdLst/>
            <a:ahLst/>
            <a:cxnLst/>
            <a:rect l="l" t="t" r="r" b="b"/>
            <a:pathLst>
              <a:path w="19838" h="7688" extrusionOk="0">
                <a:moveTo>
                  <a:pt x="2476" y="0"/>
                </a:moveTo>
                <a:cubicBezTo>
                  <a:pt x="1378" y="0"/>
                  <a:pt x="367" y="715"/>
                  <a:pt x="158" y="1813"/>
                </a:cubicBezTo>
                <a:cubicBezTo>
                  <a:pt x="70" y="2458"/>
                  <a:pt x="1" y="3120"/>
                  <a:pt x="1" y="3835"/>
                </a:cubicBezTo>
                <a:lnTo>
                  <a:pt x="1" y="3922"/>
                </a:lnTo>
                <a:cubicBezTo>
                  <a:pt x="1" y="6014"/>
                  <a:pt x="1744" y="7687"/>
                  <a:pt x="3853" y="7687"/>
                </a:cubicBezTo>
                <a:lnTo>
                  <a:pt x="5091" y="7687"/>
                </a:lnTo>
                <a:cubicBezTo>
                  <a:pt x="6903" y="7687"/>
                  <a:pt x="8437" y="6537"/>
                  <a:pt x="8873" y="4794"/>
                </a:cubicBezTo>
                <a:lnTo>
                  <a:pt x="9745" y="1220"/>
                </a:lnTo>
                <a:cubicBezTo>
                  <a:pt x="9745" y="1150"/>
                  <a:pt x="9815" y="1150"/>
                  <a:pt x="9884" y="1150"/>
                </a:cubicBezTo>
                <a:cubicBezTo>
                  <a:pt x="10024" y="1150"/>
                  <a:pt x="10024" y="1150"/>
                  <a:pt x="10093" y="1220"/>
                </a:cubicBezTo>
                <a:lnTo>
                  <a:pt x="10965" y="4794"/>
                </a:lnTo>
                <a:cubicBezTo>
                  <a:pt x="11401" y="6537"/>
                  <a:pt x="12935" y="7687"/>
                  <a:pt x="14748" y="7687"/>
                </a:cubicBezTo>
                <a:lnTo>
                  <a:pt x="15985" y="7687"/>
                </a:lnTo>
                <a:cubicBezTo>
                  <a:pt x="18025" y="7687"/>
                  <a:pt x="19681" y="6171"/>
                  <a:pt x="19837" y="4131"/>
                </a:cubicBezTo>
                <a:cubicBezTo>
                  <a:pt x="19768" y="2894"/>
                  <a:pt x="19541" y="1813"/>
                  <a:pt x="19105" y="715"/>
                </a:cubicBezTo>
                <a:cubicBezTo>
                  <a:pt x="18670" y="279"/>
                  <a:pt x="18025" y="0"/>
                  <a:pt x="173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3595;p64">
            <a:extLst>
              <a:ext uri="{FF2B5EF4-FFF2-40B4-BE49-F238E27FC236}">
                <a16:creationId xmlns:a16="http://schemas.microsoft.com/office/drawing/2014/main" id="{3654739A-D545-4CED-8919-0608CD365849}"/>
              </a:ext>
            </a:extLst>
          </p:cNvPr>
          <p:cNvSpPr/>
          <p:nvPr/>
        </p:nvSpPr>
        <p:spPr>
          <a:xfrm>
            <a:off x="303866" y="693719"/>
            <a:ext cx="277213" cy="503040"/>
          </a:xfrm>
          <a:custGeom>
            <a:avLst/>
            <a:gdLst/>
            <a:ahLst/>
            <a:cxnLst/>
            <a:rect l="l" t="t" r="r" b="b"/>
            <a:pathLst>
              <a:path w="5021" h="7688" extrusionOk="0">
                <a:moveTo>
                  <a:pt x="2476" y="0"/>
                </a:moveTo>
                <a:cubicBezTo>
                  <a:pt x="1378" y="0"/>
                  <a:pt x="367" y="715"/>
                  <a:pt x="158" y="1813"/>
                </a:cubicBezTo>
                <a:cubicBezTo>
                  <a:pt x="70" y="2458"/>
                  <a:pt x="1" y="3120"/>
                  <a:pt x="1" y="3835"/>
                </a:cubicBezTo>
                <a:lnTo>
                  <a:pt x="1" y="3922"/>
                </a:lnTo>
                <a:cubicBezTo>
                  <a:pt x="1" y="6014"/>
                  <a:pt x="1744" y="7687"/>
                  <a:pt x="3853" y="7687"/>
                </a:cubicBezTo>
                <a:lnTo>
                  <a:pt x="5021" y="7687"/>
                </a:lnTo>
                <a:cubicBezTo>
                  <a:pt x="2912" y="7687"/>
                  <a:pt x="1169" y="6014"/>
                  <a:pt x="1169" y="3922"/>
                </a:cubicBezTo>
                <a:lnTo>
                  <a:pt x="1169" y="3835"/>
                </a:lnTo>
                <a:cubicBezTo>
                  <a:pt x="1169" y="3120"/>
                  <a:pt x="1238" y="2458"/>
                  <a:pt x="1308" y="1813"/>
                </a:cubicBezTo>
                <a:cubicBezTo>
                  <a:pt x="1535" y="715"/>
                  <a:pt x="2546" y="0"/>
                  <a:pt x="3644" y="0"/>
                </a:cubicBezTo>
                <a:close/>
              </a:path>
            </a:pathLst>
          </a:custGeom>
          <a:solidFill>
            <a:srgbClr val="B7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3596;p64">
            <a:extLst>
              <a:ext uri="{FF2B5EF4-FFF2-40B4-BE49-F238E27FC236}">
                <a16:creationId xmlns:a16="http://schemas.microsoft.com/office/drawing/2014/main" id="{A8FF505A-C6AF-4D55-91F4-A83AEFCB8AEB}"/>
              </a:ext>
            </a:extLst>
          </p:cNvPr>
          <p:cNvSpPr/>
          <p:nvPr/>
        </p:nvSpPr>
        <p:spPr>
          <a:xfrm>
            <a:off x="331034" y="817503"/>
            <a:ext cx="966304" cy="352482"/>
          </a:xfrm>
          <a:custGeom>
            <a:avLst/>
            <a:gdLst/>
            <a:ahLst/>
            <a:cxnLst/>
            <a:rect l="l" t="t" r="r" b="b"/>
            <a:pathLst>
              <a:path w="17502" h="5387" extrusionOk="0">
                <a:moveTo>
                  <a:pt x="1308" y="0"/>
                </a:moveTo>
                <a:cubicBezTo>
                  <a:pt x="733" y="0"/>
                  <a:pt x="297" y="367"/>
                  <a:pt x="140" y="942"/>
                </a:cubicBezTo>
                <a:cubicBezTo>
                  <a:pt x="70" y="1465"/>
                  <a:pt x="1" y="2110"/>
                  <a:pt x="1" y="2685"/>
                </a:cubicBezTo>
                <a:cubicBezTo>
                  <a:pt x="1" y="4219"/>
                  <a:pt x="1169" y="5387"/>
                  <a:pt x="2685" y="5387"/>
                </a:cubicBezTo>
                <a:lnTo>
                  <a:pt x="3923" y="5387"/>
                </a:lnTo>
                <a:cubicBezTo>
                  <a:pt x="5160" y="5387"/>
                  <a:pt x="6241" y="4585"/>
                  <a:pt x="6537" y="3347"/>
                </a:cubicBezTo>
                <a:lnTo>
                  <a:pt x="7339" y="227"/>
                </a:lnTo>
                <a:cubicBezTo>
                  <a:pt x="7409" y="70"/>
                  <a:pt x="7269" y="0"/>
                  <a:pt x="7182" y="0"/>
                </a:cubicBezTo>
                <a:close/>
                <a:moveTo>
                  <a:pt x="10320" y="0"/>
                </a:moveTo>
                <a:cubicBezTo>
                  <a:pt x="10163" y="0"/>
                  <a:pt x="10093" y="70"/>
                  <a:pt x="10163" y="227"/>
                </a:cubicBezTo>
                <a:lnTo>
                  <a:pt x="10895" y="3347"/>
                </a:lnTo>
                <a:cubicBezTo>
                  <a:pt x="11261" y="4585"/>
                  <a:pt x="12342" y="5387"/>
                  <a:pt x="13580" y="5387"/>
                </a:cubicBezTo>
                <a:lnTo>
                  <a:pt x="14817" y="5387"/>
                </a:lnTo>
                <a:cubicBezTo>
                  <a:pt x="16264" y="5387"/>
                  <a:pt x="17502" y="4219"/>
                  <a:pt x="17502" y="2685"/>
                </a:cubicBezTo>
                <a:cubicBezTo>
                  <a:pt x="17502" y="2110"/>
                  <a:pt x="17432" y="1465"/>
                  <a:pt x="17362" y="942"/>
                </a:cubicBezTo>
                <a:cubicBezTo>
                  <a:pt x="17205" y="367"/>
                  <a:pt x="16769" y="0"/>
                  <a:pt x="16194" y="0"/>
                </a:cubicBezTo>
                <a:close/>
              </a:path>
            </a:pathLst>
          </a:custGeom>
          <a:solidFill>
            <a:srgbClr val="277C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3597;p64">
            <a:extLst>
              <a:ext uri="{FF2B5EF4-FFF2-40B4-BE49-F238E27FC236}">
                <a16:creationId xmlns:a16="http://schemas.microsoft.com/office/drawing/2014/main" id="{E0D6BC97-2AB7-400E-AD8E-5155DCA16343}"/>
              </a:ext>
            </a:extLst>
          </p:cNvPr>
          <p:cNvSpPr/>
          <p:nvPr/>
        </p:nvSpPr>
        <p:spPr>
          <a:xfrm>
            <a:off x="332661" y="897629"/>
            <a:ext cx="958573" cy="228162"/>
          </a:xfrm>
          <a:custGeom>
            <a:avLst/>
            <a:gdLst/>
            <a:ahLst/>
            <a:cxnLst/>
            <a:rect l="l" t="t" r="r" b="b"/>
            <a:pathLst>
              <a:path w="17362" h="3487" extrusionOk="0">
                <a:moveTo>
                  <a:pt x="1238" y="0"/>
                </a:moveTo>
                <a:cubicBezTo>
                  <a:pt x="663" y="0"/>
                  <a:pt x="227" y="367"/>
                  <a:pt x="70" y="942"/>
                </a:cubicBezTo>
                <a:cubicBezTo>
                  <a:pt x="70" y="1029"/>
                  <a:pt x="70" y="1099"/>
                  <a:pt x="0" y="1238"/>
                </a:cubicBezTo>
                <a:cubicBezTo>
                  <a:pt x="366" y="2545"/>
                  <a:pt x="1604" y="3487"/>
                  <a:pt x="2981" y="3487"/>
                </a:cubicBezTo>
                <a:lnTo>
                  <a:pt x="4428" y="3487"/>
                </a:lnTo>
                <a:cubicBezTo>
                  <a:pt x="5299" y="3487"/>
                  <a:pt x="6171" y="3051"/>
                  <a:pt x="6764" y="2406"/>
                </a:cubicBezTo>
                <a:lnTo>
                  <a:pt x="7269" y="227"/>
                </a:lnTo>
                <a:cubicBezTo>
                  <a:pt x="7339" y="70"/>
                  <a:pt x="7199" y="0"/>
                  <a:pt x="7112" y="0"/>
                </a:cubicBezTo>
                <a:close/>
                <a:moveTo>
                  <a:pt x="10250" y="0"/>
                </a:moveTo>
                <a:cubicBezTo>
                  <a:pt x="10093" y="0"/>
                  <a:pt x="10023" y="70"/>
                  <a:pt x="10093" y="227"/>
                </a:cubicBezTo>
                <a:lnTo>
                  <a:pt x="10599" y="2406"/>
                </a:lnTo>
                <a:cubicBezTo>
                  <a:pt x="11191" y="3051"/>
                  <a:pt x="12063" y="3487"/>
                  <a:pt x="12934" y="3487"/>
                </a:cubicBezTo>
                <a:lnTo>
                  <a:pt x="14381" y="3487"/>
                </a:lnTo>
                <a:cubicBezTo>
                  <a:pt x="15758" y="3487"/>
                  <a:pt x="16926" y="2545"/>
                  <a:pt x="17362" y="1238"/>
                </a:cubicBezTo>
                <a:cubicBezTo>
                  <a:pt x="17292" y="1099"/>
                  <a:pt x="17292" y="1029"/>
                  <a:pt x="17292" y="942"/>
                </a:cubicBezTo>
                <a:cubicBezTo>
                  <a:pt x="17135" y="367"/>
                  <a:pt x="16699" y="0"/>
                  <a:pt x="161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5CD5BC0-12AD-4137-9484-B1731B6A9CFB}"/>
              </a:ext>
            </a:extLst>
          </p:cNvPr>
          <p:cNvSpPr/>
          <p:nvPr/>
        </p:nvSpPr>
        <p:spPr>
          <a:xfrm>
            <a:off x="2184934" y="198495"/>
            <a:ext cx="4774131" cy="1029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5E8E7">
                    <a:lumMod val="25000"/>
                  </a:srgbClr>
                </a:solidFill>
                <a:effectLst/>
                <a:uLnTx/>
                <a:uFillTx/>
                <a:latin typeface="A4.Jovis-SpectralSCExtraBold-Se" panose="02020902060000000000" pitchFamily="18" charset="0"/>
                <a:ea typeface="+mn-ea"/>
                <a:cs typeface="+mn-cs"/>
                <a:sym typeface="Arial"/>
              </a:rPr>
              <a:t>CỦNG CỐ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FF11AB-C433-42E6-906B-EAEDE6B22785}"/>
              </a:ext>
            </a:extLst>
          </p:cNvPr>
          <p:cNvSpPr txBox="1"/>
          <p:nvPr/>
        </p:nvSpPr>
        <p:spPr>
          <a:xfrm>
            <a:off x="1555137" y="2341566"/>
            <a:ext cx="7119939" cy="871392"/>
          </a:xfrm>
          <a:custGeom>
            <a:avLst/>
            <a:gdLst>
              <a:gd name="connsiteX0" fmla="*/ 0 w 7119939"/>
              <a:gd name="connsiteY0" fmla="*/ 0 h 871392"/>
              <a:gd name="connsiteX1" fmla="*/ 7119939 w 7119939"/>
              <a:gd name="connsiteY1" fmla="*/ 0 h 871392"/>
              <a:gd name="connsiteX2" fmla="*/ 7119939 w 7119939"/>
              <a:gd name="connsiteY2" fmla="*/ 871392 h 871392"/>
              <a:gd name="connsiteX3" fmla="*/ 0 w 7119939"/>
              <a:gd name="connsiteY3" fmla="*/ 871392 h 871392"/>
              <a:gd name="connsiteX4" fmla="*/ 0 w 7119939"/>
              <a:gd name="connsiteY4" fmla="*/ 0 h 87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939" h="871392" fill="none" extrusionOk="0">
                <a:moveTo>
                  <a:pt x="0" y="0"/>
                </a:moveTo>
                <a:cubicBezTo>
                  <a:pt x="3157511" y="-145464"/>
                  <a:pt x="4105870" y="8949"/>
                  <a:pt x="7119939" y="0"/>
                </a:cubicBezTo>
                <a:cubicBezTo>
                  <a:pt x="7132140" y="297151"/>
                  <a:pt x="7124352" y="765537"/>
                  <a:pt x="7119939" y="871392"/>
                </a:cubicBezTo>
                <a:cubicBezTo>
                  <a:pt x="4291121" y="1009921"/>
                  <a:pt x="1581163" y="966551"/>
                  <a:pt x="0" y="871392"/>
                </a:cubicBezTo>
                <a:cubicBezTo>
                  <a:pt x="-63761" y="517108"/>
                  <a:pt x="78339" y="360506"/>
                  <a:pt x="0" y="0"/>
                </a:cubicBezTo>
                <a:close/>
              </a:path>
              <a:path w="7119939" h="871392" stroke="0" extrusionOk="0">
                <a:moveTo>
                  <a:pt x="0" y="0"/>
                </a:moveTo>
                <a:cubicBezTo>
                  <a:pt x="1019243" y="13665"/>
                  <a:pt x="6219276" y="21853"/>
                  <a:pt x="7119939" y="0"/>
                </a:cubicBezTo>
                <a:cubicBezTo>
                  <a:pt x="7132177" y="299566"/>
                  <a:pt x="7181316" y="669118"/>
                  <a:pt x="7119939" y="871392"/>
                </a:cubicBezTo>
                <a:cubicBezTo>
                  <a:pt x="4037157" y="881900"/>
                  <a:pt x="3232232" y="768200"/>
                  <a:pt x="0" y="871392"/>
                </a:cubicBezTo>
                <a:cubicBezTo>
                  <a:pt x="78129" y="551320"/>
                  <a:pt x="26558" y="393583"/>
                  <a:pt x="0" y="0"/>
                </a:cubicBezTo>
                <a:close/>
              </a:path>
            </a:pathLst>
          </a:custGeom>
          <a:solidFill>
            <a:schemeClr val="tx2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725774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 dirty="0">
                <a:latin typeface="SVN-Aptima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 Ý ĐỒNG ĐỘI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VN-Aptima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16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ADB0F379-FF7B-4712-89DC-9E145BAA4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67" b="90000" l="10000" r="90000">
                        <a14:foregroundMark x1="43333" y1="10278" x2="49167" y2="9167"/>
                        <a14:foregroundMark x1="67500" y1="17778" x2="72500" y2="11667"/>
                        <a14:foregroundMark x1="68611" y1="24167" x2="76944" y2="21389"/>
                        <a14:foregroundMark x1="70278" y1="29444" x2="73333" y2="31667"/>
                        <a14:foregroundMark x1="21389" y1="21389" x2="26667" y2="25000"/>
                        <a14:foregroundMark x1="25556" y1="11944" x2="29444" y2="18056"/>
                        <a14:foregroundMark x1="24167" y1="33611" x2="28611" y2="30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0598" y="-158758"/>
            <a:ext cx="1952521" cy="195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" name="Google Shape;2842;p52"/>
          <p:cNvSpPr txBox="1">
            <a:spLocks noGrp="1"/>
          </p:cNvSpPr>
          <p:nvPr>
            <p:ph type="title"/>
          </p:nvPr>
        </p:nvSpPr>
        <p:spPr>
          <a:xfrm>
            <a:off x="1246625" y="546075"/>
            <a:ext cx="3887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\</a:t>
            </a:r>
            <a:endParaRPr/>
          </a:p>
        </p:txBody>
      </p:sp>
      <p:sp>
        <p:nvSpPr>
          <p:cNvPr id="2859" name="Google Shape;2859;p52">
            <a:hlinkClick r:id="rId3" action="ppaction://hlinksldjump"/>
          </p:cNvPr>
          <p:cNvSpPr/>
          <p:nvPr/>
        </p:nvSpPr>
        <p:spPr>
          <a:xfrm>
            <a:off x="7874377" y="717375"/>
            <a:ext cx="377740" cy="371255"/>
          </a:xfrm>
          <a:custGeom>
            <a:avLst/>
            <a:gdLst/>
            <a:ahLst/>
            <a:cxnLst/>
            <a:rect l="l" t="t" r="r" b="b"/>
            <a:pathLst>
              <a:path w="212811" h="209158" extrusionOk="0">
                <a:moveTo>
                  <a:pt x="106418" y="0"/>
                </a:moveTo>
                <a:cubicBezTo>
                  <a:pt x="101296" y="0"/>
                  <a:pt x="96394" y="2059"/>
                  <a:pt x="92840" y="5613"/>
                </a:cubicBezTo>
                <a:lnTo>
                  <a:pt x="7550" y="90903"/>
                </a:lnTo>
                <a:cubicBezTo>
                  <a:pt x="7452" y="90903"/>
                  <a:pt x="7452" y="91001"/>
                  <a:pt x="7452" y="91001"/>
                </a:cubicBezTo>
                <a:cubicBezTo>
                  <a:pt x="1" y="98550"/>
                  <a:pt x="1" y="110706"/>
                  <a:pt x="7452" y="118157"/>
                </a:cubicBezTo>
                <a:cubicBezTo>
                  <a:pt x="10932" y="121637"/>
                  <a:pt x="15417" y="123573"/>
                  <a:pt x="20221" y="123769"/>
                </a:cubicBezTo>
                <a:cubicBezTo>
                  <a:pt x="20417" y="123769"/>
                  <a:pt x="20637" y="123867"/>
                  <a:pt x="20833" y="123867"/>
                </a:cubicBezTo>
                <a:lnTo>
                  <a:pt x="24216" y="123867"/>
                </a:lnTo>
                <a:lnTo>
                  <a:pt x="24216" y="186585"/>
                </a:lnTo>
                <a:cubicBezTo>
                  <a:pt x="24216" y="199036"/>
                  <a:pt x="34313" y="209158"/>
                  <a:pt x="46764" y="209158"/>
                </a:cubicBezTo>
                <a:lnTo>
                  <a:pt x="80169" y="209158"/>
                </a:lnTo>
                <a:cubicBezTo>
                  <a:pt x="83527" y="209158"/>
                  <a:pt x="86296" y="206388"/>
                  <a:pt x="86296" y="203031"/>
                </a:cubicBezTo>
                <a:lnTo>
                  <a:pt x="86296" y="153793"/>
                </a:lnTo>
                <a:cubicBezTo>
                  <a:pt x="86296" y="148082"/>
                  <a:pt x="90879" y="143474"/>
                  <a:pt x="96614" y="143474"/>
                </a:cubicBezTo>
                <a:lnTo>
                  <a:pt x="116221" y="143474"/>
                </a:lnTo>
                <a:cubicBezTo>
                  <a:pt x="121932" y="143474"/>
                  <a:pt x="126540" y="148082"/>
                  <a:pt x="126540" y="153793"/>
                </a:cubicBezTo>
                <a:lnTo>
                  <a:pt x="126540" y="203031"/>
                </a:lnTo>
                <a:cubicBezTo>
                  <a:pt x="126540" y="206388"/>
                  <a:pt x="129285" y="209158"/>
                  <a:pt x="132667" y="209158"/>
                </a:cubicBezTo>
                <a:lnTo>
                  <a:pt x="166048" y="209158"/>
                </a:lnTo>
                <a:cubicBezTo>
                  <a:pt x="178498" y="209158"/>
                  <a:pt x="188522" y="199036"/>
                  <a:pt x="188522" y="186585"/>
                </a:cubicBezTo>
                <a:lnTo>
                  <a:pt x="188522" y="123867"/>
                </a:lnTo>
                <a:lnTo>
                  <a:pt x="191684" y="123867"/>
                </a:lnTo>
                <a:cubicBezTo>
                  <a:pt x="196880" y="123867"/>
                  <a:pt x="201684" y="121833"/>
                  <a:pt x="205360" y="118157"/>
                </a:cubicBezTo>
                <a:cubicBezTo>
                  <a:pt x="212811" y="110706"/>
                  <a:pt x="212811" y="98452"/>
                  <a:pt x="205360" y="91001"/>
                </a:cubicBezTo>
                <a:lnTo>
                  <a:pt x="119996" y="5613"/>
                </a:lnTo>
                <a:cubicBezTo>
                  <a:pt x="116418" y="2059"/>
                  <a:pt x="111516" y="0"/>
                  <a:pt x="1064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0" name="Google Shape;2860;p52">
            <a:hlinkClick r:id="" action="ppaction://hlinkshowjump?jump=nextslide"/>
          </p:cNvPr>
          <p:cNvSpPr txBox="1"/>
          <p:nvPr/>
        </p:nvSpPr>
        <p:spPr>
          <a:xfrm flipH="1">
            <a:off x="7932630" y="2456437"/>
            <a:ext cx="3195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>
                <a:ln>
                  <a:noFill/>
                </a:ln>
                <a:solidFill>
                  <a:srgbClr val="4CA5A0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&gt;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4CA5A0"/>
              </a:solidFill>
              <a:effectLst/>
              <a:uLnTx/>
              <a:uFillTx/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61" name="Google Shape;2861;p52">
            <a:hlinkClick r:id="" action="ppaction://hlinkshowjump?jump=previousslide"/>
          </p:cNvPr>
          <p:cNvSpPr txBox="1"/>
          <p:nvPr/>
        </p:nvSpPr>
        <p:spPr>
          <a:xfrm flipH="1">
            <a:off x="891870" y="2446912"/>
            <a:ext cx="3195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>
                <a:ln>
                  <a:noFill/>
                </a:ln>
                <a:solidFill>
                  <a:srgbClr val="4CA5A0"/>
                </a:solidFill>
                <a:effectLst/>
                <a:uLnTx/>
                <a:uFillTx/>
                <a:latin typeface="Cabin"/>
                <a:ea typeface="Cabin"/>
                <a:cs typeface="Cabin"/>
                <a:sym typeface="Cabin"/>
              </a:rPr>
              <a:t>&lt;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4CA5A0"/>
              </a:solidFill>
              <a:effectLst/>
              <a:uLnTx/>
              <a:uFillTx/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6" name="Google Shape;4423;p65">
            <a:extLst>
              <a:ext uri="{FF2B5EF4-FFF2-40B4-BE49-F238E27FC236}">
                <a16:creationId xmlns:a16="http://schemas.microsoft.com/office/drawing/2014/main" id="{DCC79C42-423E-4A1B-815A-DA064157D192}"/>
              </a:ext>
            </a:extLst>
          </p:cNvPr>
          <p:cNvGrpSpPr/>
          <p:nvPr/>
        </p:nvGrpSpPr>
        <p:grpSpPr>
          <a:xfrm>
            <a:off x="10492" y="199264"/>
            <a:ext cx="1771993" cy="1756536"/>
            <a:chOff x="2790333" y="1799702"/>
            <a:chExt cx="1148946" cy="1042386"/>
          </a:xfrm>
        </p:grpSpPr>
        <p:sp>
          <p:nvSpPr>
            <p:cNvPr id="27" name="Google Shape;4424;p65">
              <a:extLst>
                <a:ext uri="{FF2B5EF4-FFF2-40B4-BE49-F238E27FC236}">
                  <a16:creationId xmlns:a16="http://schemas.microsoft.com/office/drawing/2014/main" id="{59221B85-CBA5-4FAD-815B-ED458FEDBFE2}"/>
                </a:ext>
              </a:extLst>
            </p:cNvPr>
            <p:cNvSpPr/>
            <p:nvPr/>
          </p:nvSpPr>
          <p:spPr>
            <a:xfrm>
              <a:off x="2795533" y="1815997"/>
              <a:ext cx="1143746" cy="919751"/>
            </a:xfrm>
            <a:custGeom>
              <a:avLst/>
              <a:gdLst/>
              <a:ahLst/>
              <a:cxnLst/>
              <a:rect l="l" t="t" r="r" b="b"/>
              <a:pathLst>
                <a:path w="77424" h="62261" extrusionOk="0">
                  <a:moveTo>
                    <a:pt x="51486" y="23083"/>
                  </a:moveTo>
                  <a:cubicBezTo>
                    <a:pt x="57044" y="23083"/>
                    <a:pt x="60854" y="25298"/>
                    <a:pt x="61263" y="28145"/>
                  </a:cubicBezTo>
                  <a:cubicBezTo>
                    <a:pt x="61629" y="31478"/>
                    <a:pt x="59346" y="33555"/>
                    <a:pt x="53548" y="35175"/>
                  </a:cubicBezTo>
                  <a:cubicBezTo>
                    <a:pt x="47659" y="36796"/>
                    <a:pt x="44030" y="39558"/>
                    <a:pt x="44030" y="39558"/>
                  </a:cubicBezTo>
                  <a:cubicBezTo>
                    <a:pt x="42595" y="40612"/>
                    <a:pt x="40766" y="41307"/>
                    <a:pt x="39084" y="41307"/>
                  </a:cubicBezTo>
                  <a:cubicBezTo>
                    <a:pt x="36539" y="41307"/>
                    <a:pt x="34329" y="39714"/>
                    <a:pt x="34329" y="35358"/>
                  </a:cubicBezTo>
                  <a:cubicBezTo>
                    <a:pt x="34444" y="28145"/>
                    <a:pt x="41383" y="24151"/>
                    <a:pt x="48504" y="23284"/>
                  </a:cubicBezTo>
                  <a:cubicBezTo>
                    <a:pt x="49543" y="23147"/>
                    <a:pt x="50540" y="23083"/>
                    <a:pt x="51486" y="23083"/>
                  </a:cubicBezTo>
                  <a:close/>
                  <a:moveTo>
                    <a:pt x="45592" y="0"/>
                  </a:moveTo>
                  <a:cubicBezTo>
                    <a:pt x="27366" y="0"/>
                    <a:pt x="1369" y="8332"/>
                    <a:pt x="571" y="33372"/>
                  </a:cubicBezTo>
                  <a:cubicBezTo>
                    <a:pt x="0" y="53682"/>
                    <a:pt x="12016" y="62260"/>
                    <a:pt x="23327" y="62260"/>
                  </a:cubicBezTo>
                  <a:cubicBezTo>
                    <a:pt x="28758" y="62260"/>
                    <a:pt x="34027" y="60283"/>
                    <a:pt x="37662" y="56677"/>
                  </a:cubicBezTo>
                  <a:cubicBezTo>
                    <a:pt x="43186" y="51153"/>
                    <a:pt x="42524" y="41932"/>
                    <a:pt x="62975" y="38782"/>
                  </a:cubicBezTo>
                  <a:cubicBezTo>
                    <a:pt x="67997" y="38029"/>
                    <a:pt x="73817" y="34034"/>
                    <a:pt x="75141" y="28054"/>
                  </a:cubicBezTo>
                  <a:cubicBezTo>
                    <a:pt x="77424" y="18353"/>
                    <a:pt x="73338" y="4749"/>
                    <a:pt x="55352" y="938"/>
                  </a:cubicBezTo>
                  <a:cubicBezTo>
                    <a:pt x="52588" y="335"/>
                    <a:pt x="49246" y="0"/>
                    <a:pt x="45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425;p65">
              <a:extLst>
                <a:ext uri="{FF2B5EF4-FFF2-40B4-BE49-F238E27FC236}">
                  <a16:creationId xmlns:a16="http://schemas.microsoft.com/office/drawing/2014/main" id="{B7BFB4A3-D9AB-4842-885F-0507FCBDEDAF}"/>
                </a:ext>
              </a:extLst>
            </p:cNvPr>
            <p:cNvSpPr/>
            <p:nvPr/>
          </p:nvSpPr>
          <p:spPr>
            <a:xfrm>
              <a:off x="2790333" y="1799702"/>
              <a:ext cx="1144559" cy="919647"/>
            </a:xfrm>
            <a:custGeom>
              <a:avLst/>
              <a:gdLst/>
              <a:ahLst/>
              <a:cxnLst/>
              <a:rect l="l" t="t" r="r" b="b"/>
              <a:pathLst>
                <a:path w="77479" h="62254" extrusionOk="0">
                  <a:moveTo>
                    <a:pt x="51316" y="23074"/>
                  </a:moveTo>
                  <a:cubicBezTo>
                    <a:pt x="56940" y="23074"/>
                    <a:pt x="60814" y="25234"/>
                    <a:pt x="61227" y="28107"/>
                  </a:cubicBezTo>
                  <a:cubicBezTo>
                    <a:pt x="61707" y="31440"/>
                    <a:pt x="59424" y="33517"/>
                    <a:pt x="53512" y="35229"/>
                  </a:cubicBezTo>
                  <a:cubicBezTo>
                    <a:pt x="47715" y="36849"/>
                    <a:pt x="44108" y="39520"/>
                    <a:pt x="44108" y="39520"/>
                  </a:cubicBezTo>
                  <a:cubicBezTo>
                    <a:pt x="42614" y="40629"/>
                    <a:pt x="40740" y="41352"/>
                    <a:pt x="39038" y="41352"/>
                  </a:cubicBezTo>
                  <a:cubicBezTo>
                    <a:pt x="36504" y="41352"/>
                    <a:pt x="34353" y="39749"/>
                    <a:pt x="34408" y="35434"/>
                  </a:cubicBezTo>
                  <a:cubicBezTo>
                    <a:pt x="34408" y="28198"/>
                    <a:pt x="41346" y="24204"/>
                    <a:pt x="48491" y="23245"/>
                  </a:cubicBezTo>
                  <a:cubicBezTo>
                    <a:pt x="49473" y="23129"/>
                    <a:pt x="50417" y="23074"/>
                    <a:pt x="51316" y="23074"/>
                  </a:cubicBezTo>
                  <a:close/>
                  <a:moveTo>
                    <a:pt x="45752" y="0"/>
                  </a:moveTo>
                  <a:cubicBezTo>
                    <a:pt x="27515" y="0"/>
                    <a:pt x="1355" y="8305"/>
                    <a:pt x="649" y="33425"/>
                  </a:cubicBezTo>
                  <a:cubicBezTo>
                    <a:pt x="0" y="53699"/>
                    <a:pt x="12064" y="62253"/>
                    <a:pt x="23386" y="62253"/>
                  </a:cubicBezTo>
                  <a:cubicBezTo>
                    <a:pt x="28800" y="62253"/>
                    <a:pt x="34045" y="60297"/>
                    <a:pt x="37649" y="56730"/>
                  </a:cubicBezTo>
                  <a:cubicBezTo>
                    <a:pt x="43241" y="51206"/>
                    <a:pt x="42579" y="41893"/>
                    <a:pt x="62939" y="38858"/>
                  </a:cubicBezTo>
                  <a:cubicBezTo>
                    <a:pt x="68075" y="38082"/>
                    <a:pt x="73781" y="33996"/>
                    <a:pt x="75196" y="28016"/>
                  </a:cubicBezTo>
                  <a:cubicBezTo>
                    <a:pt x="77479" y="18315"/>
                    <a:pt x="73302" y="4711"/>
                    <a:pt x="55338" y="899"/>
                  </a:cubicBezTo>
                  <a:cubicBezTo>
                    <a:pt x="52619" y="322"/>
                    <a:pt x="49338" y="0"/>
                    <a:pt x="45752" y="0"/>
                  </a:cubicBezTo>
                  <a:close/>
                </a:path>
              </a:pathLst>
            </a:custGeom>
            <a:solidFill>
              <a:srgbClr val="E1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426;p65">
              <a:extLst>
                <a:ext uri="{FF2B5EF4-FFF2-40B4-BE49-F238E27FC236}">
                  <a16:creationId xmlns:a16="http://schemas.microsoft.com/office/drawing/2014/main" id="{DAE397B7-65D9-417C-989C-DB7C3C05B9B9}"/>
                </a:ext>
              </a:extLst>
            </p:cNvPr>
            <p:cNvSpPr/>
            <p:nvPr/>
          </p:nvSpPr>
          <p:spPr>
            <a:xfrm>
              <a:off x="3552878" y="1901607"/>
              <a:ext cx="157490" cy="155894"/>
            </a:xfrm>
            <a:custGeom>
              <a:avLst/>
              <a:gdLst/>
              <a:ahLst/>
              <a:cxnLst/>
              <a:rect l="l" t="t" r="r" b="b"/>
              <a:pathLst>
                <a:path w="10661" h="10553" extrusionOk="0">
                  <a:moveTo>
                    <a:pt x="5433" y="0"/>
                  </a:moveTo>
                  <a:cubicBezTo>
                    <a:pt x="5365" y="0"/>
                    <a:pt x="5296" y="2"/>
                    <a:pt x="5228" y="4"/>
                  </a:cubicBezTo>
                  <a:cubicBezTo>
                    <a:pt x="2283" y="96"/>
                    <a:pt x="1" y="2469"/>
                    <a:pt x="1" y="5414"/>
                  </a:cubicBezTo>
                  <a:cubicBezTo>
                    <a:pt x="90" y="8301"/>
                    <a:pt x="2485" y="10552"/>
                    <a:pt x="5268" y="10552"/>
                  </a:cubicBezTo>
                  <a:cubicBezTo>
                    <a:pt x="5323" y="10552"/>
                    <a:pt x="5378" y="10551"/>
                    <a:pt x="5433" y="10550"/>
                  </a:cubicBezTo>
                  <a:cubicBezTo>
                    <a:pt x="8378" y="10458"/>
                    <a:pt x="10660" y="8085"/>
                    <a:pt x="10660" y="5140"/>
                  </a:cubicBezTo>
                  <a:cubicBezTo>
                    <a:pt x="10571" y="2244"/>
                    <a:pt x="8199" y="0"/>
                    <a:pt x="5433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427;p65">
              <a:extLst>
                <a:ext uri="{FF2B5EF4-FFF2-40B4-BE49-F238E27FC236}">
                  <a16:creationId xmlns:a16="http://schemas.microsoft.com/office/drawing/2014/main" id="{55218683-6B93-4902-89F2-8C657B352EB3}"/>
                </a:ext>
              </a:extLst>
            </p:cNvPr>
            <p:cNvSpPr/>
            <p:nvPr/>
          </p:nvSpPr>
          <p:spPr>
            <a:xfrm>
              <a:off x="3559969" y="1930488"/>
              <a:ext cx="102521" cy="115329"/>
            </a:xfrm>
            <a:custGeom>
              <a:avLst/>
              <a:gdLst/>
              <a:ahLst/>
              <a:cxnLst/>
              <a:rect l="l" t="t" r="r" b="b"/>
              <a:pathLst>
                <a:path w="6940" h="7807" extrusionOk="0">
                  <a:moveTo>
                    <a:pt x="2063" y="0"/>
                  </a:moveTo>
                  <a:cubicBezTo>
                    <a:pt x="1778" y="0"/>
                    <a:pt x="1479" y="140"/>
                    <a:pt x="1233" y="423"/>
                  </a:cubicBezTo>
                  <a:cubicBezTo>
                    <a:pt x="0" y="1930"/>
                    <a:pt x="0" y="4121"/>
                    <a:pt x="845" y="5741"/>
                  </a:cubicBezTo>
                  <a:cubicBezTo>
                    <a:pt x="1324" y="6495"/>
                    <a:pt x="1986" y="7065"/>
                    <a:pt x="2557" y="7362"/>
                  </a:cubicBezTo>
                  <a:cubicBezTo>
                    <a:pt x="2980" y="7658"/>
                    <a:pt x="3611" y="7806"/>
                    <a:pt x="4210" y="7806"/>
                  </a:cubicBezTo>
                  <a:cubicBezTo>
                    <a:pt x="4581" y="7806"/>
                    <a:pt x="4939" y="7749"/>
                    <a:pt x="5227" y="7636"/>
                  </a:cubicBezTo>
                  <a:cubicBezTo>
                    <a:pt x="6939" y="7065"/>
                    <a:pt x="6665" y="5353"/>
                    <a:pt x="5136" y="4897"/>
                  </a:cubicBezTo>
                  <a:cubicBezTo>
                    <a:pt x="3127" y="4326"/>
                    <a:pt x="2945" y="3459"/>
                    <a:pt x="3036" y="1747"/>
                  </a:cubicBezTo>
                  <a:cubicBezTo>
                    <a:pt x="3174" y="594"/>
                    <a:pt x="2650" y="0"/>
                    <a:pt x="20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428;p65">
              <a:extLst>
                <a:ext uri="{FF2B5EF4-FFF2-40B4-BE49-F238E27FC236}">
                  <a16:creationId xmlns:a16="http://schemas.microsoft.com/office/drawing/2014/main" id="{ED1432F0-1DE4-4E3B-816D-5D29C0F8D839}"/>
                </a:ext>
              </a:extLst>
            </p:cNvPr>
            <p:cNvSpPr/>
            <p:nvPr/>
          </p:nvSpPr>
          <p:spPr>
            <a:xfrm>
              <a:off x="3243677" y="1898593"/>
              <a:ext cx="158819" cy="156204"/>
            </a:xfrm>
            <a:custGeom>
              <a:avLst/>
              <a:gdLst/>
              <a:ahLst/>
              <a:cxnLst/>
              <a:rect l="l" t="t" r="r" b="b"/>
              <a:pathLst>
                <a:path w="10751" h="10574" extrusionOk="0">
                  <a:moveTo>
                    <a:pt x="5420" y="0"/>
                  </a:moveTo>
                  <a:cubicBezTo>
                    <a:pt x="5364" y="0"/>
                    <a:pt x="5307" y="1"/>
                    <a:pt x="5250" y="3"/>
                  </a:cubicBezTo>
                  <a:cubicBezTo>
                    <a:pt x="2397" y="3"/>
                    <a:pt x="0" y="2491"/>
                    <a:pt x="114" y="5435"/>
                  </a:cubicBezTo>
                  <a:cubicBezTo>
                    <a:pt x="204" y="8235"/>
                    <a:pt x="2492" y="10574"/>
                    <a:pt x="5360" y="10574"/>
                  </a:cubicBezTo>
                  <a:cubicBezTo>
                    <a:pt x="5414" y="10574"/>
                    <a:pt x="5469" y="10573"/>
                    <a:pt x="5524" y="10571"/>
                  </a:cubicBezTo>
                  <a:cubicBezTo>
                    <a:pt x="8468" y="10480"/>
                    <a:pt x="10751" y="7992"/>
                    <a:pt x="10659" y="5139"/>
                  </a:cubicBezTo>
                  <a:cubicBezTo>
                    <a:pt x="10570" y="2251"/>
                    <a:pt x="8285" y="0"/>
                    <a:pt x="5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429;p65">
              <a:extLst>
                <a:ext uri="{FF2B5EF4-FFF2-40B4-BE49-F238E27FC236}">
                  <a16:creationId xmlns:a16="http://schemas.microsoft.com/office/drawing/2014/main" id="{3E436E9B-3E53-47A9-8312-E71732B23A87}"/>
                </a:ext>
              </a:extLst>
            </p:cNvPr>
            <p:cNvSpPr/>
            <p:nvPr/>
          </p:nvSpPr>
          <p:spPr>
            <a:xfrm>
              <a:off x="3252097" y="1927090"/>
              <a:ext cx="102861" cy="114856"/>
            </a:xfrm>
            <a:custGeom>
              <a:avLst/>
              <a:gdLst/>
              <a:ahLst/>
              <a:cxnLst/>
              <a:rect l="l" t="t" r="r" b="b"/>
              <a:pathLst>
                <a:path w="6963" h="7775" extrusionOk="0">
                  <a:moveTo>
                    <a:pt x="2053" y="0"/>
                  </a:moveTo>
                  <a:cubicBezTo>
                    <a:pt x="1784" y="0"/>
                    <a:pt x="1500" y="145"/>
                    <a:pt x="1256" y="448"/>
                  </a:cubicBezTo>
                  <a:cubicBezTo>
                    <a:pt x="1" y="1977"/>
                    <a:pt x="1" y="4077"/>
                    <a:pt x="868" y="5698"/>
                  </a:cubicBezTo>
                  <a:cubicBezTo>
                    <a:pt x="1347" y="6451"/>
                    <a:pt x="1918" y="7021"/>
                    <a:pt x="2489" y="7409"/>
                  </a:cubicBezTo>
                  <a:cubicBezTo>
                    <a:pt x="2991" y="7653"/>
                    <a:pt x="3706" y="7775"/>
                    <a:pt x="4357" y="7775"/>
                  </a:cubicBezTo>
                  <a:cubicBezTo>
                    <a:pt x="4682" y="7775"/>
                    <a:pt x="4992" y="7744"/>
                    <a:pt x="5251" y="7683"/>
                  </a:cubicBezTo>
                  <a:cubicBezTo>
                    <a:pt x="6962" y="7113"/>
                    <a:pt x="6666" y="5310"/>
                    <a:pt x="5045" y="4922"/>
                  </a:cubicBezTo>
                  <a:cubicBezTo>
                    <a:pt x="3151" y="4351"/>
                    <a:pt x="2854" y="3506"/>
                    <a:pt x="3059" y="1794"/>
                  </a:cubicBezTo>
                  <a:cubicBezTo>
                    <a:pt x="3121" y="636"/>
                    <a:pt x="2618" y="0"/>
                    <a:pt x="2053" y="0"/>
                  </a:cubicBez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430;p65">
              <a:extLst>
                <a:ext uri="{FF2B5EF4-FFF2-40B4-BE49-F238E27FC236}">
                  <a16:creationId xmlns:a16="http://schemas.microsoft.com/office/drawing/2014/main" id="{357425C9-6617-460C-AFE2-8DF2B066D8A7}"/>
                </a:ext>
              </a:extLst>
            </p:cNvPr>
            <p:cNvSpPr/>
            <p:nvPr/>
          </p:nvSpPr>
          <p:spPr>
            <a:xfrm>
              <a:off x="2969856" y="2063150"/>
              <a:ext cx="158834" cy="155865"/>
            </a:xfrm>
            <a:custGeom>
              <a:avLst/>
              <a:gdLst/>
              <a:ahLst/>
              <a:cxnLst/>
              <a:rect l="l" t="t" r="r" b="b"/>
              <a:pathLst>
                <a:path w="10752" h="10551" extrusionOk="0">
                  <a:moveTo>
                    <a:pt x="5398" y="0"/>
                  </a:moveTo>
                  <a:cubicBezTo>
                    <a:pt x="5342" y="0"/>
                    <a:pt x="5285" y="1"/>
                    <a:pt x="5228" y="3"/>
                  </a:cubicBezTo>
                  <a:cubicBezTo>
                    <a:pt x="2375" y="94"/>
                    <a:pt x="1" y="2468"/>
                    <a:pt x="92" y="5412"/>
                  </a:cubicBezTo>
                  <a:cubicBezTo>
                    <a:pt x="182" y="8300"/>
                    <a:pt x="2576" y="10551"/>
                    <a:pt x="5359" y="10551"/>
                  </a:cubicBezTo>
                  <a:cubicBezTo>
                    <a:pt x="5414" y="10551"/>
                    <a:pt x="5469" y="10550"/>
                    <a:pt x="5525" y="10548"/>
                  </a:cubicBezTo>
                  <a:cubicBezTo>
                    <a:pt x="8469" y="10457"/>
                    <a:pt x="10752" y="8083"/>
                    <a:pt x="10660" y="5138"/>
                  </a:cubicBezTo>
                  <a:cubicBezTo>
                    <a:pt x="10660" y="2251"/>
                    <a:pt x="8268" y="0"/>
                    <a:pt x="5398" y="0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431;p65">
              <a:extLst>
                <a:ext uri="{FF2B5EF4-FFF2-40B4-BE49-F238E27FC236}">
                  <a16:creationId xmlns:a16="http://schemas.microsoft.com/office/drawing/2014/main" id="{6159EE0E-91CF-4D11-9EE4-69D3AB76FEBF}"/>
                </a:ext>
              </a:extLst>
            </p:cNvPr>
            <p:cNvSpPr/>
            <p:nvPr/>
          </p:nvSpPr>
          <p:spPr>
            <a:xfrm>
              <a:off x="2978292" y="2092002"/>
              <a:ext cx="102521" cy="115403"/>
            </a:xfrm>
            <a:custGeom>
              <a:avLst/>
              <a:gdLst/>
              <a:ahLst/>
              <a:cxnLst/>
              <a:rect l="l" t="t" r="r" b="b"/>
              <a:pathLst>
                <a:path w="6940" h="7812" extrusionOk="0">
                  <a:moveTo>
                    <a:pt x="2039" y="1"/>
                  </a:moveTo>
                  <a:cubicBezTo>
                    <a:pt x="1766" y="1"/>
                    <a:pt x="1479" y="140"/>
                    <a:pt x="1233" y="423"/>
                  </a:cubicBezTo>
                  <a:cubicBezTo>
                    <a:pt x="1" y="1953"/>
                    <a:pt x="1" y="4121"/>
                    <a:pt x="845" y="5742"/>
                  </a:cubicBezTo>
                  <a:cubicBezTo>
                    <a:pt x="1324" y="6518"/>
                    <a:pt x="1895" y="7088"/>
                    <a:pt x="2557" y="7362"/>
                  </a:cubicBezTo>
                  <a:cubicBezTo>
                    <a:pt x="2988" y="7664"/>
                    <a:pt x="3636" y="7812"/>
                    <a:pt x="4245" y="7812"/>
                  </a:cubicBezTo>
                  <a:cubicBezTo>
                    <a:pt x="4603" y="7812"/>
                    <a:pt x="4948" y="7761"/>
                    <a:pt x="5228" y="7659"/>
                  </a:cubicBezTo>
                  <a:cubicBezTo>
                    <a:pt x="6939" y="7088"/>
                    <a:pt x="6666" y="5377"/>
                    <a:pt x="5045" y="4897"/>
                  </a:cubicBezTo>
                  <a:cubicBezTo>
                    <a:pt x="3128" y="4327"/>
                    <a:pt x="2945" y="3459"/>
                    <a:pt x="3036" y="1747"/>
                  </a:cubicBezTo>
                  <a:cubicBezTo>
                    <a:pt x="3098" y="594"/>
                    <a:pt x="2600" y="1"/>
                    <a:pt x="2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432;p65">
              <a:extLst>
                <a:ext uri="{FF2B5EF4-FFF2-40B4-BE49-F238E27FC236}">
                  <a16:creationId xmlns:a16="http://schemas.microsoft.com/office/drawing/2014/main" id="{7DC20D88-E456-475D-8575-8696801F0531}"/>
                </a:ext>
              </a:extLst>
            </p:cNvPr>
            <p:cNvSpPr/>
            <p:nvPr/>
          </p:nvSpPr>
          <p:spPr>
            <a:xfrm>
              <a:off x="2914900" y="2346734"/>
              <a:ext cx="205353" cy="202413"/>
            </a:xfrm>
            <a:custGeom>
              <a:avLst/>
              <a:gdLst/>
              <a:ahLst/>
              <a:cxnLst/>
              <a:rect l="l" t="t" r="r" b="b"/>
              <a:pathLst>
                <a:path w="13901" h="13702" extrusionOk="0">
                  <a:moveTo>
                    <a:pt x="6923" y="1"/>
                  </a:moveTo>
                  <a:cubicBezTo>
                    <a:pt x="6868" y="1"/>
                    <a:pt x="6812" y="1"/>
                    <a:pt x="6757" y="3"/>
                  </a:cubicBezTo>
                  <a:cubicBezTo>
                    <a:pt x="2968" y="117"/>
                    <a:pt x="0" y="3244"/>
                    <a:pt x="115" y="7056"/>
                  </a:cubicBezTo>
                  <a:cubicBezTo>
                    <a:pt x="204" y="10774"/>
                    <a:pt x="3217" y="13701"/>
                    <a:pt x="6932" y="13701"/>
                  </a:cubicBezTo>
                  <a:cubicBezTo>
                    <a:pt x="7003" y="13701"/>
                    <a:pt x="7074" y="13700"/>
                    <a:pt x="7145" y="13698"/>
                  </a:cubicBezTo>
                  <a:cubicBezTo>
                    <a:pt x="10957" y="13607"/>
                    <a:pt x="13901" y="10479"/>
                    <a:pt x="13810" y="6668"/>
                  </a:cubicBezTo>
                  <a:cubicBezTo>
                    <a:pt x="13697" y="3024"/>
                    <a:pt x="10659" y="1"/>
                    <a:pt x="69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33;p65">
              <a:extLst>
                <a:ext uri="{FF2B5EF4-FFF2-40B4-BE49-F238E27FC236}">
                  <a16:creationId xmlns:a16="http://schemas.microsoft.com/office/drawing/2014/main" id="{365CFE46-AD99-48E9-8AEA-676487DEBFF1}"/>
                </a:ext>
              </a:extLst>
            </p:cNvPr>
            <p:cNvSpPr/>
            <p:nvPr/>
          </p:nvSpPr>
          <p:spPr>
            <a:xfrm>
              <a:off x="2925020" y="2385159"/>
              <a:ext cx="133204" cy="148833"/>
            </a:xfrm>
            <a:custGeom>
              <a:avLst/>
              <a:gdLst/>
              <a:ahLst/>
              <a:cxnLst/>
              <a:rect l="l" t="t" r="r" b="b"/>
              <a:pathLst>
                <a:path w="9017" h="10075" extrusionOk="0">
                  <a:moveTo>
                    <a:pt x="2633" y="1"/>
                  </a:moveTo>
                  <a:cubicBezTo>
                    <a:pt x="2280" y="1"/>
                    <a:pt x="1909" y="181"/>
                    <a:pt x="1598" y="552"/>
                  </a:cubicBezTo>
                  <a:cubicBezTo>
                    <a:pt x="0" y="2446"/>
                    <a:pt x="0" y="5299"/>
                    <a:pt x="1141" y="7399"/>
                  </a:cubicBezTo>
                  <a:cubicBezTo>
                    <a:pt x="1712" y="8358"/>
                    <a:pt x="2465" y="9111"/>
                    <a:pt x="3310" y="9590"/>
                  </a:cubicBezTo>
                  <a:cubicBezTo>
                    <a:pt x="3853" y="9891"/>
                    <a:pt x="4692" y="10075"/>
                    <a:pt x="5473" y="10075"/>
                  </a:cubicBezTo>
                  <a:cubicBezTo>
                    <a:pt x="5939" y="10075"/>
                    <a:pt x="6384" y="10009"/>
                    <a:pt x="6734" y="9864"/>
                  </a:cubicBezTo>
                  <a:cubicBezTo>
                    <a:pt x="9016" y="9202"/>
                    <a:pt x="8651" y="6920"/>
                    <a:pt x="6551" y="6349"/>
                  </a:cubicBezTo>
                  <a:cubicBezTo>
                    <a:pt x="4086" y="5596"/>
                    <a:pt x="3789" y="4546"/>
                    <a:pt x="3880" y="2263"/>
                  </a:cubicBezTo>
                  <a:cubicBezTo>
                    <a:pt x="4019" y="783"/>
                    <a:pt x="3366" y="1"/>
                    <a:pt x="26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434;p65">
              <a:extLst>
                <a:ext uri="{FF2B5EF4-FFF2-40B4-BE49-F238E27FC236}">
                  <a16:creationId xmlns:a16="http://schemas.microsoft.com/office/drawing/2014/main" id="{2E4B6F0F-B157-426D-8D38-67556413FEFC}"/>
                </a:ext>
              </a:extLst>
            </p:cNvPr>
            <p:cNvSpPr/>
            <p:nvPr/>
          </p:nvSpPr>
          <p:spPr>
            <a:xfrm>
              <a:off x="3460147" y="2401734"/>
              <a:ext cx="167269" cy="440353"/>
            </a:xfrm>
            <a:custGeom>
              <a:avLst/>
              <a:gdLst/>
              <a:ahLst/>
              <a:cxnLst/>
              <a:rect l="l" t="t" r="r" b="b"/>
              <a:pathLst>
                <a:path w="11323" h="29809" extrusionOk="0">
                  <a:moveTo>
                    <a:pt x="3151" y="0"/>
                  </a:moveTo>
                  <a:lnTo>
                    <a:pt x="1" y="753"/>
                  </a:lnTo>
                  <a:cubicBezTo>
                    <a:pt x="1" y="753"/>
                    <a:pt x="1713" y="24446"/>
                    <a:pt x="3607" y="27391"/>
                  </a:cubicBezTo>
                  <a:cubicBezTo>
                    <a:pt x="5055" y="29513"/>
                    <a:pt x="6740" y="29809"/>
                    <a:pt x="7602" y="29809"/>
                  </a:cubicBezTo>
                  <a:cubicBezTo>
                    <a:pt x="7936" y="29809"/>
                    <a:pt x="8147" y="29764"/>
                    <a:pt x="8172" y="29764"/>
                  </a:cubicBezTo>
                  <a:cubicBezTo>
                    <a:pt x="8286" y="29764"/>
                    <a:pt x="10752" y="29194"/>
                    <a:pt x="11231" y="25679"/>
                  </a:cubicBezTo>
                  <a:cubicBezTo>
                    <a:pt x="11322" y="25017"/>
                    <a:pt x="11140" y="23784"/>
                    <a:pt x="10752" y="22072"/>
                  </a:cubicBezTo>
                  <a:cubicBezTo>
                    <a:pt x="8857" y="14745"/>
                    <a:pt x="3151" y="0"/>
                    <a:pt x="3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435;p65">
              <a:extLst>
                <a:ext uri="{FF2B5EF4-FFF2-40B4-BE49-F238E27FC236}">
                  <a16:creationId xmlns:a16="http://schemas.microsoft.com/office/drawing/2014/main" id="{80B4BEE6-FF5C-47ED-8ED1-D811160A8C7C}"/>
                </a:ext>
              </a:extLst>
            </p:cNvPr>
            <p:cNvSpPr/>
            <p:nvPr/>
          </p:nvSpPr>
          <p:spPr>
            <a:xfrm>
              <a:off x="3477018" y="2401734"/>
              <a:ext cx="141964" cy="367052"/>
            </a:xfrm>
            <a:custGeom>
              <a:avLst/>
              <a:gdLst/>
              <a:ahLst/>
              <a:cxnLst/>
              <a:rect l="l" t="t" r="r" b="b"/>
              <a:pathLst>
                <a:path w="9610" h="24847" extrusionOk="0">
                  <a:moveTo>
                    <a:pt x="2009" y="0"/>
                  </a:moveTo>
                  <a:lnTo>
                    <a:pt x="0" y="480"/>
                  </a:lnTo>
                  <a:cubicBezTo>
                    <a:pt x="388" y="4383"/>
                    <a:pt x="1621" y="20543"/>
                    <a:pt x="3150" y="22734"/>
                  </a:cubicBezTo>
                  <a:cubicBezTo>
                    <a:pt x="4395" y="24593"/>
                    <a:pt x="5882" y="24847"/>
                    <a:pt x="6600" y="24847"/>
                  </a:cubicBezTo>
                  <a:cubicBezTo>
                    <a:pt x="6869" y="24847"/>
                    <a:pt x="7030" y="24811"/>
                    <a:pt x="7030" y="24811"/>
                  </a:cubicBezTo>
                  <a:cubicBezTo>
                    <a:pt x="7144" y="24811"/>
                    <a:pt x="8856" y="24446"/>
                    <a:pt x="9610" y="22072"/>
                  </a:cubicBezTo>
                  <a:cubicBezTo>
                    <a:pt x="7715" y="14745"/>
                    <a:pt x="2009" y="0"/>
                    <a:pt x="2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436;p65">
              <a:extLst>
                <a:ext uri="{FF2B5EF4-FFF2-40B4-BE49-F238E27FC236}">
                  <a16:creationId xmlns:a16="http://schemas.microsoft.com/office/drawing/2014/main" id="{1E6D629C-00D0-4E56-AC7F-CA5297F08174}"/>
                </a:ext>
              </a:extLst>
            </p:cNvPr>
            <p:cNvSpPr/>
            <p:nvPr/>
          </p:nvSpPr>
          <p:spPr>
            <a:xfrm>
              <a:off x="3366072" y="2076682"/>
              <a:ext cx="149055" cy="205692"/>
            </a:xfrm>
            <a:custGeom>
              <a:avLst/>
              <a:gdLst/>
              <a:ahLst/>
              <a:cxnLst/>
              <a:rect l="l" t="t" r="r" b="b"/>
              <a:pathLst>
                <a:path w="10090" h="13924" extrusionOk="0">
                  <a:moveTo>
                    <a:pt x="2752" y="1"/>
                  </a:moveTo>
                  <a:cubicBezTo>
                    <a:pt x="2727" y="1"/>
                    <a:pt x="2700" y="8"/>
                    <a:pt x="2671" y="22"/>
                  </a:cubicBezTo>
                  <a:cubicBezTo>
                    <a:pt x="1804" y="228"/>
                    <a:pt x="1" y="5158"/>
                    <a:pt x="92" y="7737"/>
                  </a:cubicBezTo>
                  <a:lnTo>
                    <a:pt x="92" y="8217"/>
                  </a:lnTo>
                  <a:cubicBezTo>
                    <a:pt x="389" y="10979"/>
                    <a:pt x="1895" y="13535"/>
                    <a:pt x="4383" y="13923"/>
                  </a:cubicBezTo>
                  <a:lnTo>
                    <a:pt x="4954" y="13718"/>
                  </a:lnTo>
                  <a:lnTo>
                    <a:pt x="7328" y="13147"/>
                  </a:lnTo>
                  <a:cubicBezTo>
                    <a:pt x="7328" y="13147"/>
                    <a:pt x="10089" y="11823"/>
                    <a:pt x="9131" y="7646"/>
                  </a:cubicBezTo>
                  <a:cubicBezTo>
                    <a:pt x="8948" y="6870"/>
                    <a:pt x="8651" y="6208"/>
                    <a:pt x="8263" y="5638"/>
                  </a:cubicBezTo>
                  <a:cubicBezTo>
                    <a:pt x="6666" y="2990"/>
                    <a:pt x="3333" y="2031"/>
                    <a:pt x="3036" y="502"/>
                  </a:cubicBezTo>
                  <a:cubicBezTo>
                    <a:pt x="2960" y="195"/>
                    <a:pt x="2883" y="1"/>
                    <a:pt x="2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437;p65">
              <a:extLst>
                <a:ext uri="{FF2B5EF4-FFF2-40B4-BE49-F238E27FC236}">
                  <a16:creationId xmlns:a16="http://schemas.microsoft.com/office/drawing/2014/main" id="{B9EAEC72-965B-4896-A994-963ACA892191}"/>
                </a:ext>
              </a:extLst>
            </p:cNvPr>
            <p:cNvSpPr/>
            <p:nvPr/>
          </p:nvSpPr>
          <p:spPr>
            <a:xfrm>
              <a:off x="3365112" y="2077111"/>
              <a:ext cx="123040" cy="120957"/>
            </a:xfrm>
            <a:custGeom>
              <a:avLst/>
              <a:gdLst/>
              <a:ahLst/>
              <a:cxnLst/>
              <a:rect l="l" t="t" r="r" b="b"/>
              <a:pathLst>
                <a:path w="8329" h="8188" extrusionOk="0">
                  <a:moveTo>
                    <a:pt x="2776" y="0"/>
                  </a:moveTo>
                  <a:cubicBezTo>
                    <a:pt x="1921" y="0"/>
                    <a:pt x="1" y="5186"/>
                    <a:pt x="157" y="7708"/>
                  </a:cubicBezTo>
                  <a:lnTo>
                    <a:pt x="157" y="8188"/>
                  </a:lnTo>
                  <a:cubicBezTo>
                    <a:pt x="340" y="8096"/>
                    <a:pt x="454" y="7982"/>
                    <a:pt x="545" y="7891"/>
                  </a:cubicBezTo>
                  <a:cubicBezTo>
                    <a:pt x="819" y="7708"/>
                    <a:pt x="1024" y="7412"/>
                    <a:pt x="1207" y="7229"/>
                  </a:cubicBezTo>
                  <a:cubicBezTo>
                    <a:pt x="1410" y="7026"/>
                    <a:pt x="1675" y="6911"/>
                    <a:pt x="1919" y="6911"/>
                  </a:cubicBezTo>
                  <a:cubicBezTo>
                    <a:pt x="2005" y="6911"/>
                    <a:pt x="2088" y="6926"/>
                    <a:pt x="2166" y="6955"/>
                  </a:cubicBezTo>
                  <a:cubicBezTo>
                    <a:pt x="2348" y="7138"/>
                    <a:pt x="2531" y="7412"/>
                    <a:pt x="2828" y="7526"/>
                  </a:cubicBezTo>
                  <a:cubicBezTo>
                    <a:pt x="2930" y="7603"/>
                    <a:pt x="3049" y="7637"/>
                    <a:pt x="3174" y="7637"/>
                  </a:cubicBezTo>
                  <a:cubicBezTo>
                    <a:pt x="3492" y="7637"/>
                    <a:pt x="3847" y="7417"/>
                    <a:pt x="4060" y="7138"/>
                  </a:cubicBezTo>
                  <a:cubicBezTo>
                    <a:pt x="4448" y="6750"/>
                    <a:pt x="4722" y="6179"/>
                    <a:pt x="5201" y="6088"/>
                  </a:cubicBezTo>
                  <a:cubicBezTo>
                    <a:pt x="5275" y="6070"/>
                    <a:pt x="5352" y="6063"/>
                    <a:pt x="5431" y="6063"/>
                  </a:cubicBezTo>
                  <a:cubicBezTo>
                    <a:pt x="5765" y="6063"/>
                    <a:pt x="6137" y="6197"/>
                    <a:pt x="6525" y="6270"/>
                  </a:cubicBezTo>
                  <a:cubicBezTo>
                    <a:pt x="6661" y="6329"/>
                    <a:pt x="6804" y="6354"/>
                    <a:pt x="6949" y="6354"/>
                  </a:cubicBezTo>
                  <a:cubicBezTo>
                    <a:pt x="7313" y="6354"/>
                    <a:pt x="7685" y="6193"/>
                    <a:pt x="7963" y="5997"/>
                  </a:cubicBezTo>
                  <a:cubicBezTo>
                    <a:pt x="8146" y="5905"/>
                    <a:pt x="8237" y="5700"/>
                    <a:pt x="8328" y="5609"/>
                  </a:cubicBezTo>
                  <a:cubicBezTo>
                    <a:pt x="6731" y="2961"/>
                    <a:pt x="3489" y="2002"/>
                    <a:pt x="3101" y="473"/>
                  </a:cubicBezTo>
                  <a:cubicBezTo>
                    <a:pt x="3033" y="146"/>
                    <a:pt x="291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438;p65">
              <a:extLst>
                <a:ext uri="{FF2B5EF4-FFF2-40B4-BE49-F238E27FC236}">
                  <a16:creationId xmlns:a16="http://schemas.microsoft.com/office/drawing/2014/main" id="{01625468-0716-413C-BAB3-F0B2DE26BE2C}"/>
                </a:ext>
              </a:extLst>
            </p:cNvPr>
            <p:cNvSpPr/>
            <p:nvPr/>
          </p:nvSpPr>
          <p:spPr>
            <a:xfrm>
              <a:off x="3367313" y="2080051"/>
              <a:ext cx="81721" cy="202324"/>
            </a:xfrm>
            <a:custGeom>
              <a:avLst/>
              <a:gdLst/>
              <a:ahLst/>
              <a:cxnLst/>
              <a:rect l="l" t="t" r="r" b="b"/>
              <a:pathLst>
                <a:path w="5532" h="13696" extrusionOk="0">
                  <a:moveTo>
                    <a:pt x="2199" y="1"/>
                  </a:moveTo>
                  <a:cubicBezTo>
                    <a:pt x="1372" y="1002"/>
                    <a:pt x="130" y="4576"/>
                    <a:pt x="16" y="6884"/>
                  </a:cubicBezTo>
                  <a:lnTo>
                    <a:pt x="16" y="6884"/>
                  </a:lnTo>
                  <a:cubicBezTo>
                    <a:pt x="155" y="4534"/>
                    <a:pt x="1406" y="961"/>
                    <a:pt x="2199" y="1"/>
                  </a:cubicBezTo>
                  <a:close/>
                  <a:moveTo>
                    <a:pt x="16" y="6884"/>
                  </a:moveTo>
                  <a:lnTo>
                    <a:pt x="16" y="6884"/>
                  </a:lnTo>
                  <a:cubicBezTo>
                    <a:pt x="3" y="7104"/>
                    <a:pt x="0" y="7314"/>
                    <a:pt x="8" y="7509"/>
                  </a:cubicBezTo>
                  <a:lnTo>
                    <a:pt x="8" y="7213"/>
                  </a:lnTo>
                  <a:cubicBezTo>
                    <a:pt x="8" y="7106"/>
                    <a:pt x="11" y="6997"/>
                    <a:pt x="16" y="6884"/>
                  </a:cubicBezTo>
                  <a:close/>
                  <a:moveTo>
                    <a:pt x="1720" y="6756"/>
                  </a:moveTo>
                  <a:cubicBezTo>
                    <a:pt x="1537" y="6756"/>
                    <a:pt x="1241" y="6847"/>
                    <a:pt x="1058" y="7030"/>
                  </a:cubicBezTo>
                  <a:cubicBezTo>
                    <a:pt x="875" y="7213"/>
                    <a:pt x="670" y="7509"/>
                    <a:pt x="396" y="7692"/>
                  </a:cubicBezTo>
                  <a:cubicBezTo>
                    <a:pt x="305" y="7783"/>
                    <a:pt x="191" y="7897"/>
                    <a:pt x="8" y="7989"/>
                  </a:cubicBezTo>
                  <a:cubicBezTo>
                    <a:pt x="305" y="10751"/>
                    <a:pt x="1811" y="13307"/>
                    <a:pt x="4299" y="13695"/>
                  </a:cubicBezTo>
                  <a:lnTo>
                    <a:pt x="4870" y="13490"/>
                  </a:lnTo>
                  <a:lnTo>
                    <a:pt x="5532" y="13124"/>
                  </a:lnTo>
                  <a:cubicBezTo>
                    <a:pt x="5532" y="13124"/>
                    <a:pt x="2861" y="10066"/>
                    <a:pt x="2108" y="6847"/>
                  </a:cubicBezTo>
                  <a:cubicBezTo>
                    <a:pt x="2108" y="6847"/>
                    <a:pt x="2017" y="6847"/>
                    <a:pt x="2017" y="67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439;p65">
              <a:extLst>
                <a:ext uri="{FF2B5EF4-FFF2-40B4-BE49-F238E27FC236}">
                  <a16:creationId xmlns:a16="http://schemas.microsoft.com/office/drawing/2014/main" id="{37A8BB57-FF91-44C4-9628-6E2572144B26}"/>
                </a:ext>
              </a:extLst>
            </p:cNvPr>
            <p:cNvSpPr/>
            <p:nvPr/>
          </p:nvSpPr>
          <p:spPr>
            <a:xfrm>
              <a:off x="3366072" y="2077007"/>
              <a:ext cx="39472" cy="121061"/>
            </a:xfrm>
            <a:custGeom>
              <a:avLst/>
              <a:gdLst/>
              <a:ahLst/>
              <a:cxnLst/>
              <a:rect l="l" t="t" r="r" b="b"/>
              <a:pathLst>
                <a:path w="2672" h="8195" extrusionOk="0">
                  <a:moveTo>
                    <a:pt x="2671" y="0"/>
                  </a:moveTo>
                  <a:cubicBezTo>
                    <a:pt x="2557" y="0"/>
                    <a:pt x="2466" y="115"/>
                    <a:pt x="2283" y="206"/>
                  </a:cubicBezTo>
                  <a:cubicBezTo>
                    <a:pt x="1416" y="1256"/>
                    <a:pt x="1" y="5433"/>
                    <a:pt x="92" y="7715"/>
                  </a:cubicBezTo>
                  <a:lnTo>
                    <a:pt x="92" y="7898"/>
                  </a:lnTo>
                  <a:lnTo>
                    <a:pt x="92" y="8195"/>
                  </a:lnTo>
                  <a:cubicBezTo>
                    <a:pt x="275" y="8103"/>
                    <a:pt x="389" y="7989"/>
                    <a:pt x="480" y="7898"/>
                  </a:cubicBezTo>
                  <a:cubicBezTo>
                    <a:pt x="754" y="7715"/>
                    <a:pt x="959" y="7419"/>
                    <a:pt x="1142" y="7236"/>
                  </a:cubicBezTo>
                  <a:cubicBezTo>
                    <a:pt x="1325" y="7053"/>
                    <a:pt x="1621" y="6962"/>
                    <a:pt x="1804" y="6962"/>
                  </a:cubicBezTo>
                  <a:lnTo>
                    <a:pt x="2101" y="6962"/>
                  </a:lnTo>
                  <a:cubicBezTo>
                    <a:pt x="2101" y="7053"/>
                    <a:pt x="2192" y="7053"/>
                    <a:pt x="2192" y="7053"/>
                  </a:cubicBezTo>
                  <a:cubicBezTo>
                    <a:pt x="2192" y="6962"/>
                    <a:pt x="2101" y="6757"/>
                    <a:pt x="2101" y="6665"/>
                  </a:cubicBezTo>
                  <a:cubicBezTo>
                    <a:pt x="1416" y="2762"/>
                    <a:pt x="2671" y="0"/>
                    <a:pt x="2671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440;p65">
              <a:extLst>
                <a:ext uri="{FF2B5EF4-FFF2-40B4-BE49-F238E27FC236}">
                  <a16:creationId xmlns:a16="http://schemas.microsoft.com/office/drawing/2014/main" id="{99F0CF1C-0FC0-4676-AFC0-B334407BCB22}"/>
                </a:ext>
              </a:extLst>
            </p:cNvPr>
            <p:cNvSpPr/>
            <p:nvPr/>
          </p:nvSpPr>
          <p:spPr>
            <a:xfrm>
              <a:off x="3426435" y="2267669"/>
              <a:ext cx="84307" cy="149586"/>
            </a:xfrm>
            <a:custGeom>
              <a:avLst/>
              <a:gdLst/>
              <a:ahLst/>
              <a:cxnLst/>
              <a:rect l="l" t="t" r="r" b="b"/>
              <a:pathLst>
                <a:path w="5707" h="10126" extrusionOk="0">
                  <a:moveTo>
                    <a:pt x="3480" y="1"/>
                  </a:moveTo>
                  <a:cubicBezTo>
                    <a:pt x="3432" y="1"/>
                    <a:pt x="3382" y="12"/>
                    <a:pt x="3333" y="36"/>
                  </a:cubicBezTo>
                  <a:lnTo>
                    <a:pt x="297" y="698"/>
                  </a:lnTo>
                  <a:cubicBezTo>
                    <a:pt x="92" y="698"/>
                    <a:pt x="0" y="904"/>
                    <a:pt x="0" y="1086"/>
                  </a:cubicBezTo>
                  <a:cubicBezTo>
                    <a:pt x="92" y="1178"/>
                    <a:pt x="183" y="1269"/>
                    <a:pt x="388" y="1269"/>
                  </a:cubicBezTo>
                  <a:cubicBezTo>
                    <a:pt x="571" y="2410"/>
                    <a:pt x="1050" y="6131"/>
                    <a:pt x="1324" y="7067"/>
                  </a:cubicBezTo>
                  <a:cubicBezTo>
                    <a:pt x="1530" y="7843"/>
                    <a:pt x="1895" y="8984"/>
                    <a:pt x="2192" y="9555"/>
                  </a:cubicBezTo>
                  <a:cubicBezTo>
                    <a:pt x="2100" y="9646"/>
                    <a:pt x="2009" y="9737"/>
                    <a:pt x="2009" y="9828"/>
                  </a:cubicBezTo>
                  <a:cubicBezTo>
                    <a:pt x="2100" y="10034"/>
                    <a:pt x="2192" y="10125"/>
                    <a:pt x="2374" y="10125"/>
                  </a:cubicBezTo>
                  <a:lnTo>
                    <a:pt x="5433" y="9463"/>
                  </a:lnTo>
                  <a:cubicBezTo>
                    <a:pt x="5615" y="9349"/>
                    <a:pt x="5707" y="9258"/>
                    <a:pt x="5707" y="9075"/>
                  </a:cubicBezTo>
                  <a:cubicBezTo>
                    <a:pt x="5707" y="8893"/>
                    <a:pt x="5524" y="8778"/>
                    <a:pt x="5433" y="8778"/>
                  </a:cubicBezTo>
                  <a:cubicBezTo>
                    <a:pt x="5433" y="8208"/>
                    <a:pt x="5319" y="6975"/>
                    <a:pt x="5136" y="6131"/>
                  </a:cubicBezTo>
                  <a:cubicBezTo>
                    <a:pt x="4953" y="5263"/>
                    <a:pt x="3903" y="1748"/>
                    <a:pt x="3515" y="607"/>
                  </a:cubicBezTo>
                  <a:cubicBezTo>
                    <a:pt x="3721" y="516"/>
                    <a:pt x="3812" y="424"/>
                    <a:pt x="3721" y="219"/>
                  </a:cubicBezTo>
                  <a:cubicBezTo>
                    <a:pt x="3721" y="85"/>
                    <a:pt x="3611" y="1"/>
                    <a:pt x="3480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41;p65">
              <a:extLst>
                <a:ext uri="{FF2B5EF4-FFF2-40B4-BE49-F238E27FC236}">
                  <a16:creationId xmlns:a16="http://schemas.microsoft.com/office/drawing/2014/main" id="{69E22338-5C56-402F-8FD0-61849906D11F}"/>
                </a:ext>
              </a:extLst>
            </p:cNvPr>
            <p:cNvSpPr/>
            <p:nvPr/>
          </p:nvSpPr>
          <p:spPr>
            <a:xfrm>
              <a:off x="3426435" y="2267669"/>
              <a:ext cx="84307" cy="149586"/>
            </a:xfrm>
            <a:custGeom>
              <a:avLst/>
              <a:gdLst/>
              <a:ahLst/>
              <a:cxnLst/>
              <a:rect l="l" t="t" r="r" b="b"/>
              <a:pathLst>
                <a:path w="5707" h="10126" extrusionOk="0">
                  <a:moveTo>
                    <a:pt x="3480" y="1"/>
                  </a:moveTo>
                  <a:cubicBezTo>
                    <a:pt x="3432" y="1"/>
                    <a:pt x="3382" y="12"/>
                    <a:pt x="3333" y="36"/>
                  </a:cubicBezTo>
                  <a:lnTo>
                    <a:pt x="297" y="698"/>
                  </a:lnTo>
                  <a:cubicBezTo>
                    <a:pt x="92" y="698"/>
                    <a:pt x="0" y="904"/>
                    <a:pt x="0" y="1086"/>
                  </a:cubicBezTo>
                  <a:cubicBezTo>
                    <a:pt x="92" y="1269"/>
                    <a:pt x="183" y="1269"/>
                    <a:pt x="388" y="1269"/>
                  </a:cubicBezTo>
                  <a:cubicBezTo>
                    <a:pt x="571" y="2410"/>
                    <a:pt x="1050" y="6131"/>
                    <a:pt x="1324" y="7067"/>
                  </a:cubicBezTo>
                  <a:cubicBezTo>
                    <a:pt x="1530" y="7843"/>
                    <a:pt x="1895" y="8984"/>
                    <a:pt x="2192" y="9555"/>
                  </a:cubicBezTo>
                  <a:cubicBezTo>
                    <a:pt x="2100" y="9646"/>
                    <a:pt x="2009" y="9737"/>
                    <a:pt x="2009" y="9828"/>
                  </a:cubicBezTo>
                  <a:cubicBezTo>
                    <a:pt x="2100" y="10034"/>
                    <a:pt x="2192" y="10125"/>
                    <a:pt x="2374" y="10125"/>
                  </a:cubicBezTo>
                  <a:lnTo>
                    <a:pt x="5433" y="9463"/>
                  </a:lnTo>
                  <a:cubicBezTo>
                    <a:pt x="5615" y="9349"/>
                    <a:pt x="5707" y="9258"/>
                    <a:pt x="5707" y="9075"/>
                  </a:cubicBezTo>
                  <a:cubicBezTo>
                    <a:pt x="5707" y="8893"/>
                    <a:pt x="5524" y="8778"/>
                    <a:pt x="5433" y="8778"/>
                  </a:cubicBezTo>
                  <a:cubicBezTo>
                    <a:pt x="5433" y="8208"/>
                    <a:pt x="5319" y="6975"/>
                    <a:pt x="5136" y="6131"/>
                  </a:cubicBezTo>
                  <a:cubicBezTo>
                    <a:pt x="4953" y="5263"/>
                    <a:pt x="3903" y="1657"/>
                    <a:pt x="3515" y="607"/>
                  </a:cubicBezTo>
                  <a:cubicBezTo>
                    <a:pt x="3721" y="516"/>
                    <a:pt x="3812" y="424"/>
                    <a:pt x="3721" y="219"/>
                  </a:cubicBezTo>
                  <a:cubicBezTo>
                    <a:pt x="3721" y="85"/>
                    <a:pt x="3611" y="1"/>
                    <a:pt x="3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442;p65">
              <a:extLst>
                <a:ext uri="{FF2B5EF4-FFF2-40B4-BE49-F238E27FC236}">
                  <a16:creationId xmlns:a16="http://schemas.microsoft.com/office/drawing/2014/main" id="{AE87C047-DB31-471F-8DCC-8C16A7FE1DFD}"/>
                </a:ext>
              </a:extLst>
            </p:cNvPr>
            <p:cNvSpPr/>
            <p:nvPr/>
          </p:nvSpPr>
          <p:spPr>
            <a:xfrm>
              <a:off x="3444636" y="2267669"/>
              <a:ext cx="66107" cy="145199"/>
            </a:xfrm>
            <a:custGeom>
              <a:avLst/>
              <a:gdLst/>
              <a:ahLst/>
              <a:cxnLst/>
              <a:rect l="l" t="t" r="r" b="b"/>
              <a:pathLst>
                <a:path w="4475" h="9829" extrusionOk="0">
                  <a:moveTo>
                    <a:pt x="2248" y="1"/>
                  </a:moveTo>
                  <a:cubicBezTo>
                    <a:pt x="2200" y="1"/>
                    <a:pt x="2150" y="12"/>
                    <a:pt x="2101" y="36"/>
                  </a:cubicBezTo>
                  <a:lnTo>
                    <a:pt x="298" y="424"/>
                  </a:lnTo>
                  <a:cubicBezTo>
                    <a:pt x="92" y="516"/>
                    <a:pt x="1" y="607"/>
                    <a:pt x="1" y="790"/>
                  </a:cubicBezTo>
                  <a:cubicBezTo>
                    <a:pt x="92" y="995"/>
                    <a:pt x="206" y="1086"/>
                    <a:pt x="298" y="1086"/>
                  </a:cubicBezTo>
                  <a:cubicBezTo>
                    <a:pt x="480" y="2228"/>
                    <a:pt x="1051" y="5834"/>
                    <a:pt x="1234" y="6793"/>
                  </a:cubicBezTo>
                  <a:cubicBezTo>
                    <a:pt x="1439" y="7637"/>
                    <a:pt x="1918" y="8778"/>
                    <a:pt x="2192" y="9258"/>
                  </a:cubicBezTo>
                  <a:cubicBezTo>
                    <a:pt x="2010" y="9349"/>
                    <a:pt x="2010" y="9463"/>
                    <a:pt x="2010" y="9646"/>
                  </a:cubicBezTo>
                  <a:cubicBezTo>
                    <a:pt x="2010" y="9737"/>
                    <a:pt x="2192" y="9828"/>
                    <a:pt x="2375" y="9828"/>
                  </a:cubicBezTo>
                  <a:lnTo>
                    <a:pt x="4201" y="9463"/>
                  </a:lnTo>
                  <a:cubicBezTo>
                    <a:pt x="4383" y="9349"/>
                    <a:pt x="4475" y="9258"/>
                    <a:pt x="4475" y="9075"/>
                  </a:cubicBezTo>
                  <a:cubicBezTo>
                    <a:pt x="4475" y="8893"/>
                    <a:pt x="4292" y="8778"/>
                    <a:pt x="4201" y="8778"/>
                  </a:cubicBezTo>
                  <a:cubicBezTo>
                    <a:pt x="4201" y="8208"/>
                    <a:pt x="4087" y="6975"/>
                    <a:pt x="3904" y="6131"/>
                  </a:cubicBezTo>
                  <a:cubicBezTo>
                    <a:pt x="3721" y="5263"/>
                    <a:pt x="2671" y="1657"/>
                    <a:pt x="2283" y="607"/>
                  </a:cubicBezTo>
                  <a:cubicBezTo>
                    <a:pt x="2489" y="516"/>
                    <a:pt x="2580" y="424"/>
                    <a:pt x="2489" y="219"/>
                  </a:cubicBezTo>
                  <a:cubicBezTo>
                    <a:pt x="2489" y="85"/>
                    <a:pt x="2379" y="1"/>
                    <a:pt x="2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8A256FE-3389-0AE1-F78F-C9E745D0E89F}"/>
              </a:ext>
            </a:extLst>
          </p:cNvPr>
          <p:cNvSpPr txBox="1"/>
          <p:nvPr/>
        </p:nvSpPr>
        <p:spPr>
          <a:xfrm>
            <a:off x="2045564" y="687914"/>
            <a:ext cx="520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ExtraBold" panose="020F0502020204030204" pitchFamily="34" charset="0"/>
                <a:cs typeface="Arial"/>
                <a:sym typeface="Arial"/>
              </a:rPr>
              <a:t>HÃY NÓI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E1E8CE-FD5A-782E-0BC0-FE0D536CE49D}"/>
              </a:ext>
            </a:extLst>
          </p:cNvPr>
          <p:cNvSpPr txBox="1"/>
          <p:nvPr/>
        </p:nvSpPr>
        <p:spPr>
          <a:xfrm>
            <a:off x="1480110" y="1876047"/>
            <a:ext cx="3818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3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điều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mà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 con học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BC750-B891-BB75-3593-6BCDA92DC801}"/>
              </a:ext>
            </a:extLst>
          </p:cNvPr>
          <p:cNvSpPr txBox="1"/>
          <p:nvPr/>
        </p:nvSpPr>
        <p:spPr>
          <a:xfrm>
            <a:off x="2386111" y="2748218"/>
            <a:ext cx="5824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2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điều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mà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thích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nhất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tiết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 học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9AFB7-DFBF-4E43-FAA2-93EFCD88D935}"/>
              </a:ext>
            </a:extLst>
          </p:cNvPr>
          <p:cNvSpPr txBox="1"/>
          <p:nvPr/>
        </p:nvSpPr>
        <p:spPr>
          <a:xfrm>
            <a:off x="3333648" y="3927766"/>
            <a:ext cx="615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1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hỏi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mà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thắc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mắc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Medium" panose="00000600000000000000" pitchFamily="2" charset="0"/>
                <a:cs typeface="#9Slide03 Arima Madurai Medium" panose="00000600000000000000" pitchFamily="2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778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209C-B798-D9D2-9C2F-ED7D74A1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505" y="691485"/>
            <a:ext cx="3887400" cy="755700"/>
          </a:xfrm>
        </p:spPr>
        <p:txBody>
          <a:bodyPr/>
          <a:lstStyle/>
          <a:p>
            <a:r>
              <a:rPr lang="en-US" sz="4800" dirty="0">
                <a:latin typeface="#9Slide03 BoosterNextFYBlack" panose="02000A03000000020004" pitchFamily="2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D9AC9C-724F-5974-353E-EFFC974BE972}"/>
              </a:ext>
            </a:extLst>
          </p:cNvPr>
          <p:cNvSpPr txBox="1"/>
          <p:nvPr/>
        </p:nvSpPr>
        <p:spPr>
          <a:xfrm>
            <a:off x="1056640" y="1717040"/>
            <a:ext cx="414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-Avo Bold" panose="02040603050506020204" pitchFamily="18" charset="0"/>
                <a:cs typeface="Arial"/>
                <a:sym typeface="Arial"/>
              </a:rPr>
              <a:t>1.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-Avo Bold" panose="02040603050506020204" pitchFamily="18" charset="0"/>
                <a:cs typeface="Arial"/>
                <a:sym typeface="Arial"/>
              </a:rPr>
              <a:t>em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-Avo Bold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-Avo Bold" panose="02040603050506020204" pitchFamily="18" charset="0"/>
                <a:cs typeface="Arial"/>
                <a:sym typeface="Arial"/>
              </a:rPr>
              <a:t>lại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-Avo Bold" panose="02040603050506020204" pitchFamily="18" charset="0"/>
                <a:cs typeface="Arial"/>
                <a:sym typeface="Arial"/>
              </a:rPr>
              <a:t> các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-Avo Bold" panose="02040603050506020204" pitchFamily="18" charset="0"/>
                <a:cs typeface="Arial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-Avo Bold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-Avo Bold" panose="02040603050506020204" pitchFamily="18" charset="0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-Avo Bold" panose="02040603050506020204" pitchFamily="18" charset="0"/>
                <a:cs typeface="Arial"/>
                <a:sym typeface="Arial"/>
              </a:rPr>
              <a:t> làm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67F6D-0C06-CE23-D12A-4E0CA9D29A40}"/>
              </a:ext>
            </a:extLst>
          </p:cNvPr>
          <p:cNvSpPr txBox="1"/>
          <p:nvPr/>
        </p:nvSpPr>
        <p:spPr>
          <a:xfrm>
            <a:off x="1158240" y="2448560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-Avo Bold" panose="02040603050506020204" pitchFamily="18" charset="0"/>
                <a:cs typeface="Arial"/>
                <a:sym typeface="Arial"/>
              </a:rPr>
              <a:t>2. Làm </a:t>
            </a:r>
            <a:r>
              <a:rPr lang="en-US" sz="2400" dirty="0" err="1">
                <a:latin typeface="#9Slide03 SVN-Avo Bold" panose="02040603050506020204" pitchFamily="18" charset="0"/>
              </a:rPr>
              <a:t>đề</a:t>
            </a:r>
            <a:r>
              <a:rPr lang="en-US" sz="2400" dirty="0">
                <a:latin typeface="#9Slide03 SVN-Avo Bold" panose="02040603050506020204" pitchFamily="18" charset="0"/>
              </a:rPr>
              <a:t> </a:t>
            </a:r>
            <a:r>
              <a:rPr lang="en-US" sz="2400" dirty="0" err="1">
                <a:latin typeface="#9Slide03 SVN-Avo Bold" panose="02040603050506020204" pitchFamily="18" charset="0"/>
              </a:rPr>
              <a:t>cương</a:t>
            </a:r>
            <a:r>
              <a:rPr lang="en-US" sz="2400" dirty="0">
                <a:latin typeface="#9Slide03 SVN-Avo Bold" panose="02040603050506020204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-Avo Bold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6277523"/>
      </p:ext>
    </p:extLst>
  </p:cSld>
  <p:clrMapOvr>
    <a:masterClrMapping/>
  </p:clrMapOvr>
</p:sld>
</file>

<file path=ppt/theme/theme1.xml><?xml version="1.0" encoding="utf-8"?>
<a:theme xmlns:a="http://schemas.openxmlformats.org/drawingml/2006/main" name="Student Choice Board for Middle School by Slidesgo">
  <a:themeElements>
    <a:clrScheme name="Simple Light">
      <a:dk1>
        <a:srgbClr val="D1C747"/>
      </a:dk1>
      <a:lt1>
        <a:srgbClr val="FFFFFF"/>
      </a:lt1>
      <a:dk2>
        <a:srgbClr val="595959"/>
      </a:dk2>
      <a:lt2>
        <a:srgbClr val="EEEEEE"/>
      </a:lt2>
      <a:accent1>
        <a:srgbClr val="C5E8E7"/>
      </a:accent1>
      <a:accent2>
        <a:srgbClr val="E04B5D"/>
      </a:accent2>
      <a:accent3>
        <a:srgbClr val="E9DD4B"/>
      </a:accent3>
      <a:accent4>
        <a:srgbClr val="4CA5A0"/>
      </a:accent4>
      <a:accent5>
        <a:srgbClr val="DB6571"/>
      </a:accent5>
      <a:accent6>
        <a:srgbClr val="277C74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udent Choice Board for Middle School by Slidesgo">
  <a:themeElements>
    <a:clrScheme name="Simple Light">
      <a:dk1>
        <a:srgbClr val="D1C747"/>
      </a:dk1>
      <a:lt1>
        <a:srgbClr val="FFFFFF"/>
      </a:lt1>
      <a:dk2>
        <a:srgbClr val="595959"/>
      </a:dk2>
      <a:lt2>
        <a:srgbClr val="EEEEEE"/>
      </a:lt2>
      <a:accent1>
        <a:srgbClr val="C5E8E7"/>
      </a:accent1>
      <a:accent2>
        <a:srgbClr val="E04B5D"/>
      </a:accent2>
      <a:accent3>
        <a:srgbClr val="E9DD4B"/>
      </a:accent3>
      <a:accent4>
        <a:srgbClr val="4CA5A0"/>
      </a:accent4>
      <a:accent5>
        <a:srgbClr val="DB6571"/>
      </a:accent5>
      <a:accent6>
        <a:srgbClr val="277C74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272</Words>
  <Application>Microsoft Office PowerPoint</Application>
  <PresentationFormat>On-screen Show (16:9)</PresentationFormat>
  <Paragraphs>62</Paragraphs>
  <Slides>9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Arial</vt:lpstr>
      <vt:lpstr>Amatic SC</vt:lpstr>
      <vt:lpstr>#9Slide03 Source Sans Pro Black</vt:lpstr>
      <vt:lpstr>Cabin</vt:lpstr>
      <vt:lpstr>Wingdings</vt:lpstr>
      <vt:lpstr>#9Slide04 Pridi Bold</vt:lpstr>
      <vt:lpstr>#9Slide03 SVN-Avo Bold</vt:lpstr>
      <vt:lpstr>#9Slide03 Arima Madurai Medium</vt:lpstr>
      <vt:lpstr>#9Slide03 AmpleSoft Bold</vt:lpstr>
      <vt:lpstr>#9Slide03 AllRoundGothic</vt:lpstr>
      <vt:lpstr>SVN-Aptima</vt:lpstr>
      <vt:lpstr>A4.Jovis-SpectralSCExtraBold-Se</vt:lpstr>
      <vt:lpstr>A3.Jovis-BarlowBlack-San</vt:lpstr>
      <vt:lpstr>#9Slide04 SFU GaramondThree</vt:lpstr>
      <vt:lpstr>#9Slide03 BoosterNextFYBlack</vt:lpstr>
      <vt:lpstr>Aptos ExtraBold</vt:lpstr>
      <vt:lpstr>Student Choice Board for Middle School by Slidesgo</vt:lpstr>
      <vt:lpstr>1_Student Choice Board for Middle School by Slidesgo</vt:lpstr>
      <vt:lpstr>PowerPoint Presentation</vt:lpstr>
      <vt:lpstr>PowerPoint Presentation</vt:lpstr>
      <vt:lpstr>PowerPoint Presentation</vt:lpstr>
      <vt:lpstr>HOÀN THIỆN VÀ TRÌNH BÀY </vt:lpstr>
      <vt:lpstr>TRÌNH BÀY</vt:lpstr>
      <vt:lpstr>1. Số nguyên tố. Hợp số </vt:lpstr>
      <vt:lpstr>PowerPoint Presentation</vt:lpstr>
      <vt:lpstr>\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Hiền Nguyễn</cp:lastModifiedBy>
  <cp:revision>61</cp:revision>
  <dcterms:modified xsi:type="dcterms:W3CDTF">2023-10-12T04:50:16Z</dcterms:modified>
</cp:coreProperties>
</file>