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73" r:id="rId5"/>
    <p:sldId id="265" r:id="rId6"/>
    <p:sldId id="261" r:id="rId7"/>
    <p:sldId id="262" r:id="rId8"/>
    <p:sldId id="269" r:id="rId9"/>
    <p:sldId id="279" r:id="rId10"/>
    <p:sldId id="280" r:id="rId11"/>
    <p:sldId id="268" r:id="rId12"/>
    <p:sldId id="274"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3979" autoAdjust="0"/>
  </p:normalViewPr>
  <p:slideViewPr>
    <p:cSldViewPr snapToGrid="0">
      <p:cViewPr varScale="1">
        <p:scale>
          <a:sx n="65" d="100"/>
          <a:sy n="65" d="100"/>
        </p:scale>
        <p:origin x="5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E83292-B5B0-45D9-ADAC-F64FFAD74106}" type="datetimeFigureOut">
              <a:rPr lang="en-US" smtClean="0"/>
              <a:t>7/9/2022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A4751-DD5D-4657-9789-174E2EDA0EB1}" type="slidenum">
              <a:rPr lang="en-US" smtClean="0"/>
              <a:t>‹#›</a:t>
            </a:fld>
            <a:endParaRPr lang="en-US"/>
          </a:p>
        </p:txBody>
      </p:sp>
    </p:spTree>
    <p:extLst>
      <p:ext uri="{BB962C8B-B14F-4D97-AF65-F5344CB8AC3E}">
        <p14:creationId xmlns:p14="http://schemas.microsoft.com/office/powerpoint/2010/main" val="677360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E83292-B5B0-45D9-ADAC-F64FFAD74106}" type="datetimeFigureOut">
              <a:rPr lang="en-US" smtClean="0"/>
              <a:t>7/9/2022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A4751-DD5D-4657-9789-174E2EDA0EB1}" type="slidenum">
              <a:rPr lang="en-US" smtClean="0"/>
              <a:t>‹#›</a:t>
            </a:fld>
            <a:endParaRPr lang="en-US"/>
          </a:p>
        </p:txBody>
      </p:sp>
    </p:spTree>
    <p:extLst>
      <p:ext uri="{BB962C8B-B14F-4D97-AF65-F5344CB8AC3E}">
        <p14:creationId xmlns:p14="http://schemas.microsoft.com/office/powerpoint/2010/main" val="2872041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E83292-B5B0-45D9-ADAC-F64FFAD74106}" type="datetimeFigureOut">
              <a:rPr lang="en-US" smtClean="0"/>
              <a:t>7/9/2022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A4751-DD5D-4657-9789-174E2EDA0EB1}" type="slidenum">
              <a:rPr lang="en-US" smtClean="0"/>
              <a:t>‹#›</a:t>
            </a:fld>
            <a:endParaRPr lang="en-US"/>
          </a:p>
        </p:txBody>
      </p:sp>
    </p:spTree>
    <p:extLst>
      <p:ext uri="{BB962C8B-B14F-4D97-AF65-F5344CB8AC3E}">
        <p14:creationId xmlns:p14="http://schemas.microsoft.com/office/powerpoint/2010/main" val="1585174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E83292-B5B0-45D9-ADAC-F64FFAD74106}" type="datetimeFigureOut">
              <a:rPr lang="en-US" smtClean="0"/>
              <a:t>7/9/2022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A4751-DD5D-4657-9789-174E2EDA0EB1}" type="slidenum">
              <a:rPr lang="en-US" smtClean="0"/>
              <a:t>‹#›</a:t>
            </a:fld>
            <a:endParaRPr lang="en-US"/>
          </a:p>
        </p:txBody>
      </p:sp>
    </p:spTree>
    <p:extLst>
      <p:ext uri="{BB962C8B-B14F-4D97-AF65-F5344CB8AC3E}">
        <p14:creationId xmlns:p14="http://schemas.microsoft.com/office/powerpoint/2010/main" val="3239680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DE83292-B5B0-45D9-ADAC-F64FFAD74106}" type="datetimeFigureOut">
              <a:rPr lang="en-US" smtClean="0"/>
              <a:t>7/9/2022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A4751-DD5D-4657-9789-174E2EDA0EB1}" type="slidenum">
              <a:rPr lang="en-US" smtClean="0"/>
              <a:t>‹#›</a:t>
            </a:fld>
            <a:endParaRPr lang="en-US"/>
          </a:p>
        </p:txBody>
      </p:sp>
    </p:spTree>
    <p:extLst>
      <p:ext uri="{BB962C8B-B14F-4D97-AF65-F5344CB8AC3E}">
        <p14:creationId xmlns:p14="http://schemas.microsoft.com/office/powerpoint/2010/main" val="2133618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E83292-B5B0-45D9-ADAC-F64FFAD74106}" type="datetimeFigureOut">
              <a:rPr lang="en-US" smtClean="0"/>
              <a:t>7/9/2022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A4751-DD5D-4657-9789-174E2EDA0EB1}" type="slidenum">
              <a:rPr lang="en-US" smtClean="0"/>
              <a:t>‹#›</a:t>
            </a:fld>
            <a:endParaRPr lang="en-US"/>
          </a:p>
        </p:txBody>
      </p:sp>
    </p:spTree>
    <p:extLst>
      <p:ext uri="{BB962C8B-B14F-4D97-AF65-F5344CB8AC3E}">
        <p14:creationId xmlns:p14="http://schemas.microsoft.com/office/powerpoint/2010/main" val="1009739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E83292-B5B0-45D9-ADAC-F64FFAD74106}" type="datetimeFigureOut">
              <a:rPr lang="en-US" smtClean="0"/>
              <a:t>7/9/2022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9A4751-DD5D-4657-9789-174E2EDA0EB1}" type="slidenum">
              <a:rPr lang="en-US" smtClean="0"/>
              <a:t>‹#›</a:t>
            </a:fld>
            <a:endParaRPr lang="en-US"/>
          </a:p>
        </p:txBody>
      </p:sp>
    </p:spTree>
    <p:extLst>
      <p:ext uri="{BB962C8B-B14F-4D97-AF65-F5344CB8AC3E}">
        <p14:creationId xmlns:p14="http://schemas.microsoft.com/office/powerpoint/2010/main" val="3051049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E83292-B5B0-45D9-ADAC-F64FFAD74106}" type="datetimeFigureOut">
              <a:rPr lang="en-US" smtClean="0"/>
              <a:t>7/9/2022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9A4751-DD5D-4657-9789-174E2EDA0EB1}" type="slidenum">
              <a:rPr lang="en-US" smtClean="0"/>
              <a:t>‹#›</a:t>
            </a:fld>
            <a:endParaRPr lang="en-US"/>
          </a:p>
        </p:txBody>
      </p:sp>
    </p:spTree>
    <p:extLst>
      <p:ext uri="{BB962C8B-B14F-4D97-AF65-F5344CB8AC3E}">
        <p14:creationId xmlns:p14="http://schemas.microsoft.com/office/powerpoint/2010/main" val="2735694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83292-B5B0-45D9-ADAC-F64FFAD74106}" type="datetimeFigureOut">
              <a:rPr lang="en-US" smtClean="0"/>
              <a:t>7/9/2022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9A4751-DD5D-4657-9789-174E2EDA0EB1}" type="slidenum">
              <a:rPr lang="en-US" smtClean="0"/>
              <a:t>‹#›</a:t>
            </a:fld>
            <a:endParaRPr lang="en-US"/>
          </a:p>
        </p:txBody>
      </p:sp>
    </p:spTree>
    <p:extLst>
      <p:ext uri="{BB962C8B-B14F-4D97-AF65-F5344CB8AC3E}">
        <p14:creationId xmlns:p14="http://schemas.microsoft.com/office/powerpoint/2010/main" val="661452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E83292-B5B0-45D9-ADAC-F64FFAD74106}" type="datetimeFigureOut">
              <a:rPr lang="en-US" smtClean="0"/>
              <a:t>7/9/2022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A4751-DD5D-4657-9789-174E2EDA0EB1}" type="slidenum">
              <a:rPr lang="en-US" smtClean="0"/>
              <a:t>‹#›</a:t>
            </a:fld>
            <a:endParaRPr lang="en-US"/>
          </a:p>
        </p:txBody>
      </p:sp>
    </p:spTree>
    <p:extLst>
      <p:ext uri="{BB962C8B-B14F-4D97-AF65-F5344CB8AC3E}">
        <p14:creationId xmlns:p14="http://schemas.microsoft.com/office/powerpoint/2010/main" val="3836765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E83292-B5B0-45D9-ADAC-F64FFAD74106}" type="datetimeFigureOut">
              <a:rPr lang="en-US" smtClean="0"/>
              <a:t>7/9/2022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A4751-DD5D-4657-9789-174E2EDA0EB1}" type="slidenum">
              <a:rPr lang="en-US" smtClean="0"/>
              <a:t>‹#›</a:t>
            </a:fld>
            <a:endParaRPr lang="en-US"/>
          </a:p>
        </p:txBody>
      </p:sp>
    </p:spTree>
    <p:extLst>
      <p:ext uri="{BB962C8B-B14F-4D97-AF65-F5344CB8AC3E}">
        <p14:creationId xmlns:p14="http://schemas.microsoft.com/office/powerpoint/2010/main" val="408547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83292-B5B0-45D9-ADAC-F64FFAD74106}" type="datetimeFigureOut">
              <a:rPr lang="en-US" smtClean="0"/>
              <a:t>7/9/2022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A4751-DD5D-4657-9789-174E2EDA0EB1}" type="slidenum">
              <a:rPr lang="en-US" smtClean="0"/>
              <a:t>‹#›</a:t>
            </a:fld>
            <a:endParaRPr lang="en-US"/>
          </a:p>
        </p:txBody>
      </p:sp>
    </p:spTree>
    <p:extLst>
      <p:ext uri="{BB962C8B-B14F-4D97-AF65-F5344CB8AC3E}">
        <p14:creationId xmlns:p14="http://schemas.microsoft.com/office/powerpoint/2010/main" val="3110296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2.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6.gif"/><Relationship Id="rId3" Type="http://schemas.microsoft.com/office/2007/relationships/hdphoto" Target="../media/hdphoto14.wdp"/><Relationship Id="rId7"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3.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gif"/><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7.png"/><Relationship Id="rId12"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gif"/><Relationship Id="rId11" Type="http://schemas.openxmlformats.org/officeDocument/2006/relationships/image" Target="../media/image9.png"/><Relationship Id="rId5" Type="http://schemas.openxmlformats.org/officeDocument/2006/relationships/image" Target="../media/image5.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gif"/><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8" Type="http://schemas.openxmlformats.org/officeDocument/2006/relationships/image" Target="../media/image6.gif"/><Relationship Id="rId3" Type="http://schemas.microsoft.com/office/2007/relationships/hdphoto" Target="../media/hdphoto4.wdp"/><Relationship Id="rId7" Type="http://schemas.microsoft.com/office/2007/relationships/hdphoto" Target="../media/hdphoto6.wdp"/><Relationship Id="rId12"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6.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13.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10.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2.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jpeg"/><Relationship Id="rId5" Type="http://schemas.microsoft.com/office/2007/relationships/hdphoto" Target="../media/hdphoto10.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0+ hình nền slide mở đầu PowerPoint cực chuyên nghiệp, ấn tượng -  Thegioidido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ình ảnh : đen và trắng, những người, nhiếp ảnh, Chân dung, đứa trẻ, bóng  tối, Đơn sắc, Trẻ mới biết đi, ảnh chụp, Ảnh chụp nhanh, Hình ảnh, Cảm xúc,  e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81424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E3C02-CE8F-4D19-813F-D54D72516144}"/>
              </a:ext>
            </a:extLst>
          </p:cNvPr>
          <p:cNvSpPr/>
          <p:nvPr/>
        </p:nvSpPr>
        <p:spPr>
          <a:xfrm>
            <a:off x="-1" y="-1"/>
            <a:ext cx="12192000" cy="6858000"/>
          </a:xfrm>
          <a:prstGeom prst="rect">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D29855A4-4483-4B28-B8CE-C2B489AD5FDE}"/>
              </a:ext>
            </a:extLst>
          </p:cNvPr>
          <p:cNvGrpSpPr/>
          <p:nvPr/>
        </p:nvGrpSpPr>
        <p:grpSpPr>
          <a:xfrm>
            <a:off x="313764" y="212943"/>
            <a:ext cx="11564471" cy="6250610"/>
            <a:chOff x="313764" y="212943"/>
            <a:chExt cx="11564471" cy="6250610"/>
          </a:xfrm>
        </p:grpSpPr>
        <p:grpSp>
          <p:nvGrpSpPr>
            <p:cNvPr id="6" name="Group 5">
              <a:extLst>
                <a:ext uri="{FF2B5EF4-FFF2-40B4-BE49-F238E27FC236}">
                  <a16:creationId xmlns:a16="http://schemas.microsoft.com/office/drawing/2014/main" id="{88E092DE-3AD6-4834-97CC-5629161AA8F4}"/>
                </a:ext>
              </a:extLst>
            </p:cNvPr>
            <p:cNvGrpSpPr/>
            <p:nvPr/>
          </p:nvGrpSpPr>
          <p:grpSpPr>
            <a:xfrm>
              <a:off x="313764" y="242048"/>
              <a:ext cx="11564471" cy="6221505"/>
              <a:chOff x="313764" y="242048"/>
              <a:chExt cx="11564471" cy="6221505"/>
            </a:xfrm>
          </p:grpSpPr>
          <p:grpSp>
            <p:nvGrpSpPr>
              <p:cNvPr id="8" name="Group 7">
                <a:extLst>
                  <a:ext uri="{FF2B5EF4-FFF2-40B4-BE49-F238E27FC236}">
                    <a16:creationId xmlns:a16="http://schemas.microsoft.com/office/drawing/2014/main" id="{ABE43C33-9ED6-4A58-8B4F-8742A7E486A2}"/>
                  </a:ext>
                </a:extLst>
              </p:cNvPr>
              <p:cNvGrpSpPr/>
              <p:nvPr/>
            </p:nvGrpSpPr>
            <p:grpSpPr>
              <a:xfrm>
                <a:off x="313764" y="242048"/>
                <a:ext cx="11564471" cy="6221505"/>
                <a:chOff x="313764" y="242048"/>
                <a:chExt cx="11564471" cy="6221505"/>
              </a:xfrm>
            </p:grpSpPr>
            <p:sp>
              <p:nvSpPr>
                <p:cNvPr id="10" name="Rectangle: Rounded Corners 5">
                  <a:extLst>
                    <a:ext uri="{FF2B5EF4-FFF2-40B4-BE49-F238E27FC236}">
                      <a16:creationId xmlns:a16="http://schemas.microsoft.com/office/drawing/2014/main" id="{B4E5AE23-3FEB-4CCB-8DD7-4504C325AF3C}"/>
                    </a:ext>
                  </a:extLst>
                </p:cNvPr>
                <p:cNvSpPr/>
                <p:nvPr/>
              </p:nvSpPr>
              <p:spPr>
                <a:xfrm>
                  <a:off x="313764" y="242048"/>
                  <a:ext cx="11564471" cy="6221505"/>
                </a:xfrm>
                <a:prstGeom prst="roundRect">
                  <a:avLst>
                    <a:gd name="adj" fmla="val 4419"/>
                  </a:avLst>
                </a:prstGeom>
                <a:solidFill>
                  <a:srgbClr val="F3E4A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Top Corners Rounded 10">
                  <a:extLst>
                    <a:ext uri="{FF2B5EF4-FFF2-40B4-BE49-F238E27FC236}">
                      <a16:creationId xmlns:a16="http://schemas.microsoft.com/office/drawing/2014/main" id="{0A8FDB9D-E531-4BC4-B3C3-10B8B13B60AC}"/>
                    </a:ext>
                  </a:extLst>
                </p:cNvPr>
                <p:cNvSpPr/>
                <p:nvPr/>
              </p:nvSpPr>
              <p:spPr>
                <a:xfrm>
                  <a:off x="313764" y="242048"/>
                  <a:ext cx="11564471" cy="708211"/>
                </a:xfrm>
                <a:prstGeom prst="round2SameRect">
                  <a:avLst>
                    <a:gd name="adj1" fmla="val 30259"/>
                    <a:gd name="adj2" fmla="val 0"/>
                  </a:avLst>
                </a:prstGeom>
                <a:solidFill>
                  <a:srgbClr val="AF7C7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9" name="Picture 8">
                <a:extLst>
                  <a:ext uri="{FF2B5EF4-FFF2-40B4-BE49-F238E27FC236}">
                    <a16:creationId xmlns:a16="http://schemas.microsoft.com/office/drawing/2014/main" id="{8E1F3919-F70D-4595-BD7B-E6019E47EE6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815" b="74352" l="18125" r="38385">
                            <a14:foregroundMark x1="19010" y1="53333" x2="19635" y2="54074"/>
                            <a14:foregroundMark x1="18177" y1="53426" x2="18177" y2="53426"/>
                            <a14:foregroundMark x1="22552" y1="50093" x2="23177" y2="51204"/>
                            <a14:foregroundMark x1="23021" y1="53333" x2="24688" y2="55926"/>
                            <a14:foregroundMark x1="35000" y1="54815" x2="33854" y2="58148"/>
                            <a14:foregroundMark x1="30208" y1="58889" x2="30833" y2="58519"/>
                            <a14:foregroundMark x1="31198" y1="63148" x2="32292" y2="66852"/>
                            <a14:foregroundMark x1="35156" y1="52407" x2="36354" y2="51667"/>
                            <a14:foregroundMark x1="33385" y1="73426" x2="34115" y2="74444"/>
                            <a14:foregroundMark x1="38385" y1="50093" x2="38385" y2="50093"/>
                            <a14:foregroundMark x1="24635" y1="73704" x2="26406" y2="73148"/>
                            <a14:foregroundMark x1="25313" y1="53333" x2="25365" y2="56296"/>
                            <a14:foregroundMark x1="28594" y1="44259" x2="28594" y2="44259"/>
                            <a14:foregroundMark x1="29792" y1="44537" x2="30521" y2="44352"/>
                            <a14:foregroundMark x1="31615" y1="43796" x2="32448" y2="43241"/>
                            <a14:foregroundMark x1="30938" y1="40926" x2="30260" y2="40556"/>
                            <a14:foregroundMark x1="27813" y1="40278" x2="26979" y2="40278"/>
                          </a14:backgroundRemoval>
                        </a14:imgEffect>
                      </a14:imgLayer>
                    </a14:imgProps>
                  </a:ext>
                </a:extLst>
              </a:blip>
              <a:srcRect l="17241" t="46375" r="60517" b="31508"/>
              <a:stretch/>
            </p:blipFill>
            <p:spPr>
              <a:xfrm>
                <a:off x="10401134" y="263169"/>
                <a:ext cx="1192151" cy="666842"/>
              </a:xfrm>
              <a:prstGeom prst="rect">
                <a:avLst/>
              </a:prstGeom>
            </p:spPr>
          </p:pic>
        </p:grpSp>
        <p:pic>
          <p:nvPicPr>
            <p:cNvPr id="7" name="Picture 6">
              <a:extLst>
                <a:ext uri="{FF2B5EF4-FFF2-40B4-BE49-F238E27FC236}">
                  <a16:creationId xmlns:a16="http://schemas.microsoft.com/office/drawing/2014/main" id="{620DD9DC-74D9-4767-98CC-CDCEA628B7F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7685" b="75000" l="21875" r="43125">
                          <a14:foregroundMark x1="29948" y1="29352" x2="30312" y2="29537"/>
                          <a14:foregroundMark x1="27187" y1="39630" x2="29271" y2="43611"/>
                          <a14:foregroundMark x1="26510" y1="74259" x2="28333" y2="73981"/>
                          <a14:foregroundMark x1="29688" y1="73796" x2="30990" y2="74259"/>
                          <a14:foregroundMark x1="23073" y1="74537" x2="25052" y2="74722"/>
                          <a14:foregroundMark x1="22448" y1="74537" x2="23490" y2="75000"/>
                          <a14:foregroundMark x1="32031" y1="36667" x2="32604" y2="39352"/>
                          <a14:foregroundMark x1="33073" y1="50926" x2="33125" y2="55741"/>
                          <a14:foregroundMark x1="30573" y1="27963" x2="30573" y2="27963"/>
                          <a14:foregroundMark x1="30469" y1="27685" x2="30469" y2="27685"/>
                          <a14:foregroundMark x1="32396" y1="73611" x2="32813" y2="73333"/>
                        </a14:backgroundRemoval>
                      </a14:imgEffect>
                    </a14:imgLayer>
                  </a14:imgProps>
                </a:ext>
              </a:extLst>
            </a:blip>
            <a:srcRect l="19353" t="25364" r="54095" b="50652"/>
            <a:stretch/>
          </p:blipFill>
          <p:spPr>
            <a:xfrm>
              <a:off x="417587" y="212943"/>
              <a:ext cx="1411214" cy="717067"/>
            </a:xfrm>
            <a:prstGeom prst="rect">
              <a:avLst/>
            </a:prstGeom>
          </p:spPr>
        </p:pic>
      </p:grpSp>
      <p:pic>
        <p:nvPicPr>
          <p:cNvPr id="13" name="Picture 12">
            <a:extLst>
              <a:ext uri="{FF2B5EF4-FFF2-40B4-BE49-F238E27FC236}">
                <a16:creationId xmlns:a16="http://schemas.microsoft.com/office/drawing/2014/main" id="{8F90F571-F683-4078-864E-C750CB2638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4444" b="56019" l="78594" r="91458">
                        <a14:foregroundMark x1="78594" y1="41944" x2="78906" y2="42500"/>
                        <a14:foregroundMark x1="86302" y1="41111" x2="86198" y2="44537"/>
                        <a14:foregroundMark x1="88854" y1="44722" x2="90573" y2="46204"/>
                        <a14:foregroundMark x1="90885" y1="46111" x2="91198" y2="47037"/>
                        <a14:foregroundMark x1="91510" y1="46667" x2="91510" y2="46667"/>
                        <a14:foregroundMark x1="85885" y1="55926" x2="85990" y2="56019"/>
                        <a14:foregroundMark x1="81979" y1="34444" x2="81979" y2="34444"/>
                        <a14:backgroundMark x1="80990" y1="49259" x2="82448" y2="49074"/>
                        <a14:backgroundMark x1="78958" y1="35463" x2="80260" y2="37222"/>
                        <a14:backgroundMark x1="89063" y1="36759" x2="89740" y2="39815"/>
                        <a14:backgroundMark x1="82969" y1="48241" x2="82917" y2="49352"/>
                        <a14:backgroundMark x1="83229" y1="47685" x2="82552" y2="51111"/>
                        <a14:backgroundMark x1="89635" y1="51667" x2="90000" y2="52407"/>
                      </a14:backgroundRemoval>
                    </a14:imgEffect>
                  </a14:imgLayer>
                </a14:imgProps>
              </a:ext>
            </a:extLst>
          </a:blip>
          <a:srcRect l="77759" t="31965" r="7981" b="41198"/>
          <a:stretch/>
        </p:blipFill>
        <p:spPr>
          <a:xfrm>
            <a:off x="0" y="4994805"/>
            <a:ext cx="1844040" cy="1952195"/>
          </a:xfrm>
          <a:prstGeom prst="rect">
            <a:avLst/>
          </a:prstGeom>
        </p:spPr>
      </p:pic>
      <p:sp>
        <p:nvSpPr>
          <p:cNvPr id="14" name="TextBox 13"/>
          <p:cNvSpPr txBox="1"/>
          <p:nvPr/>
        </p:nvSpPr>
        <p:spPr>
          <a:xfrm>
            <a:off x="1681316" y="2231923"/>
            <a:ext cx="8396749" cy="369332"/>
          </a:xfrm>
          <a:prstGeom prst="rect">
            <a:avLst/>
          </a:prstGeom>
          <a:noFill/>
        </p:spPr>
        <p:txBody>
          <a:bodyPr wrap="square" rtlCol="0">
            <a:spAutoFit/>
          </a:bodyPr>
          <a:lstStyle/>
          <a:p>
            <a:endParaRPr lang="en-US" dirty="0"/>
          </a:p>
        </p:txBody>
      </p:sp>
      <p:sp>
        <p:nvSpPr>
          <p:cNvPr id="17" name="TextBox 16">
            <a:extLst>
              <a:ext uri="{FF2B5EF4-FFF2-40B4-BE49-F238E27FC236}">
                <a16:creationId xmlns:a16="http://schemas.microsoft.com/office/drawing/2014/main" id="{2D92A311-8A30-4630-B853-BD6228E8BF51}"/>
              </a:ext>
            </a:extLst>
          </p:cNvPr>
          <p:cNvSpPr txBox="1"/>
          <p:nvPr/>
        </p:nvSpPr>
        <p:spPr>
          <a:xfrm>
            <a:off x="1462560" y="180654"/>
            <a:ext cx="8781692" cy="830997"/>
          </a:xfrm>
          <a:prstGeom prst="rect">
            <a:avLst/>
          </a:prstGeom>
          <a:noFill/>
        </p:spPr>
        <p:txBody>
          <a:bodyPr wrap="square" rtlCol="0">
            <a:spAutoFit/>
          </a:bodyPr>
          <a:lstStyle/>
          <a:p>
            <a:pPr algn="ctr"/>
            <a:r>
              <a:rPr lang="en-US" sz="4800" b="1" dirty="0" smtClean="0">
                <a:solidFill>
                  <a:srgbClr val="FFFF00"/>
                </a:solidFill>
                <a:latin typeface="Times New Roman" panose="02020603050405020304" pitchFamily="18" charset="0"/>
                <a:cs typeface="Times New Roman" panose="02020603050405020304" pitchFamily="18" charset="0"/>
              </a:rPr>
              <a:t>KẾT LUẬN</a:t>
            </a:r>
            <a:endParaRPr lang="vi-VN" sz="4800" b="1" dirty="0">
              <a:solidFill>
                <a:srgbClr val="FFFF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123194" y="1373484"/>
            <a:ext cx="9983057" cy="419157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smtClean="0">
              <a:solidFill>
                <a:srgbClr val="000000"/>
              </a:solidFill>
              <a:latin typeface="Times New Roman" panose="02020603050405020304" pitchFamily="18" charset="0"/>
              <a:cs typeface="Times New Roman" panose="02020603050405020304" pitchFamily="18" charset="0"/>
            </a:endParaRPr>
          </a:p>
          <a:p>
            <a:pPr algn="ctr"/>
            <a:endParaRPr lang="en-US" sz="3200" dirty="0" smtClean="0">
              <a:solidFill>
                <a:srgbClr val="000000"/>
              </a:solidFill>
              <a:latin typeface="Times New Roman" panose="02020603050405020304" pitchFamily="18" charset="0"/>
              <a:cs typeface="Times New Roman" panose="02020603050405020304" pitchFamily="18" charset="0"/>
            </a:endParaRPr>
          </a:p>
          <a:p>
            <a:pPr algn="ctr"/>
            <a:r>
              <a:rPr lang="en-US" sz="3200" dirty="0" err="1" smtClean="0">
                <a:solidFill>
                  <a:schemeClr val="tx1"/>
                </a:solidFill>
                <a:latin typeface="Times New Roman" panose="02020603050405020304" pitchFamily="18" charset="0"/>
                <a:cs typeface="Times New Roman" panose="02020603050405020304" pitchFamily="18" charset="0"/>
              </a:rPr>
              <a:t>Truyền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dòng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giúp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chúng</a:t>
            </a:r>
            <a:r>
              <a:rPr lang="en-US" sz="3200" dirty="0">
                <a:solidFill>
                  <a:schemeClr val="tx1"/>
                </a:solidFill>
                <a:latin typeface="Times New Roman" panose="02020603050405020304" pitchFamily="18" charset="0"/>
                <a:cs typeface="Times New Roman" panose="02020603050405020304" pitchFamily="18" charset="0"/>
              </a:rPr>
              <a:t> ta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thêm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nghiệm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sức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mạnh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cuộc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góp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phú</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thêm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truyền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sắc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tộc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ngày</a:t>
            </a:r>
            <a:r>
              <a:rPr lang="en-US" sz="3200" dirty="0">
                <a:solidFill>
                  <a:schemeClr val="tx1"/>
                </a:solidFill>
                <a:latin typeface="Times New Roman" panose="02020603050405020304" pitchFamily="18" charset="0"/>
                <a:cs typeface="Times New Roman" panose="02020603050405020304" pitchFamily="18" charset="0"/>
              </a:rPr>
              <a:t> nay.</a:t>
            </a:r>
            <a:br>
              <a:rPr lang="en-US" sz="3200" dirty="0">
                <a:solidFill>
                  <a:schemeClr val="tx1"/>
                </a:solidFill>
                <a:latin typeface="Times New Roman" panose="02020603050405020304" pitchFamily="18" charset="0"/>
                <a:cs typeface="Times New Roman" panose="02020603050405020304" pitchFamily="18" charset="0"/>
              </a:rPr>
            </a:br>
            <a:r>
              <a:rPr lang="en-US" sz="3200" dirty="0">
                <a:solidFill>
                  <a:schemeClr val="tx1"/>
                </a:solidFill>
                <a:latin typeface="Times New Roman" panose="02020603050405020304" pitchFamily="18" charset="0"/>
                <a:cs typeface="Times New Roman" panose="02020603050405020304" pitchFamily="18" charset="0"/>
              </a:rPr>
              <a:t/>
            </a:r>
            <a:br>
              <a:rPr lang="en-US" sz="3200" dirty="0">
                <a:solidFill>
                  <a:schemeClr val="tx1"/>
                </a:solidFill>
                <a:latin typeface="Times New Roman" panose="02020603050405020304" pitchFamily="18" charset="0"/>
                <a:cs typeface="Times New Roman" panose="02020603050405020304" pitchFamily="18" charset="0"/>
              </a:rPr>
            </a:br>
            <a:r>
              <a:rPr lang="vi-VN" sz="3200" dirty="0">
                <a:solidFill>
                  <a:schemeClr val="tx1"/>
                </a:solidFill>
                <a:latin typeface="Times New Roman" panose="02020603050405020304" pitchFamily="18" charset="0"/>
                <a:cs typeface="Times New Roman" panose="02020603050405020304" pitchFamily="18" charset="0"/>
              </a:rPr>
              <a:t/>
            </a:r>
            <a:br>
              <a:rPr lang="vi-VN" sz="3200" dirty="0">
                <a:solidFill>
                  <a:schemeClr val="tx1"/>
                </a:solidFill>
                <a:latin typeface="Times New Roman" panose="02020603050405020304" pitchFamily="18" charset="0"/>
                <a:cs typeface="Times New Roman" panose="02020603050405020304" pitchFamily="18" charset="0"/>
              </a:rPr>
            </a:br>
            <a:r>
              <a:rPr lang="vi-VN" sz="3200" dirty="0">
                <a:solidFill>
                  <a:schemeClr val="tx1"/>
                </a:solidFill>
                <a:latin typeface="Times New Roman" panose="02020603050405020304" pitchFamily="18" charset="0"/>
                <a:cs typeface="Times New Roman" panose="02020603050405020304" pitchFamily="18" charset="0"/>
              </a:rPr>
              <a:t/>
            </a:r>
            <a:br>
              <a:rPr lang="vi-VN" sz="3200" dirty="0">
                <a:solidFill>
                  <a:schemeClr val="tx1"/>
                </a:solidFill>
                <a:latin typeface="Times New Roman" panose="02020603050405020304" pitchFamily="18" charset="0"/>
                <a:cs typeface="Times New Roman" panose="02020603050405020304" pitchFamily="18" charset="0"/>
              </a:rPr>
            </a:br>
            <a:endParaRPr lang="en-US" sz="3200" dirty="0">
              <a:solidFill>
                <a:schemeClr val="tx1"/>
              </a:solidFill>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pic>
        <p:nvPicPr>
          <p:cNvPr id="20" name="Picture 2" descr="Cách Cập Nhật Bài Hát Cho Đầu Karaoke Arirang AK 36 Và AK 36 HD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58244" y="4084719"/>
            <a:ext cx="1275510" cy="103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054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4638DE6-96DA-4B41-AC83-B9F9685320F3}"/>
              </a:ext>
            </a:extLst>
          </p:cNvPr>
          <p:cNvSpPr/>
          <p:nvPr/>
        </p:nvSpPr>
        <p:spPr>
          <a:xfrm>
            <a:off x="0" y="0"/>
            <a:ext cx="12192000" cy="6858000"/>
          </a:xfrm>
          <a:prstGeom prst="rect">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25">
            <a:extLst>
              <a:ext uri="{FF2B5EF4-FFF2-40B4-BE49-F238E27FC236}">
                <a16:creationId xmlns:a16="http://schemas.microsoft.com/office/drawing/2014/main" id="{ADB4D1B8-AC11-4911-9F3A-83BAE7056F15}"/>
              </a:ext>
            </a:extLst>
          </p:cNvPr>
          <p:cNvSpPr/>
          <p:nvPr/>
        </p:nvSpPr>
        <p:spPr>
          <a:xfrm>
            <a:off x="0" y="5737413"/>
            <a:ext cx="12192000" cy="1120588"/>
          </a:xfrm>
          <a:prstGeom prst="rect">
            <a:avLst/>
          </a:prstGeom>
          <a:solidFill>
            <a:srgbClr val="F3E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a16="http://schemas.microsoft.com/office/drawing/2014/main" id="{548D0AE0-4895-4512-BD8D-D708A327EBE4}"/>
              </a:ext>
            </a:extLst>
          </p:cNvPr>
          <p:cNvSpPr/>
          <p:nvPr/>
        </p:nvSpPr>
        <p:spPr>
          <a:xfrm>
            <a:off x="0" y="0"/>
            <a:ext cx="12192000" cy="1120588"/>
          </a:xfrm>
          <a:prstGeom prst="rect">
            <a:avLst/>
          </a:prstGeom>
          <a:solidFill>
            <a:srgbClr val="F3E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8" name="Picture 27">
            <a:extLst>
              <a:ext uri="{FF2B5EF4-FFF2-40B4-BE49-F238E27FC236}">
                <a16:creationId xmlns:a16="http://schemas.microsoft.com/office/drawing/2014/main" id="{E37E5B72-0A8F-49C0-AFA9-ADB6BD8E75C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481" b="77500" l="23854" r="36823">
                        <a14:foregroundMark x1="27552" y1="75926" x2="28229" y2="75926"/>
                        <a14:foregroundMark x1="27813" y1="77500" x2="27813" y2="77500"/>
                        <a14:foregroundMark x1="36823" y1="75556" x2="36823" y2="75556"/>
                        <a14:foregroundMark x1="36719" y1="76389" x2="36719" y2="76389"/>
                        <a14:foregroundMark x1="30365" y1="31481" x2="30365" y2="31481"/>
                        <a14:foregroundMark x1="25000" y1="36204" x2="25000" y2="36204"/>
                        <a14:foregroundMark x1="24688" y1="35463" x2="24688" y2="35463"/>
                        <a14:foregroundMark x1="24688" y1="36852" x2="24688" y2="36852"/>
                        <a14:backgroundMark x1="26302" y1="45278" x2="26510" y2="46944"/>
                        <a14:backgroundMark x1="32396" y1="43889" x2="32396" y2="43889"/>
                      </a14:backgroundRemoval>
                    </a14:imgEffect>
                  </a14:imgLayer>
                </a14:imgProps>
              </a:ext>
            </a:extLst>
          </a:blip>
          <a:srcRect l="22404" t="26928" r="61544" b="21307"/>
          <a:stretch/>
        </p:blipFill>
        <p:spPr>
          <a:xfrm>
            <a:off x="140321" y="3247756"/>
            <a:ext cx="1957063" cy="3550025"/>
          </a:xfrm>
          <a:prstGeom prst="rect">
            <a:avLst/>
          </a:prstGeom>
        </p:spPr>
      </p:pic>
      <p:pic>
        <p:nvPicPr>
          <p:cNvPr id="29" name="Picture 28">
            <a:extLst>
              <a:ext uri="{FF2B5EF4-FFF2-40B4-BE49-F238E27FC236}">
                <a16:creationId xmlns:a16="http://schemas.microsoft.com/office/drawing/2014/main" id="{D6FEEEEE-5DB0-4502-AE4F-5E77D9F76E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4444" b="56019" l="78594" r="91458">
                        <a14:foregroundMark x1="78594" y1="41944" x2="78906" y2="42500"/>
                        <a14:foregroundMark x1="86302" y1="41111" x2="86198" y2="44537"/>
                        <a14:foregroundMark x1="88854" y1="44722" x2="90573" y2="46204"/>
                        <a14:foregroundMark x1="90885" y1="46111" x2="91198" y2="47037"/>
                        <a14:foregroundMark x1="91510" y1="46667" x2="91510" y2="46667"/>
                        <a14:foregroundMark x1="85885" y1="55926" x2="85990" y2="56019"/>
                        <a14:foregroundMark x1="81979" y1="34444" x2="81979" y2="34444"/>
                        <a14:backgroundMark x1="80990" y1="49259" x2="82448" y2="49074"/>
                        <a14:backgroundMark x1="78958" y1="35463" x2="80260" y2="37222"/>
                        <a14:backgroundMark x1="89063" y1="36759" x2="89740" y2="39815"/>
                        <a14:backgroundMark x1="82969" y1="48241" x2="82917" y2="49352"/>
                        <a14:backgroundMark x1="83229" y1="47685" x2="82552" y2="51111"/>
                        <a14:backgroundMark x1="89635" y1="51667" x2="90000" y2="52407"/>
                      </a14:backgroundRemoval>
                    </a14:imgEffect>
                  </a14:imgLayer>
                </a14:imgProps>
              </a:ext>
            </a:extLst>
          </a:blip>
          <a:srcRect l="77759" t="31965" r="7981" b="41198"/>
          <a:stretch/>
        </p:blipFill>
        <p:spPr>
          <a:xfrm flipH="1">
            <a:off x="10094616" y="4737499"/>
            <a:ext cx="1957063" cy="2082261"/>
          </a:xfrm>
          <a:prstGeom prst="rect">
            <a:avLst/>
          </a:prstGeom>
        </p:spPr>
      </p:pic>
      <p:pic>
        <p:nvPicPr>
          <p:cNvPr id="30" name="Picture 29">
            <a:extLst>
              <a:ext uri="{FF2B5EF4-FFF2-40B4-BE49-F238E27FC236}">
                <a16:creationId xmlns:a16="http://schemas.microsoft.com/office/drawing/2014/main" id="{B0273F04-9A9F-400B-AF61-B02988D2EF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389" b="75556" l="23021" r="37969">
                        <a14:foregroundMark x1="27708" y1="69537" x2="27708" y2="72407"/>
                        <a14:foregroundMark x1="25990" y1="74167" x2="27865" y2="74259"/>
                        <a14:foregroundMark x1="31198" y1="75648" x2="31198" y2="75648"/>
                        <a14:foregroundMark x1="36927" y1="47407" x2="36563" y2="51019"/>
                        <a14:foregroundMark x1="37760" y1="46481" x2="37969" y2="48148"/>
                        <a14:foregroundMark x1="31719" y1="41389" x2="31406" y2="42963"/>
                      </a14:backgroundRemoval>
                    </a14:imgEffect>
                  </a14:imgLayer>
                </a14:imgProps>
              </a:ext>
            </a:extLst>
          </a:blip>
          <a:srcRect l="21285" t="38443" r="61316" b="22924"/>
          <a:stretch/>
        </p:blipFill>
        <p:spPr>
          <a:xfrm>
            <a:off x="10722571" y="-1"/>
            <a:ext cx="1469429" cy="1835233"/>
          </a:xfrm>
          <a:prstGeom prst="rect">
            <a:avLst/>
          </a:prstGeom>
        </p:spPr>
      </p:pic>
      <p:pic>
        <p:nvPicPr>
          <p:cNvPr id="31" name="Picture 30" descr="Logo&#10;&#10;Description automatically generated">
            <a:extLst>
              <a:ext uri="{FF2B5EF4-FFF2-40B4-BE49-F238E27FC236}">
                <a16:creationId xmlns:a16="http://schemas.microsoft.com/office/drawing/2014/main" id="{599DBBF8-1044-46AB-AD92-DF986D091F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044" y="190915"/>
            <a:ext cx="2711568" cy="726700"/>
          </a:xfrm>
          <a:prstGeom prst="rect">
            <a:avLst/>
          </a:prstGeom>
        </p:spPr>
      </p:pic>
      <p:cxnSp>
        <p:nvCxnSpPr>
          <p:cNvPr id="32" name="Straight Connector 31">
            <a:extLst>
              <a:ext uri="{FF2B5EF4-FFF2-40B4-BE49-F238E27FC236}">
                <a16:creationId xmlns:a16="http://schemas.microsoft.com/office/drawing/2014/main" id="{BC1DA01B-6279-43A1-BDC9-AE76FF0FB277}"/>
              </a:ext>
            </a:extLst>
          </p:cNvPr>
          <p:cNvCxnSpPr>
            <a:cxnSpLocks/>
            <a:endCxn id="25" idx="1"/>
          </p:cNvCxnSpPr>
          <p:nvPr/>
        </p:nvCxnSpPr>
        <p:spPr>
          <a:xfrm flipH="1">
            <a:off x="0" y="3429000"/>
            <a:ext cx="3196183" cy="0"/>
          </a:xfrm>
          <a:prstGeom prst="line">
            <a:avLst/>
          </a:prstGeom>
          <a:ln w="76200">
            <a:solidFill>
              <a:srgbClr val="F3E4A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096E5C4-E188-4262-991E-9FA719D53FFE}"/>
              </a:ext>
            </a:extLst>
          </p:cNvPr>
          <p:cNvCxnSpPr>
            <a:cxnSpLocks/>
          </p:cNvCxnSpPr>
          <p:nvPr/>
        </p:nvCxnSpPr>
        <p:spPr>
          <a:xfrm>
            <a:off x="3216236" y="2075634"/>
            <a:ext cx="1" cy="2358168"/>
          </a:xfrm>
          <a:prstGeom prst="line">
            <a:avLst/>
          </a:prstGeom>
          <a:ln w="76200">
            <a:solidFill>
              <a:srgbClr val="F3E4A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085123-B523-457B-A874-C9C55911D5DC}"/>
              </a:ext>
            </a:extLst>
          </p:cNvPr>
          <p:cNvCxnSpPr>
            <a:cxnSpLocks/>
          </p:cNvCxnSpPr>
          <p:nvPr/>
        </p:nvCxnSpPr>
        <p:spPr>
          <a:xfrm flipH="1">
            <a:off x="3196184" y="4467311"/>
            <a:ext cx="5100886" cy="0"/>
          </a:xfrm>
          <a:prstGeom prst="line">
            <a:avLst/>
          </a:prstGeom>
          <a:ln w="76200">
            <a:solidFill>
              <a:srgbClr val="F3E4A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E002766-89DA-402E-9629-DA1EE23E9F6F}"/>
              </a:ext>
            </a:extLst>
          </p:cNvPr>
          <p:cNvCxnSpPr>
            <a:cxnSpLocks/>
          </p:cNvCxnSpPr>
          <p:nvPr/>
        </p:nvCxnSpPr>
        <p:spPr>
          <a:xfrm>
            <a:off x="8258592" y="2088287"/>
            <a:ext cx="0" cy="2379024"/>
          </a:xfrm>
          <a:prstGeom prst="line">
            <a:avLst/>
          </a:prstGeom>
          <a:ln w="76200">
            <a:solidFill>
              <a:srgbClr val="F3E4A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95A9738-D9A5-4AFC-891F-C872199C41BC}"/>
              </a:ext>
            </a:extLst>
          </p:cNvPr>
          <p:cNvCxnSpPr>
            <a:cxnSpLocks/>
          </p:cNvCxnSpPr>
          <p:nvPr/>
        </p:nvCxnSpPr>
        <p:spPr>
          <a:xfrm flipH="1">
            <a:off x="3216238" y="2088287"/>
            <a:ext cx="5042354" cy="0"/>
          </a:xfrm>
          <a:prstGeom prst="line">
            <a:avLst/>
          </a:prstGeom>
          <a:ln w="76200">
            <a:solidFill>
              <a:srgbClr val="F3E4A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BACA893-4338-41A0-A6C8-9A5C0C02F7E9}"/>
              </a:ext>
            </a:extLst>
          </p:cNvPr>
          <p:cNvCxnSpPr>
            <a:cxnSpLocks/>
            <a:stCxn id="25" idx="3"/>
          </p:cNvCxnSpPr>
          <p:nvPr/>
        </p:nvCxnSpPr>
        <p:spPr>
          <a:xfrm flipH="1">
            <a:off x="8258592" y="3429000"/>
            <a:ext cx="3933408" cy="0"/>
          </a:xfrm>
          <a:prstGeom prst="line">
            <a:avLst/>
          </a:prstGeom>
          <a:ln w="76200">
            <a:solidFill>
              <a:srgbClr val="F3E4A2"/>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5AABC89-518E-498B-9F56-92BB039ACE70}"/>
              </a:ext>
            </a:extLst>
          </p:cNvPr>
          <p:cNvSpPr txBox="1"/>
          <p:nvPr/>
        </p:nvSpPr>
        <p:spPr>
          <a:xfrm>
            <a:off x="3304892" y="2158987"/>
            <a:ext cx="4915223" cy="2123658"/>
          </a:xfrm>
          <a:prstGeom prst="rect">
            <a:avLst/>
          </a:prstGeom>
          <a:noFill/>
        </p:spPr>
        <p:txBody>
          <a:bodyPr wrap="square" rtlCol="0">
            <a:spAutoFit/>
          </a:bodyPr>
          <a:lstStyle/>
          <a:p>
            <a:pPr algn="ctr"/>
            <a:r>
              <a:rPr lang="en-US" sz="6600" b="1" dirty="0" smtClean="0">
                <a:ln>
                  <a:solidFill>
                    <a:schemeClr val="accent1">
                      <a:lumMod val="20000"/>
                      <a:lumOff val="80000"/>
                    </a:schemeClr>
                  </a:solidFill>
                </a:ln>
                <a:solidFill>
                  <a:srgbClr val="F3E4A2"/>
                </a:solidFill>
              </a:rPr>
              <a:t>NHIỆM VỤ VỀ NHÀ</a:t>
            </a:r>
            <a:endParaRPr lang="vi-VN" sz="6600" b="1" dirty="0">
              <a:ln>
                <a:solidFill>
                  <a:schemeClr val="accent1">
                    <a:lumMod val="20000"/>
                    <a:lumOff val="80000"/>
                  </a:schemeClr>
                </a:solidFill>
              </a:ln>
              <a:solidFill>
                <a:srgbClr val="F3E4A2"/>
              </a:solidFill>
            </a:endParaRPr>
          </a:p>
        </p:txBody>
      </p:sp>
    </p:spTree>
    <p:extLst>
      <p:ext uri="{BB962C8B-B14F-4D97-AF65-F5344CB8AC3E}">
        <p14:creationId xmlns:p14="http://schemas.microsoft.com/office/powerpoint/2010/main" val="3920141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0-#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1+#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3" decel="100000" fill="hold" nodeType="withEffect">
                                  <p:stCondLst>
                                    <p:cond delay="20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000" fill="hold"/>
                                        <p:tgtEl>
                                          <p:spTgt spid="30"/>
                                        </p:tgtEl>
                                        <p:attrNameLst>
                                          <p:attrName>ppt_x</p:attrName>
                                        </p:attrNameLst>
                                      </p:cBhvr>
                                      <p:tavLst>
                                        <p:tav tm="0">
                                          <p:val>
                                            <p:strVal val="1+#ppt_w/2"/>
                                          </p:val>
                                        </p:tav>
                                        <p:tav tm="100000">
                                          <p:val>
                                            <p:strVal val="#ppt_x"/>
                                          </p:val>
                                        </p:tav>
                                      </p:tavLst>
                                    </p:anim>
                                    <p:anim calcmode="lin" valueType="num">
                                      <p:cBhvr additive="base">
                                        <p:cTn id="16" dur="1000" fill="hold"/>
                                        <p:tgtEl>
                                          <p:spTgt spid="30"/>
                                        </p:tgtEl>
                                        <p:attrNameLst>
                                          <p:attrName>ppt_y</p:attrName>
                                        </p:attrNameLst>
                                      </p:cBhvr>
                                      <p:tavLst>
                                        <p:tav tm="0">
                                          <p:val>
                                            <p:strVal val="0-#ppt_h/2"/>
                                          </p:val>
                                        </p:tav>
                                        <p:tav tm="100000">
                                          <p:val>
                                            <p:strVal val="#ppt_y"/>
                                          </p:val>
                                        </p:tav>
                                      </p:tavLst>
                                    </p:anim>
                                  </p:childTnLst>
                                </p:cTn>
                              </p:par>
                              <p:par>
                                <p:cTn id="17" presetID="2" presetClass="entr" presetSubtype="9" decel="100000" fill="hold" nodeType="withEffect">
                                  <p:stCondLst>
                                    <p:cond delay="4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0-#ppt_h/2"/>
                                          </p:val>
                                        </p:tav>
                                        <p:tav tm="100000">
                                          <p:val>
                                            <p:strVal val="#ppt_y"/>
                                          </p:val>
                                        </p:tav>
                                      </p:tavLst>
                                    </p:anim>
                                  </p:childTnLst>
                                </p:cTn>
                              </p:par>
                              <p:par>
                                <p:cTn id="21" presetID="2" presetClass="entr" presetSubtype="6" decel="100000" fill="hold" nodeType="withEffect">
                                  <p:stCondLst>
                                    <p:cond delay="6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1000" fill="hold"/>
                                        <p:tgtEl>
                                          <p:spTgt spid="29"/>
                                        </p:tgtEl>
                                        <p:attrNameLst>
                                          <p:attrName>ppt_x</p:attrName>
                                        </p:attrNameLst>
                                      </p:cBhvr>
                                      <p:tavLst>
                                        <p:tav tm="0">
                                          <p:val>
                                            <p:strVal val="1+#ppt_w/2"/>
                                          </p:val>
                                        </p:tav>
                                        <p:tav tm="100000">
                                          <p:val>
                                            <p:strVal val="#ppt_x"/>
                                          </p:val>
                                        </p:tav>
                                      </p:tavLst>
                                    </p:anim>
                                    <p:anim calcmode="lin" valueType="num">
                                      <p:cBhvr additive="base">
                                        <p:cTn id="24" dur="10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12" decel="100000" fill="hold" nodeType="withEffect">
                                  <p:stCondLst>
                                    <p:cond delay="70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000" fill="hold"/>
                                        <p:tgtEl>
                                          <p:spTgt spid="28"/>
                                        </p:tgtEl>
                                        <p:attrNameLst>
                                          <p:attrName>ppt_x</p:attrName>
                                        </p:attrNameLst>
                                      </p:cBhvr>
                                      <p:tavLst>
                                        <p:tav tm="0">
                                          <p:val>
                                            <p:strVal val="0-#ppt_w/2"/>
                                          </p:val>
                                        </p:tav>
                                        <p:tav tm="100000">
                                          <p:val>
                                            <p:strVal val="#ppt_x"/>
                                          </p:val>
                                        </p:tav>
                                      </p:tavLst>
                                    </p:anim>
                                    <p:anim calcmode="lin" valueType="num">
                                      <p:cBhvr additive="base">
                                        <p:cTn id="28" dur="1000" fill="hold"/>
                                        <p:tgtEl>
                                          <p:spTgt spid="28"/>
                                        </p:tgtEl>
                                        <p:attrNameLst>
                                          <p:attrName>ppt_y</p:attrName>
                                        </p:attrNameLst>
                                      </p:cBhvr>
                                      <p:tavLst>
                                        <p:tav tm="0">
                                          <p:val>
                                            <p:strVal val="1+#ppt_h/2"/>
                                          </p:val>
                                        </p:tav>
                                        <p:tav tm="100000">
                                          <p:val>
                                            <p:strVal val="#ppt_y"/>
                                          </p:val>
                                        </p:tav>
                                      </p:tavLst>
                                    </p:anim>
                                  </p:childTnLst>
                                </p:cTn>
                              </p:par>
                              <p:par>
                                <p:cTn id="29" presetID="22" presetClass="entr" presetSubtype="8"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par>
                                <p:cTn id="32" presetID="22" presetClass="entr" presetSubtype="1" fill="hold" nodeType="withEffect">
                                  <p:stCondLst>
                                    <p:cond delay="400"/>
                                  </p:stCondLst>
                                  <p:childTnLst>
                                    <p:set>
                                      <p:cBhvr>
                                        <p:cTn id="33" dur="1" fill="hold">
                                          <p:stCondLst>
                                            <p:cond delay="0"/>
                                          </p:stCondLst>
                                        </p:cTn>
                                        <p:tgtEl>
                                          <p:spTgt spid="33"/>
                                        </p:tgtEl>
                                        <p:attrNameLst>
                                          <p:attrName>style.visibility</p:attrName>
                                        </p:attrNameLst>
                                      </p:cBhvr>
                                      <p:to>
                                        <p:strVal val="visible"/>
                                      </p:to>
                                    </p:set>
                                    <p:animEffect transition="in" filter="wipe(up)">
                                      <p:cBhvr>
                                        <p:cTn id="34" dur="500"/>
                                        <p:tgtEl>
                                          <p:spTgt spid="33"/>
                                        </p:tgtEl>
                                      </p:cBhvr>
                                    </p:animEffect>
                                  </p:childTnLst>
                                </p:cTn>
                              </p:par>
                              <p:par>
                                <p:cTn id="35" presetID="22" presetClass="entr" presetSubtype="8" fill="hold" nodeType="withEffect">
                                  <p:stCondLst>
                                    <p:cond delay="80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par>
                                <p:cTn id="38" presetID="22" presetClass="entr" presetSubtype="4" fill="hold" nodeType="withEffect">
                                  <p:stCondLst>
                                    <p:cond delay="1200"/>
                                  </p:stCondLst>
                                  <p:childTnLst>
                                    <p:set>
                                      <p:cBhvr>
                                        <p:cTn id="39" dur="1" fill="hold">
                                          <p:stCondLst>
                                            <p:cond delay="0"/>
                                          </p:stCondLst>
                                        </p:cTn>
                                        <p:tgtEl>
                                          <p:spTgt spid="35"/>
                                        </p:tgtEl>
                                        <p:attrNameLst>
                                          <p:attrName>style.visibility</p:attrName>
                                        </p:attrNameLst>
                                      </p:cBhvr>
                                      <p:to>
                                        <p:strVal val="visible"/>
                                      </p:to>
                                    </p:set>
                                    <p:animEffect transition="in" filter="wipe(down)">
                                      <p:cBhvr>
                                        <p:cTn id="40" dur="500"/>
                                        <p:tgtEl>
                                          <p:spTgt spid="35"/>
                                        </p:tgtEl>
                                      </p:cBhvr>
                                    </p:animEffect>
                                  </p:childTnLst>
                                </p:cTn>
                              </p:par>
                              <p:par>
                                <p:cTn id="41" presetID="22" presetClass="entr" presetSubtype="2" fill="hold" nodeType="withEffect">
                                  <p:stCondLst>
                                    <p:cond delay="1600"/>
                                  </p:stCondLst>
                                  <p:childTnLst>
                                    <p:set>
                                      <p:cBhvr>
                                        <p:cTn id="42" dur="1" fill="hold">
                                          <p:stCondLst>
                                            <p:cond delay="0"/>
                                          </p:stCondLst>
                                        </p:cTn>
                                        <p:tgtEl>
                                          <p:spTgt spid="36"/>
                                        </p:tgtEl>
                                        <p:attrNameLst>
                                          <p:attrName>style.visibility</p:attrName>
                                        </p:attrNameLst>
                                      </p:cBhvr>
                                      <p:to>
                                        <p:strVal val="visible"/>
                                      </p:to>
                                    </p:set>
                                    <p:animEffect transition="in" filter="wipe(right)">
                                      <p:cBhvr>
                                        <p:cTn id="43" dur="500"/>
                                        <p:tgtEl>
                                          <p:spTgt spid="36"/>
                                        </p:tgtEl>
                                      </p:cBhvr>
                                    </p:animEffect>
                                  </p:childTnLst>
                                </p:cTn>
                              </p:par>
                              <p:par>
                                <p:cTn id="44" presetID="22" presetClass="entr" presetSubtype="8" fill="hold" nodeType="withEffect">
                                  <p:stCondLst>
                                    <p:cond delay="200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F4EAA-7347-45C8-A4D3-7356BC7465B6}"/>
              </a:ext>
            </a:extLst>
          </p:cNvPr>
          <p:cNvPicPr>
            <a:picLocks noChangeAspect="1"/>
          </p:cNvPicPr>
          <p:nvPr/>
        </p:nvPicPr>
        <p:blipFill rotWithShape="1">
          <a:blip r:embed="rId2"/>
          <a:srcRect r="1470"/>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61886F9-51EB-4A93-93F0-BAE2C012358D}"/>
              </a:ext>
            </a:extLst>
          </p:cNvPr>
          <p:cNvPicPr>
            <a:picLocks noChangeAspect="1"/>
          </p:cNvPicPr>
          <p:nvPr/>
        </p:nvPicPr>
        <p:blipFill rotWithShape="1">
          <a:blip r:embed="rId3">
            <a:extLst/>
          </a:blip>
          <a:srcRect l="30784" t="29972" r="52211" b="31318"/>
          <a:stretch/>
        </p:blipFill>
        <p:spPr>
          <a:xfrm>
            <a:off x="10848592" y="5028652"/>
            <a:ext cx="1525232" cy="1953079"/>
          </a:xfrm>
          <a:prstGeom prst="rect">
            <a:avLst/>
          </a:prstGeom>
        </p:spPr>
      </p:pic>
      <p:pic>
        <p:nvPicPr>
          <p:cNvPr id="5" name="Picture 4">
            <a:extLst>
              <a:ext uri="{FF2B5EF4-FFF2-40B4-BE49-F238E27FC236}">
                <a16:creationId xmlns:a16="http://schemas.microsoft.com/office/drawing/2014/main" id="{090E99C7-109D-468B-A5C5-3492D3776A86}"/>
              </a:ext>
            </a:extLst>
          </p:cNvPr>
          <p:cNvPicPr>
            <a:picLocks noChangeAspect="1"/>
          </p:cNvPicPr>
          <p:nvPr/>
        </p:nvPicPr>
        <p:blipFill rotWithShape="1">
          <a:blip r:embed="rId4">
            <a:extLst/>
          </a:blip>
          <a:srcRect l="31785" t="30158" r="53304" b="30794"/>
          <a:stretch/>
        </p:blipFill>
        <p:spPr>
          <a:xfrm flipH="1">
            <a:off x="1527241" y="4906102"/>
            <a:ext cx="1361872" cy="1951898"/>
          </a:xfrm>
          <a:prstGeom prst="rect">
            <a:avLst/>
          </a:prstGeom>
        </p:spPr>
      </p:pic>
      <p:pic>
        <p:nvPicPr>
          <p:cNvPr id="6" name="Picture 5">
            <a:extLst>
              <a:ext uri="{FF2B5EF4-FFF2-40B4-BE49-F238E27FC236}">
                <a16:creationId xmlns:a16="http://schemas.microsoft.com/office/drawing/2014/main" id="{D33FB11B-7BE2-4FDD-A19A-062180275096}"/>
              </a:ext>
            </a:extLst>
          </p:cNvPr>
          <p:cNvPicPr>
            <a:picLocks noChangeAspect="1"/>
          </p:cNvPicPr>
          <p:nvPr/>
        </p:nvPicPr>
        <p:blipFill rotWithShape="1">
          <a:blip r:embed="rId5">
            <a:extLst/>
          </a:blip>
          <a:srcRect l="33537" t="28699" r="49309" b="32488"/>
          <a:stretch/>
        </p:blipFill>
        <p:spPr>
          <a:xfrm>
            <a:off x="10848592" y="-107381"/>
            <a:ext cx="1343408" cy="1709728"/>
          </a:xfrm>
          <a:prstGeom prst="rect">
            <a:avLst/>
          </a:prstGeom>
        </p:spPr>
      </p:pic>
      <p:sp>
        <p:nvSpPr>
          <p:cNvPr id="10" name="TextBox 9"/>
          <p:cNvSpPr txBox="1"/>
          <p:nvPr/>
        </p:nvSpPr>
        <p:spPr>
          <a:xfrm>
            <a:off x="5749497" y="2163138"/>
            <a:ext cx="5528104" cy="3323987"/>
          </a:xfrm>
          <a:prstGeom prst="rect">
            <a:avLst/>
          </a:prstGeom>
          <a:noFill/>
        </p:spPr>
        <p:txBody>
          <a:bodyPr wrap="square" rtlCol="0">
            <a:spAutoFit/>
          </a:bodyPr>
          <a:lstStyle/>
          <a:p>
            <a:pPr algn="just"/>
            <a:r>
              <a:rPr lang="en-US" sz="3000" dirty="0" err="1">
                <a:solidFill>
                  <a:schemeClr val="bg1"/>
                </a:solidFill>
                <a:latin typeface="Times New Roman" panose="02020603050405020304" pitchFamily="18" charset="0"/>
                <a:cs typeface="Times New Roman" panose="02020603050405020304" pitchFamily="18" charset="0"/>
              </a:rPr>
              <a:t>Mỗi</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bạn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sẽ</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vẽ</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hình</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bàn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tay</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smtClean="0">
                <a:solidFill>
                  <a:schemeClr val="bg1"/>
                </a:solidFill>
                <a:latin typeface="Times New Roman" panose="02020603050405020304" pitchFamily="18" charset="0"/>
                <a:cs typeface="Times New Roman" panose="02020603050405020304" pitchFamily="18" charset="0"/>
              </a:rPr>
              <a:t>của</a:t>
            </a:r>
            <a:r>
              <a:rPr lang="en-US" sz="3000" dirty="0" smtClean="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mình</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lên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vở</a:t>
            </a:r>
            <a:r>
              <a:rPr lang="en-US" sz="3000" dirty="0">
                <a:solidFill>
                  <a:schemeClr val="bg1"/>
                </a:solidFill>
                <a:latin typeface="Times New Roman" panose="02020603050405020304" pitchFamily="18" charset="0"/>
                <a:cs typeface="Times New Roman" panose="02020603050405020304" pitchFamily="18" charset="0"/>
              </a:rPr>
              <a:t>, ở </a:t>
            </a:r>
            <a:r>
              <a:rPr lang="en-US" sz="3000" dirty="0" err="1">
                <a:solidFill>
                  <a:schemeClr val="bg1"/>
                </a:solidFill>
                <a:latin typeface="Times New Roman" panose="02020603050405020304" pitchFamily="18" charset="0"/>
                <a:cs typeface="Times New Roman" panose="02020603050405020304" pitchFamily="18" charset="0"/>
              </a:rPr>
              <a:t>lòng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bàn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tay</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các</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em</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sẽ</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ghi</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dòng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chữ</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Truyền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thống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gia</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đình</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còn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lại</a:t>
            </a:r>
            <a:r>
              <a:rPr lang="en-US" sz="3000" dirty="0">
                <a:solidFill>
                  <a:schemeClr val="bg1"/>
                </a:solidFill>
                <a:latin typeface="Times New Roman" panose="02020603050405020304" pitchFamily="18" charset="0"/>
                <a:cs typeface="Times New Roman" panose="02020603050405020304" pitchFamily="18" charset="0"/>
              </a:rPr>
              <a:t> 5 </a:t>
            </a:r>
            <a:r>
              <a:rPr lang="en-US" sz="3000" dirty="0" err="1">
                <a:solidFill>
                  <a:schemeClr val="bg1"/>
                </a:solidFill>
                <a:latin typeface="Times New Roman" panose="02020603050405020304" pitchFamily="18" charset="0"/>
                <a:cs typeface="Times New Roman" panose="02020603050405020304" pitchFamily="18" charset="0"/>
              </a:rPr>
              <a:t>ngón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tay</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các</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em</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hãy</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ghi</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ra</a:t>
            </a:r>
            <a:r>
              <a:rPr lang="en-US" sz="3000" dirty="0">
                <a:solidFill>
                  <a:schemeClr val="bg1"/>
                </a:solidFill>
                <a:latin typeface="Times New Roman" panose="02020603050405020304" pitchFamily="18" charset="0"/>
                <a:cs typeface="Times New Roman" panose="02020603050405020304" pitchFamily="18" charset="0"/>
              </a:rPr>
              <a:t> 5 </a:t>
            </a:r>
            <a:r>
              <a:rPr lang="en-US" sz="3000" dirty="0" err="1">
                <a:solidFill>
                  <a:schemeClr val="bg1"/>
                </a:solidFill>
                <a:latin typeface="Times New Roman" panose="02020603050405020304" pitchFamily="18" charset="0"/>
                <a:cs typeface="Times New Roman" panose="02020603050405020304" pitchFamily="18" charset="0"/>
              </a:rPr>
              <a:t>truyền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thống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gia</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đình</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dòng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họ</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của</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em</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được</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lưu</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truyền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và</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giữ</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gìn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từ</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nhiều</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đời</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smtClean="0">
                <a:solidFill>
                  <a:schemeClr val="bg1"/>
                </a:solidFill>
                <a:latin typeface="Times New Roman" panose="02020603050405020304" pitchFamily="18" charset="0"/>
                <a:cs typeface="Times New Roman" panose="02020603050405020304" pitchFamily="18" charset="0"/>
              </a:rPr>
              <a:t>nay</a:t>
            </a:r>
            <a:r>
              <a:rPr lang="en-US" sz="3000" dirty="0">
                <a:solidFill>
                  <a:schemeClr val="bg1"/>
                </a:solidFill>
                <a:latin typeface="Times New Roman" panose="02020603050405020304" pitchFamily="18" charset="0"/>
                <a:cs typeface="Times New Roman" panose="02020603050405020304" pitchFamily="18" charset="0"/>
              </a:rPr>
              <a:t>.</a:t>
            </a:r>
          </a:p>
        </p:txBody>
      </p:sp>
      <p:pic>
        <p:nvPicPr>
          <p:cNvPr id="11" name="Picture 4" descr="Tranh tô màu bàn tay đầy dễ thương dành riêng cho các bé"/>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5229" y="2129512"/>
            <a:ext cx="2688152" cy="33527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762138" y="4008748"/>
            <a:ext cx="1159547" cy="830997"/>
          </a:xfrm>
          <a:prstGeom prst="rect">
            <a:avLst/>
          </a:prstGeom>
          <a:noFill/>
        </p:spPr>
        <p:txBody>
          <a:bodyPr wrap="square" rtlCol="0">
            <a:spAutoFit/>
          </a:bodyPr>
          <a:lstStyle/>
          <a:p>
            <a:pPr algn="ctr"/>
            <a:r>
              <a:rPr lang="en-US" sz="1600" b="1" dirty="0" smtClean="0">
                <a:solidFill>
                  <a:srgbClr val="FF0000"/>
                </a:solidFill>
                <a:latin typeface="Times New Roman" panose="02020603050405020304" pitchFamily="18" charset="0"/>
                <a:cs typeface="Times New Roman" panose="02020603050405020304" pitchFamily="18" charset="0"/>
              </a:rPr>
              <a:t>TRUYỀN THỐNG GIA ĐÌNH</a:t>
            </a:r>
            <a:endParaRPr lang="en-US"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0610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AE41-C056-488F-ABA7-2B6660944723}"/>
              </a:ext>
            </a:extLst>
          </p:cNvPr>
          <p:cNvSpPr/>
          <p:nvPr/>
        </p:nvSpPr>
        <p:spPr>
          <a:xfrm>
            <a:off x="0" y="0"/>
            <a:ext cx="12192000" cy="6858000"/>
          </a:xfrm>
          <a:prstGeom prst="rect">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2">
            <a:extLst>
              <a:ext uri="{FF2B5EF4-FFF2-40B4-BE49-F238E27FC236}">
                <a16:creationId xmlns:a16="http://schemas.microsoft.com/office/drawing/2014/main" id="{DEE22432-B139-49F2-8F2D-0F3B299C58E8}"/>
              </a:ext>
            </a:extLst>
          </p:cNvPr>
          <p:cNvGrpSpPr/>
          <p:nvPr/>
        </p:nvGrpSpPr>
        <p:grpSpPr>
          <a:xfrm>
            <a:off x="4100719" y="1050297"/>
            <a:ext cx="3990561" cy="3860606"/>
            <a:chOff x="4068420" y="1003852"/>
            <a:chExt cx="4784034" cy="4850295"/>
          </a:xfrm>
        </p:grpSpPr>
        <p:sp>
          <p:nvSpPr>
            <p:cNvPr id="4" name="Oval 3">
              <a:extLst>
                <a:ext uri="{FF2B5EF4-FFF2-40B4-BE49-F238E27FC236}">
                  <a16:creationId xmlns:a16="http://schemas.microsoft.com/office/drawing/2014/main" id="{8C322532-D5E0-4ACB-B199-58C8F0A84704}"/>
                </a:ext>
              </a:extLst>
            </p:cNvPr>
            <p:cNvSpPr/>
            <p:nvPr/>
          </p:nvSpPr>
          <p:spPr>
            <a:xfrm>
              <a:off x="4068420" y="1003852"/>
              <a:ext cx="4784034" cy="4850295"/>
            </a:xfrm>
            <a:prstGeom prst="ellipse">
              <a:avLst/>
            </a:prstGeom>
            <a:gradFill>
              <a:gsLst>
                <a:gs pos="0">
                  <a:srgbClr val="FFB535"/>
                </a:gs>
                <a:gs pos="74000">
                  <a:srgbClr val="FFD559"/>
                </a:gs>
                <a:gs pos="83000">
                  <a:srgbClr val="FFD559"/>
                </a:gs>
                <a:gs pos="100000">
                  <a:srgbClr val="E9A22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Oval 4">
              <a:extLst>
                <a:ext uri="{FF2B5EF4-FFF2-40B4-BE49-F238E27FC236}">
                  <a16:creationId xmlns:a16="http://schemas.microsoft.com/office/drawing/2014/main" id="{88BCBD0D-A2CA-410D-9A66-33F692B5852B}"/>
                </a:ext>
              </a:extLst>
            </p:cNvPr>
            <p:cNvSpPr/>
            <p:nvPr/>
          </p:nvSpPr>
          <p:spPr>
            <a:xfrm>
              <a:off x="5367130" y="1510747"/>
              <a:ext cx="424070" cy="424070"/>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Oval 5">
              <a:extLst>
                <a:ext uri="{FF2B5EF4-FFF2-40B4-BE49-F238E27FC236}">
                  <a16:creationId xmlns:a16="http://schemas.microsoft.com/office/drawing/2014/main" id="{C4CC8868-BA24-49B6-941F-6FC7922F4C7A}"/>
                </a:ext>
              </a:extLst>
            </p:cNvPr>
            <p:cNvSpPr/>
            <p:nvPr/>
          </p:nvSpPr>
          <p:spPr>
            <a:xfrm rot="20490045">
              <a:off x="6461745" y="1085242"/>
              <a:ext cx="245163" cy="424070"/>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a:extLst>
                <a:ext uri="{FF2B5EF4-FFF2-40B4-BE49-F238E27FC236}">
                  <a16:creationId xmlns:a16="http://schemas.microsoft.com/office/drawing/2014/main" id="{24903D81-2606-4EE1-92A1-9D57F949833F}"/>
                </a:ext>
              </a:extLst>
            </p:cNvPr>
            <p:cNvSpPr/>
            <p:nvPr/>
          </p:nvSpPr>
          <p:spPr>
            <a:xfrm rot="1727936">
              <a:off x="6765572" y="1412789"/>
              <a:ext cx="206906" cy="248921"/>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Oval 7">
              <a:extLst>
                <a:ext uri="{FF2B5EF4-FFF2-40B4-BE49-F238E27FC236}">
                  <a16:creationId xmlns:a16="http://schemas.microsoft.com/office/drawing/2014/main" id="{6C5BFEA0-0F81-4846-91C4-337D8A77D367}"/>
                </a:ext>
              </a:extLst>
            </p:cNvPr>
            <p:cNvSpPr/>
            <p:nvPr/>
          </p:nvSpPr>
          <p:spPr>
            <a:xfrm rot="1727936">
              <a:off x="8114386" y="2447481"/>
              <a:ext cx="388575" cy="353173"/>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Oval 8">
              <a:extLst>
                <a:ext uri="{FF2B5EF4-FFF2-40B4-BE49-F238E27FC236}">
                  <a16:creationId xmlns:a16="http://schemas.microsoft.com/office/drawing/2014/main" id="{9A8A12F8-49A0-481F-A8F1-42F83EF18E34}"/>
                </a:ext>
              </a:extLst>
            </p:cNvPr>
            <p:cNvSpPr/>
            <p:nvPr/>
          </p:nvSpPr>
          <p:spPr>
            <a:xfrm rot="1727936">
              <a:off x="5262301" y="4364802"/>
              <a:ext cx="633729" cy="667841"/>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Oval 9">
              <a:extLst>
                <a:ext uri="{FF2B5EF4-FFF2-40B4-BE49-F238E27FC236}">
                  <a16:creationId xmlns:a16="http://schemas.microsoft.com/office/drawing/2014/main" id="{BDCC3982-132C-438D-898C-C4C9A4950804}"/>
                </a:ext>
              </a:extLst>
            </p:cNvPr>
            <p:cNvSpPr/>
            <p:nvPr/>
          </p:nvSpPr>
          <p:spPr>
            <a:xfrm rot="1727936">
              <a:off x="7101104" y="3608981"/>
              <a:ext cx="585406" cy="584402"/>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Oval 10">
              <a:extLst>
                <a:ext uri="{FF2B5EF4-FFF2-40B4-BE49-F238E27FC236}">
                  <a16:creationId xmlns:a16="http://schemas.microsoft.com/office/drawing/2014/main" id="{94D3578B-9376-47EC-87B9-A437B5AB079F}"/>
                </a:ext>
              </a:extLst>
            </p:cNvPr>
            <p:cNvSpPr/>
            <p:nvPr/>
          </p:nvSpPr>
          <p:spPr>
            <a:xfrm rot="1727936">
              <a:off x="4445250" y="3233875"/>
              <a:ext cx="585406" cy="584402"/>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Oval 11">
              <a:extLst>
                <a:ext uri="{FF2B5EF4-FFF2-40B4-BE49-F238E27FC236}">
                  <a16:creationId xmlns:a16="http://schemas.microsoft.com/office/drawing/2014/main" id="{D6F97730-C47A-4AC5-84D8-00D5DC8E8F78}"/>
                </a:ext>
              </a:extLst>
            </p:cNvPr>
            <p:cNvSpPr/>
            <p:nvPr/>
          </p:nvSpPr>
          <p:spPr>
            <a:xfrm rot="1727936">
              <a:off x="6679002" y="5196601"/>
              <a:ext cx="354283" cy="326052"/>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Oval 12">
              <a:extLst>
                <a:ext uri="{FF2B5EF4-FFF2-40B4-BE49-F238E27FC236}">
                  <a16:creationId xmlns:a16="http://schemas.microsoft.com/office/drawing/2014/main" id="{D5CB687B-FCB5-4325-BFA0-163ED6FFEEF5}"/>
                </a:ext>
              </a:extLst>
            </p:cNvPr>
            <p:cNvSpPr/>
            <p:nvPr/>
          </p:nvSpPr>
          <p:spPr>
            <a:xfrm rot="1727936">
              <a:off x="6135362" y="2810748"/>
              <a:ext cx="354283" cy="326052"/>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4" name="Picture 13">
            <a:extLst>
              <a:ext uri="{FF2B5EF4-FFF2-40B4-BE49-F238E27FC236}">
                <a16:creationId xmlns:a16="http://schemas.microsoft.com/office/drawing/2014/main" id="{87873ECD-5689-42C9-8010-6238C1E0E1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426" b="62778" l="51458" r="65521">
                        <a14:foregroundMark x1="52344" y1="62778" x2="52344" y2="62778"/>
                        <a14:foregroundMark x1="59948" y1="62778" x2="59948" y2="62778"/>
                        <a14:foregroundMark x1="59010" y1="38704" x2="59010" y2="38704"/>
                        <a14:foregroundMark x1="59115" y1="38426" x2="59115" y2="38426"/>
                        <a14:backgroundMark x1="53750" y1="56481" x2="53750" y2="56481"/>
                      </a14:backgroundRemoval>
                    </a14:imgEffect>
                  </a14:imgLayer>
                </a14:imgProps>
              </a:ext>
            </a:extLst>
          </a:blip>
          <a:srcRect l="49784" t="35652" r="32722" b="34419"/>
          <a:stretch/>
        </p:blipFill>
        <p:spPr>
          <a:xfrm>
            <a:off x="6916804" y="2215248"/>
            <a:ext cx="2077973" cy="1999573"/>
          </a:xfrm>
          <a:prstGeom prst="rect">
            <a:avLst/>
          </a:prstGeom>
        </p:spPr>
      </p:pic>
      <p:pic>
        <p:nvPicPr>
          <p:cNvPr id="15" name="Picture 14">
            <a:extLst>
              <a:ext uri="{FF2B5EF4-FFF2-40B4-BE49-F238E27FC236}">
                <a16:creationId xmlns:a16="http://schemas.microsoft.com/office/drawing/2014/main" id="{55118090-D238-4A14-BBE2-79158C0D817C}"/>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8426" b="61019" l="19010" r="48542">
                        <a14:foregroundMark x1="27760" y1="20741" x2="27448" y2="30833"/>
                        <a14:foregroundMark x1="25469" y1="21111" x2="24740" y2="29074"/>
                        <a14:foregroundMark x1="24896" y1="23981" x2="24896" y2="26204"/>
                        <a14:foregroundMark x1="24219" y1="22222" x2="23646" y2="27963"/>
                        <a14:foregroundMark x1="23281" y1="24630" x2="22969" y2="31667"/>
                        <a14:foregroundMark x1="22969" y1="31667" x2="22969" y2="31667"/>
                        <a14:foregroundMark x1="22604" y1="27407" x2="22552" y2="33796"/>
                        <a14:foregroundMark x1="22552" y1="26759" x2="22760" y2="34815"/>
                        <a14:foregroundMark x1="22760" y1="34815" x2="22760" y2="34815"/>
                        <a14:foregroundMark x1="22760" y1="27037" x2="25260" y2="40093"/>
                        <a14:foregroundMark x1="25260" y1="40093" x2="25260" y2="40093"/>
                        <a14:foregroundMark x1="23490" y1="8426" x2="23490" y2="8426"/>
                        <a14:foregroundMark x1="19219" y1="29352" x2="19219" y2="29352"/>
                        <a14:foregroundMark x1="34583" y1="54352" x2="36771" y2="58981"/>
                        <a14:foregroundMark x1="39479" y1="49259" x2="40104" y2="55463"/>
                        <a14:foregroundMark x1="38646" y1="40000" x2="39479" y2="49444"/>
                        <a14:foregroundMark x1="39479" y1="49444" x2="39479" y2="49444"/>
                        <a14:foregroundMark x1="39635" y1="29630" x2="40885" y2="43889"/>
                        <a14:foregroundMark x1="40885" y1="43889" x2="40885" y2="43889"/>
                        <a14:foregroundMark x1="42917" y1="35000" x2="43281" y2="42037"/>
                        <a14:foregroundMark x1="43281" y1="42037" x2="43438" y2="41759"/>
                        <a14:foregroundMark x1="44792" y1="31852" x2="44792" y2="36574"/>
                        <a14:foregroundMark x1="43490" y1="40648" x2="43906" y2="43981"/>
                        <a14:foregroundMark x1="44635" y1="37963" x2="44583" y2="42778"/>
                        <a14:foregroundMark x1="44635" y1="48981" x2="45260" y2="51296"/>
                        <a14:foregroundMark x1="34740" y1="61019" x2="34740" y2="61019"/>
                        <a14:foregroundMark x1="33594" y1="53889" x2="33958" y2="58704"/>
                        <a14:foregroundMark x1="45625" y1="35000" x2="45625" y2="35000"/>
                        <a14:foregroundMark x1="45938" y1="51296" x2="45938" y2="51296"/>
                        <a14:foregroundMark x1="20990" y1="18519" x2="20990" y2="18519"/>
                        <a14:foregroundMark x1="22917" y1="11389" x2="22917" y2="11389"/>
                        <a14:foregroundMark x1="19271" y1="34722" x2="19271" y2="34722"/>
                        <a14:foregroundMark x1="40729" y1="42130" x2="39635" y2="53889"/>
                        <a14:foregroundMark x1="33073" y1="60833" x2="33073" y2="60833"/>
                        <a14:foregroundMark x1="31927" y1="58056" x2="33906" y2="59074"/>
                        <a14:foregroundMark x1="47292" y1="51296" x2="47292" y2="51296"/>
                        <a14:foregroundMark x1="47865" y1="51574" x2="47865" y2="51574"/>
                        <a14:foregroundMark x1="48542" y1="51852" x2="48542" y2="51852"/>
                        <a14:foregroundMark x1="48073" y1="51759" x2="48073" y2="51759"/>
                        <a14:foregroundMark x1="21875" y1="15370" x2="21875" y2="15370"/>
                        <a14:foregroundMark x1="22500" y1="12870" x2="22500" y2="12870"/>
                        <a14:foregroundMark x1="20000" y1="22037" x2="20000" y2="22037"/>
                        <a14:foregroundMark x1="21094" y1="18148" x2="21094" y2="18148"/>
                        <a14:foregroundMark x1="21458" y1="16852" x2="21458" y2="16852"/>
                        <a14:foregroundMark x1="20781" y1="19352" x2="20781" y2="19444"/>
                        <a14:foregroundMark x1="20521" y1="20000" x2="20365" y2="20463"/>
                        <a14:foregroundMark x1="19635" y1="23333" x2="19635" y2="23333"/>
                        <a14:foregroundMark x1="19010" y1="27315" x2="19010" y2="27315"/>
                      </a14:backgroundRemoval>
                    </a14:imgEffect>
                  </a14:imgLayer>
                </a14:imgProps>
              </a:ext>
            </a:extLst>
          </a:blip>
          <a:srcRect l="16615" t="4867" r="50514" b="36767"/>
          <a:stretch/>
        </p:blipFill>
        <p:spPr>
          <a:xfrm rot="21026916">
            <a:off x="3270222" y="1250014"/>
            <a:ext cx="2626353" cy="2623104"/>
          </a:xfrm>
          <a:prstGeom prst="rect">
            <a:avLst/>
          </a:prstGeom>
        </p:spPr>
      </p:pic>
      <p:sp>
        <p:nvSpPr>
          <p:cNvPr id="16" name="TextBox 15">
            <a:extLst>
              <a:ext uri="{FF2B5EF4-FFF2-40B4-BE49-F238E27FC236}">
                <a16:creationId xmlns:a16="http://schemas.microsoft.com/office/drawing/2014/main" id="{FBA1F2E1-B723-4080-9BAA-9E6636D36272}"/>
              </a:ext>
            </a:extLst>
          </p:cNvPr>
          <p:cNvSpPr txBox="1"/>
          <p:nvPr/>
        </p:nvSpPr>
        <p:spPr>
          <a:xfrm>
            <a:off x="2151673" y="4567242"/>
            <a:ext cx="8323604" cy="769441"/>
          </a:xfrm>
          <a:prstGeom prst="rect">
            <a:avLst/>
          </a:prstGeom>
          <a:noFill/>
        </p:spPr>
        <p:txBody>
          <a:bodyPr wrap="square" rtlCol="0">
            <a:spAutoFit/>
          </a:bodyPr>
          <a:lstStyle/>
          <a:p>
            <a:pPr algn="ctr"/>
            <a:r>
              <a:rPr lang="en-US" sz="4400">
                <a:ln>
                  <a:solidFill>
                    <a:srgbClr val="F3AF78"/>
                  </a:solidFill>
                </a:ln>
                <a:solidFill>
                  <a:srgbClr val="E9454B"/>
                </a:solidFill>
                <a:latin typeface="Arial Black" panose="020B0A04020102020204" pitchFamily="34" charset="0"/>
              </a:rPr>
              <a:t>THANKS FOR WATCHING!</a:t>
            </a:r>
            <a:endParaRPr lang="vi-VN" sz="4400">
              <a:ln>
                <a:solidFill>
                  <a:srgbClr val="F3AF78"/>
                </a:solidFill>
              </a:ln>
              <a:solidFill>
                <a:srgbClr val="E9454B"/>
              </a:solidFill>
            </a:endParaRPr>
          </a:p>
        </p:txBody>
      </p:sp>
      <p:pic>
        <p:nvPicPr>
          <p:cNvPr id="17" name="Picture 16" descr="Logo&#10;&#10;Description automatically generated">
            <a:extLst>
              <a:ext uri="{FF2B5EF4-FFF2-40B4-BE49-F238E27FC236}">
                <a16:creationId xmlns:a16="http://schemas.microsoft.com/office/drawing/2014/main" id="{44402C1C-67DE-41F4-B40C-93191CF054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38" y="-1"/>
            <a:ext cx="2006889" cy="537846"/>
          </a:xfrm>
          <a:prstGeom prst="rect">
            <a:avLst/>
          </a:prstGeom>
        </p:spPr>
      </p:pic>
      <p:pic>
        <p:nvPicPr>
          <p:cNvPr id="18" name="Picture 17">
            <a:extLst>
              <a:ext uri="{FF2B5EF4-FFF2-40B4-BE49-F238E27FC236}">
                <a16:creationId xmlns:a16="http://schemas.microsoft.com/office/drawing/2014/main" id="{A812F5F0-8531-4FC9-9E5F-F50C16054F82}"/>
              </a:ext>
            </a:extLst>
          </p:cNvPr>
          <p:cNvPicPr>
            <a:picLocks noChangeAspect="1"/>
          </p:cNvPicPr>
          <p:nvPr/>
        </p:nvPicPr>
        <p:blipFill>
          <a:blip r:embed="rId6"/>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D467EA9E-6F4F-4D92-A4EE-8A4AF050839C}"/>
              </a:ext>
            </a:extLst>
          </p:cNvPr>
          <p:cNvGrpSpPr/>
          <p:nvPr/>
        </p:nvGrpSpPr>
        <p:grpSpPr>
          <a:xfrm>
            <a:off x="3982279" y="756691"/>
            <a:ext cx="4784034" cy="4850295"/>
            <a:chOff x="4068420" y="1003852"/>
            <a:chExt cx="4784034" cy="4850295"/>
          </a:xfrm>
        </p:grpSpPr>
        <p:sp>
          <p:nvSpPr>
            <p:cNvPr id="20" name="Oval 19">
              <a:extLst>
                <a:ext uri="{FF2B5EF4-FFF2-40B4-BE49-F238E27FC236}">
                  <a16:creationId xmlns:a16="http://schemas.microsoft.com/office/drawing/2014/main" id="{B7C90DAA-BBAF-4B0A-9DC4-FA3CBC2F5785}"/>
                </a:ext>
              </a:extLst>
            </p:cNvPr>
            <p:cNvSpPr/>
            <p:nvPr/>
          </p:nvSpPr>
          <p:spPr>
            <a:xfrm>
              <a:off x="4068420" y="1003852"/>
              <a:ext cx="4784034" cy="4850295"/>
            </a:xfrm>
            <a:prstGeom prst="ellipse">
              <a:avLst/>
            </a:prstGeom>
            <a:gradFill>
              <a:gsLst>
                <a:gs pos="0">
                  <a:srgbClr val="FFB535"/>
                </a:gs>
                <a:gs pos="74000">
                  <a:srgbClr val="FFD559"/>
                </a:gs>
                <a:gs pos="83000">
                  <a:srgbClr val="FFD559"/>
                </a:gs>
                <a:gs pos="100000">
                  <a:srgbClr val="E9A22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Oval 20">
              <a:extLst>
                <a:ext uri="{FF2B5EF4-FFF2-40B4-BE49-F238E27FC236}">
                  <a16:creationId xmlns:a16="http://schemas.microsoft.com/office/drawing/2014/main" id="{BD5AA274-DBE8-4C52-994E-2B92375DD2C0}"/>
                </a:ext>
              </a:extLst>
            </p:cNvPr>
            <p:cNvSpPr/>
            <p:nvPr/>
          </p:nvSpPr>
          <p:spPr>
            <a:xfrm>
              <a:off x="5367130" y="1510747"/>
              <a:ext cx="424070" cy="424070"/>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Oval 21">
              <a:extLst>
                <a:ext uri="{FF2B5EF4-FFF2-40B4-BE49-F238E27FC236}">
                  <a16:creationId xmlns:a16="http://schemas.microsoft.com/office/drawing/2014/main" id="{AABADA6F-3423-4271-952A-EC5AB9358F04}"/>
                </a:ext>
              </a:extLst>
            </p:cNvPr>
            <p:cNvSpPr/>
            <p:nvPr/>
          </p:nvSpPr>
          <p:spPr>
            <a:xfrm rot="20490045">
              <a:off x="6461745" y="1085242"/>
              <a:ext cx="245163" cy="424070"/>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Oval 22">
              <a:extLst>
                <a:ext uri="{FF2B5EF4-FFF2-40B4-BE49-F238E27FC236}">
                  <a16:creationId xmlns:a16="http://schemas.microsoft.com/office/drawing/2014/main" id="{BD584BE3-B2CE-444C-A2F9-043D1FE1D544}"/>
                </a:ext>
              </a:extLst>
            </p:cNvPr>
            <p:cNvSpPr/>
            <p:nvPr/>
          </p:nvSpPr>
          <p:spPr>
            <a:xfrm rot="1727936">
              <a:off x="6765572" y="1412789"/>
              <a:ext cx="206906" cy="248921"/>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CBC62138-A7C5-4A97-B873-99D7DC78DE89}"/>
                </a:ext>
              </a:extLst>
            </p:cNvPr>
            <p:cNvSpPr/>
            <p:nvPr/>
          </p:nvSpPr>
          <p:spPr>
            <a:xfrm rot="1727936">
              <a:off x="8114386" y="2447481"/>
              <a:ext cx="388575" cy="353173"/>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E0F0EE30-AEEA-4407-B247-FCBB5A717F47}"/>
                </a:ext>
              </a:extLst>
            </p:cNvPr>
            <p:cNvSpPr/>
            <p:nvPr/>
          </p:nvSpPr>
          <p:spPr>
            <a:xfrm rot="1727936">
              <a:off x="5262301" y="4364802"/>
              <a:ext cx="633729" cy="667841"/>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Oval 25">
              <a:extLst>
                <a:ext uri="{FF2B5EF4-FFF2-40B4-BE49-F238E27FC236}">
                  <a16:creationId xmlns:a16="http://schemas.microsoft.com/office/drawing/2014/main" id="{9CD9ECC7-7E86-4A4C-BFEA-61A226A73D3B}"/>
                </a:ext>
              </a:extLst>
            </p:cNvPr>
            <p:cNvSpPr/>
            <p:nvPr/>
          </p:nvSpPr>
          <p:spPr>
            <a:xfrm rot="1727936">
              <a:off x="7101104" y="3608981"/>
              <a:ext cx="585406" cy="584402"/>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Oval 26">
              <a:extLst>
                <a:ext uri="{FF2B5EF4-FFF2-40B4-BE49-F238E27FC236}">
                  <a16:creationId xmlns:a16="http://schemas.microsoft.com/office/drawing/2014/main" id="{EBB1DBF3-4842-4B15-8513-083CA5239EB1}"/>
                </a:ext>
              </a:extLst>
            </p:cNvPr>
            <p:cNvSpPr/>
            <p:nvPr/>
          </p:nvSpPr>
          <p:spPr>
            <a:xfrm rot="1727936">
              <a:off x="4445250" y="3233875"/>
              <a:ext cx="585406" cy="584402"/>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Oval 27">
              <a:extLst>
                <a:ext uri="{FF2B5EF4-FFF2-40B4-BE49-F238E27FC236}">
                  <a16:creationId xmlns:a16="http://schemas.microsoft.com/office/drawing/2014/main" id="{63373FBA-04BD-4B93-BE6C-4957E8C86358}"/>
                </a:ext>
              </a:extLst>
            </p:cNvPr>
            <p:cNvSpPr/>
            <p:nvPr/>
          </p:nvSpPr>
          <p:spPr>
            <a:xfrm rot="1727936">
              <a:off x="6679002" y="5196601"/>
              <a:ext cx="354283" cy="326052"/>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Oval 28">
              <a:extLst>
                <a:ext uri="{FF2B5EF4-FFF2-40B4-BE49-F238E27FC236}">
                  <a16:creationId xmlns:a16="http://schemas.microsoft.com/office/drawing/2014/main" id="{09C1D5D8-E364-4489-AEC3-7327D3556D36}"/>
                </a:ext>
              </a:extLst>
            </p:cNvPr>
            <p:cNvSpPr/>
            <p:nvPr/>
          </p:nvSpPr>
          <p:spPr>
            <a:xfrm rot="1727936">
              <a:off x="6135362" y="2810748"/>
              <a:ext cx="354283" cy="326052"/>
            </a:xfrm>
            <a:prstGeom prst="ellipse">
              <a:avLst/>
            </a:prstGeom>
            <a:solidFill>
              <a:srgbClr val="C87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0" name="Picture 29">
            <a:extLst>
              <a:ext uri="{FF2B5EF4-FFF2-40B4-BE49-F238E27FC236}">
                <a16:creationId xmlns:a16="http://schemas.microsoft.com/office/drawing/2014/main" id="{24EE0216-2EFD-493F-AFC0-3F2C0916EEF9}"/>
              </a:ext>
            </a:extLst>
          </p:cNvPr>
          <p:cNvPicPr>
            <a:picLocks noChangeAspect="1"/>
          </p:cNvPicPr>
          <p:nvPr/>
        </p:nvPicPr>
        <p:blipFill rotWithShape="1">
          <a:blip r:embed="rId2">
            <a:extLst/>
          </a:blip>
          <a:srcRect l="49784" t="35652" r="32722" b="34419"/>
          <a:stretch/>
        </p:blipFill>
        <p:spPr>
          <a:xfrm>
            <a:off x="6916804" y="2215248"/>
            <a:ext cx="2077973" cy="1999573"/>
          </a:xfrm>
          <a:prstGeom prst="rect">
            <a:avLst/>
          </a:prstGeom>
        </p:spPr>
      </p:pic>
      <p:pic>
        <p:nvPicPr>
          <p:cNvPr id="31" name="Picture 30">
            <a:extLst>
              <a:ext uri="{FF2B5EF4-FFF2-40B4-BE49-F238E27FC236}">
                <a16:creationId xmlns:a16="http://schemas.microsoft.com/office/drawing/2014/main" id="{D9BA8546-C77F-4BE0-AAB2-919879444DFB}"/>
              </a:ext>
            </a:extLst>
          </p:cNvPr>
          <p:cNvPicPr>
            <a:picLocks noChangeAspect="1"/>
          </p:cNvPicPr>
          <p:nvPr/>
        </p:nvPicPr>
        <p:blipFill rotWithShape="1">
          <a:blip r:embed="rId4">
            <a:extLst/>
          </a:blip>
          <a:srcRect l="16615" t="4867" r="50514" b="36767"/>
          <a:stretch/>
        </p:blipFill>
        <p:spPr>
          <a:xfrm rot="21026916">
            <a:off x="3270222" y="1250014"/>
            <a:ext cx="2626353" cy="2623104"/>
          </a:xfrm>
          <a:prstGeom prst="rect">
            <a:avLst/>
          </a:prstGeom>
        </p:spPr>
      </p:pic>
      <p:sp>
        <p:nvSpPr>
          <p:cNvPr id="32" name="Rectangle: Rounded Corners 2">
            <a:extLst>
              <a:ext uri="{FF2B5EF4-FFF2-40B4-BE49-F238E27FC236}">
                <a16:creationId xmlns:a16="http://schemas.microsoft.com/office/drawing/2014/main" id="{1D4047A5-473F-4556-ABDD-A0553867845C}"/>
              </a:ext>
            </a:extLst>
          </p:cNvPr>
          <p:cNvSpPr/>
          <p:nvPr/>
        </p:nvSpPr>
        <p:spPr>
          <a:xfrm>
            <a:off x="2651578" y="4608245"/>
            <a:ext cx="7396559" cy="814037"/>
          </a:xfrm>
          <a:prstGeom prst="roundRect">
            <a:avLst>
              <a:gd name="adj" fmla="val 11528"/>
            </a:avLst>
          </a:prstGeom>
          <a:solidFill>
            <a:srgbClr val="FFF65A"/>
          </a:solidFill>
          <a:ln w="38100">
            <a:solidFill>
              <a:srgbClr val="FFBB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TextBox 32">
            <a:extLst>
              <a:ext uri="{FF2B5EF4-FFF2-40B4-BE49-F238E27FC236}">
                <a16:creationId xmlns:a16="http://schemas.microsoft.com/office/drawing/2014/main" id="{F710CBA1-2311-4128-B287-6073727D6C92}"/>
              </a:ext>
            </a:extLst>
          </p:cNvPr>
          <p:cNvSpPr txBox="1"/>
          <p:nvPr/>
        </p:nvSpPr>
        <p:spPr>
          <a:xfrm>
            <a:off x="2428478" y="4693499"/>
            <a:ext cx="7891635" cy="707886"/>
          </a:xfrm>
          <a:prstGeom prst="rect">
            <a:avLst/>
          </a:prstGeom>
          <a:noFill/>
        </p:spPr>
        <p:txBody>
          <a:bodyPr wrap="square" rtlCol="0">
            <a:spAutoFit/>
          </a:bodyPr>
          <a:lstStyle/>
          <a:p>
            <a:pPr algn="ctr"/>
            <a:r>
              <a:rPr lang="en-US" sz="4000" dirty="0">
                <a:ln>
                  <a:solidFill>
                    <a:srgbClr val="F3AF78"/>
                  </a:solidFill>
                </a:ln>
                <a:solidFill>
                  <a:srgbClr val="7030A0"/>
                </a:solidFill>
                <a:latin typeface="Arial Black" panose="020B0A04020102020204" pitchFamily="34" charset="0"/>
              </a:rPr>
              <a:t>THANKS FOR WATCHING!</a:t>
            </a:r>
            <a:endParaRPr lang="vi-VN" sz="4000" dirty="0">
              <a:ln>
                <a:solidFill>
                  <a:srgbClr val="F3AF78"/>
                </a:solidFill>
              </a:ln>
              <a:solidFill>
                <a:srgbClr val="7030A0"/>
              </a:solidFill>
            </a:endParaRPr>
          </a:p>
        </p:txBody>
      </p:sp>
    </p:spTree>
    <p:extLst>
      <p:ext uri="{BB962C8B-B14F-4D97-AF65-F5344CB8AC3E}">
        <p14:creationId xmlns:p14="http://schemas.microsoft.com/office/powerpoint/2010/main" val="2842885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ppt_w</p:attrName>
                                            </p:attrNameLst>
                                          </p:cBhvr>
                                          <p:tavLst>
                                            <p:tav tm="0">
                                              <p:val>
                                                <p:fltVal val="0"/>
                                              </p:val>
                                            </p:tav>
                                            <p:tav tm="100000">
                                              <p:val>
                                                <p:strVal val="#ppt_w"/>
                                              </p:val>
                                            </p:tav>
                                          </p:tavLst>
                                        </p:anim>
                                        <p:anim calcmode="lin" valueType="num">
                                          <p:cBhvr>
                                            <p:cTn id="8" dur="250" fill="hold"/>
                                            <p:tgtEl>
                                              <p:spTgt spid="15"/>
                                            </p:tgtEl>
                                            <p:attrNameLst>
                                              <p:attrName>ppt_h</p:attrName>
                                            </p:attrNameLst>
                                          </p:cBhvr>
                                          <p:tavLst>
                                            <p:tav tm="0">
                                              <p:val>
                                                <p:fltVal val="0"/>
                                              </p:val>
                                            </p:tav>
                                            <p:tav tm="100000">
                                              <p:val>
                                                <p:strVal val="#ppt_h"/>
                                              </p:val>
                                            </p:tav>
                                          </p:tavLst>
                                        </p:anim>
                                      </p:childTnLst>
                                    </p:cTn>
                                  </p:par>
                                  <p:par>
                                    <p:cTn id="9" presetID="6" presetClass="emph" presetSubtype="0" fill="hold" nodeType="withEffect" p14:presetBounceEnd="98000">
                                      <p:stCondLst>
                                        <p:cond delay="250"/>
                                      </p:stCondLst>
                                      <p:childTnLst>
                                        <p:animScale p14:bounceEnd="98000">
                                          <p:cBhvr>
                                            <p:cTn id="10" dur="2000" fill="hold"/>
                                            <p:tgtEl>
                                              <p:spTgt spid="15"/>
                                            </p:tgtEl>
                                          </p:cBhvr>
                                          <p:by x="150000" y="150000"/>
                                        </p:animScale>
                                      </p:childTnLst>
                                    </p:cTn>
                                  </p:par>
                                  <p:par>
                                    <p:cTn id="11" presetID="42" presetClass="path" presetSubtype="0" repeatCount="indefinite" autoRev="1" fill="hold" nodeType="withEffect">
                                      <p:stCondLst>
                                        <p:cond delay="900"/>
                                      </p:stCondLst>
                                      <p:childTnLst>
                                        <p:animMotion origin="layout" path="M 2.08333E-6 4.07407E-6 L 2.08333E-6 -0.04005 " pathEditMode="relative" rAng="0" ptsTypes="AA">
                                          <p:cBhvr>
                                            <p:cTn id="12" dur="2350" spd="-100000" fill="hold"/>
                                            <p:tgtEl>
                                              <p:spTgt spid="15"/>
                                            </p:tgtEl>
                                            <p:attrNameLst>
                                              <p:attrName>ppt_x</p:attrName>
                                              <p:attrName>ppt_y</p:attrName>
                                            </p:attrNameLst>
                                          </p:cBhvr>
                                          <p:rCtr x="0" y="-2014"/>
                                        </p:animMotion>
                                      </p:childTnLst>
                                    </p:cTn>
                                  </p:par>
                                  <p:par>
                                    <p:cTn id="13" presetID="23" presetClass="entr" presetSubtype="16"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250" fill="hold"/>
                                            <p:tgtEl>
                                              <p:spTgt spid="14"/>
                                            </p:tgtEl>
                                            <p:attrNameLst>
                                              <p:attrName>ppt_w</p:attrName>
                                            </p:attrNameLst>
                                          </p:cBhvr>
                                          <p:tavLst>
                                            <p:tav tm="0">
                                              <p:val>
                                                <p:fltVal val="0"/>
                                              </p:val>
                                            </p:tav>
                                            <p:tav tm="100000">
                                              <p:val>
                                                <p:strVal val="#ppt_w"/>
                                              </p:val>
                                            </p:tav>
                                          </p:tavLst>
                                        </p:anim>
                                        <p:anim calcmode="lin" valueType="num">
                                          <p:cBhvr>
                                            <p:cTn id="16" dur="250" fill="hold"/>
                                            <p:tgtEl>
                                              <p:spTgt spid="14"/>
                                            </p:tgtEl>
                                            <p:attrNameLst>
                                              <p:attrName>ppt_h</p:attrName>
                                            </p:attrNameLst>
                                          </p:cBhvr>
                                          <p:tavLst>
                                            <p:tav tm="0">
                                              <p:val>
                                                <p:fltVal val="0"/>
                                              </p:val>
                                            </p:tav>
                                            <p:tav tm="100000">
                                              <p:val>
                                                <p:strVal val="#ppt_h"/>
                                              </p:val>
                                            </p:tav>
                                          </p:tavLst>
                                        </p:anim>
                                      </p:childTnLst>
                                    </p:cTn>
                                  </p:par>
                                  <p:par>
                                    <p:cTn id="17" presetID="6" presetClass="emph" presetSubtype="0" fill="hold" nodeType="withEffect" p14:presetBounceEnd="98000">
                                      <p:stCondLst>
                                        <p:cond delay="500"/>
                                      </p:stCondLst>
                                      <p:childTnLst>
                                        <p:animScale p14:bounceEnd="98000">
                                          <p:cBhvr>
                                            <p:cTn id="18" dur="2000" fill="hold"/>
                                            <p:tgtEl>
                                              <p:spTgt spid="14"/>
                                            </p:tgtEl>
                                          </p:cBhvr>
                                          <p:by x="150000" y="150000"/>
                                        </p:animScale>
                                      </p:childTnLst>
                                    </p:cTn>
                                  </p:par>
                                  <p:par>
                                    <p:cTn id="19" presetID="42" presetClass="path" presetSubtype="0" repeatCount="indefinite" autoRev="1" fill="hold" nodeType="withEffect">
                                      <p:stCondLst>
                                        <p:cond delay="900"/>
                                      </p:stCondLst>
                                      <p:childTnLst>
                                        <p:animMotion origin="layout" path="M 2.08333E-6 4.07407E-6 L 2.08333E-6 -0.04005 " pathEditMode="relative" rAng="0" ptsTypes="AA">
                                          <p:cBhvr>
                                            <p:cTn id="20" dur="2350" spd="-100000" fill="hold"/>
                                            <p:tgtEl>
                                              <p:spTgt spid="14"/>
                                            </p:tgtEl>
                                            <p:attrNameLst>
                                              <p:attrName>ppt_x</p:attrName>
                                              <p:attrName>ppt_y</p:attrName>
                                            </p:attrNameLst>
                                          </p:cBhvr>
                                          <p:rCtr x="0" y="-2014"/>
                                        </p:animMotion>
                                      </p:childTnLst>
                                    </p:cTn>
                                  </p:par>
                                  <p:par>
                                    <p:cTn id="21" presetID="2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250" fill="hold"/>
                                            <p:tgtEl>
                                              <p:spTgt spid="3"/>
                                            </p:tgtEl>
                                            <p:attrNameLst>
                                              <p:attrName>ppt_w</p:attrName>
                                            </p:attrNameLst>
                                          </p:cBhvr>
                                          <p:tavLst>
                                            <p:tav tm="0">
                                              <p:val>
                                                <p:fltVal val="0"/>
                                              </p:val>
                                            </p:tav>
                                            <p:tav tm="100000">
                                              <p:val>
                                                <p:strVal val="#ppt_w"/>
                                              </p:val>
                                            </p:tav>
                                          </p:tavLst>
                                        </p:anim>
                                        <p:anim calcmode="lin" valueType="num">
                                          <p:cBhvr>
                                            <p:cTn id="24" dur="250" fill="hold"/>
                                            <p:tgtEl>
                                              <p:spTgt spid="3"/>
                                            </p:tgtEl>
                                            <p:attrNameLst>
                                              <p:attrName>ppt_h</p:attrName>
                                            </p:attrNameLst>
                                          </p:cBhvr>
                                          <p:tavLst>
                                            <p:tav tm="0">
                                              <p:val>
                                                <p:fltVal val="0"/>
                                              </p:val>
                                            </p:tav>
                                            <p:tav tm="100000">
                                              <p:val>
                                                <p:strVal val="#ppt_h"/>
                                              </p:val>
                                            </p:tav>
                                          </p:tavLst>
                                        </p:anim>
                                      </p:childTnLst>
                                    </p:cTn>
                                  </p:par>
                                  <p:par>
                                    <p:cTn id="25" presetID="6" presetClass="emph" presetSubtype="0" fill="hold" nodeType="withEffect" p14:presetBounceEnd="98000">
                                      <p:stCondLst>
                                        <p:cond delay="0"/>
                                      </p:stCondLst>
                                      <p:childTnLst>
                                        <p:animScale p14:bounceEnd="98000">
                                          <p:cBhvr>
                                            <p:cTn id="26" dur="2000" fill="hold"/>
                                            <p:tgtEl>
                                              <p:spTgt spid="3"/>
                                            </p:tgtEl>
                                          </p:cBhvr>
                                          <p:by x="150000" y="150000"/>
                                        </p:animScale>
                                      </p:childTnLst>
                                    </p:cTn>
                                  </p:par>
                                  <p:par>
                                    <p:cTn id="27" presetID="1" presetClass="entr" presetSubtype="0" fill="hold" nodeType="withEffect">
                                      <p:stCondLst>
                                        <p:cond delay="0"/>
                                      </p:stCondLst>
                                      <p:iterate type="lt">
                                        <p:tmAbs val="80"/>
                                      </p:iterate>
                                      <p:childTnLst>
                                        <p:set>
                                          <p:cBhvr>
                                            <p:cTn id="28" dur="1" fill="hold">
                                              <p:stCondLst>
                                                <p:cond delay="0"/>
                                              </p:stCondLst>
                                            </p:cTn>
                                            <p:tgtEl>
                                              <p:spTgt spid="16">
                                                <p:txEl>
                                                  <p:pRg st="0" end="0"/>
                                                </p:txEl>
                                              </p:spTgt>
                                            </p:tgtEl>
                                            <p:attrNameLst>
                                              <p:attrName>style.visibility</p:attrName>
                                            </p:attrNameLst>
                                          </p:cBhvr>
                                          <p:to>
                                            <p:strVal val="visible"/>
                                          </p:to>
                                        </p:set>
                                      </p:childTnLst>
                                    </p:cTn>
                                  </p:par>
                                  <p:par>
                                    <p:cTn id="29" presetID="23" presetClass="entr" presetSubtype="16"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250" fill="hold"/>
                                            <p:tgtEl>
                                              <p:spTgt spid="31"/>
                                            </p:tgtEl>
                                            <p:attrNameLst>
                                              <p:attrName>ppt_w</p:attrName>
                                            </p:attrNameLst>
                                          </p:cBhvr>
                                          <p:tavLst>
                                            <p:tav tm="0">
                                              <p:val>
                                                <p:fltVal val="0"/>
                                              </p:val>
                                            </p:tav>
                                            <p:tav tm="100000">
                                              <p:val>
                                                <p:strVal val="#ppt_w"/>
                                              </p:val>
                                            </p:tav>
                                          </p:tavLst>
                                        </p:anim>
                                        <p:anim calcmode="lin" valueType="num">
                                          <p:cBhvr>
                                            <p:cTn id="32" dur="250" fill="hold"/>
                                            <p:tgtEl>
                                              <p:spTgt spid="31"/>
                                            </p:tgtEl>
                                            <p:attrNameLst>
                                              <p:attrName>ppt_h</p:attrName>
                                            </p:attrNameLst>
                                          </p:cBhvr>
                                          <p:tavLst>
                                            <p:tav tm="0">
                                              <p:val>
                                                <p:fltVal val="0"/>
                                              </p:val>
                                            </p:tav>
                                            <p:tav tm="100000">
                                              <p:val>
                                                <p:strVal val="#ppt_h"/>
                                              </p:val>
                                            </p:tav>
                                          </p:tavLst>
                                        </p:anim>
                                      </p:childTnLst>
                                    </p:cTn>
                                  </p:par>
                                  <p:par>
                                    <p:cTn id="33" presetID="6" presetClass="emph" presetSubtype="0" fill="hold" nodeType="withEffect" p14:presetBounceEnd="98000">
                                      <p:stCondLst>
                                        <p:cond delay="0"/>
                                      </p:stCondLst>
                                      <p:childTnLst>
                                        <p:animScale p14:bounceEnd="98000">
                                          <p:cBhvr>
                                            <p:cTn id="34" dur="2000" fill="hold"/>
                                            <p:tgtEl>
                                              <p:spTgt spid="31"/>
                                            </p:tgtEl>
                                          </p:cBhvr>
                                          <p:by x="150000" y="150000"/>
                                        </p:animScale>
                                      </p:childTnLst>
                                    </p:cTn>
                                  </p:par>
                                  <p:par>
                                    <p:cTn id="35" presetID="42" presetClass="path" presetSubtype="0" repeatCount="indefinite" autoRev="1" fill="hold" nodeType="withEffect">
                                      <p:stCondLst>
                                        <p:cond delay="900"/>
                                      </p:stCondLst>
                                      <p:childTnLst>
                                        <p:animMotion origin="layout" path="M 2.08333E-6 4.07407E-6 L 2.08333E-6 -0.04005 " pathEditMode="relative" rAng="0" ptsTypes="AA">
                                          <p:cBhvr>
                                            <p:cTn id="36" dur="2350" spd="-100000" fill="hold"/>
                                            <p:tgtEl>
                                              <p:spTgt spid="31"/>
                                            </p:tgtEl>
                                            <p:attrNameLst>
                                              <p:attrName>ppt_x</p:attrName>
                                              <p:attrName>ppt_y</p:attrName>
                                            </p:attrNameLst>
                                          </p:cBhvr>
                                          <p:rCtr x="0" y="-2014"/>
                                        </p:animMotion>
                                      </p:childTnLst>
                                    </p:cTn>
                                  </p:par>
                                  <p:par>
                                    <p:cTn id="37" presetID="23" presetClass="entr" presetSubtype="16"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250" fill="hold"/>
                                            <p:tgtEl>
                                              <p:spTgt spid="30"/>
                                            </p:tgtEl>
                                            <p:attrNameLst>
                                              <p:attrName>ppt_w</p:attrName>
                                            </p:attrNameLst>
                                          </p:cBhvr>
                                          <p:tavLst>
                                            <p:tav tm="0">
                                              <p:val>
                                                <p:fltVal val="0"/>
                                              </p:val>
                                            </p:tav>
                                            <p:tav tm="100000">
                                              <p:val>
                                                <p:strVal val="#ppt_w"/>
                                              </p:val>
                                            </p:tav>
                                          </p:tavLst>
                                        </p:anim>
                                        <p:anim calcmode="lin" valueType="num">
                                          <p:cBhvr>
                                            <p:cTn id="40" dur="250" fill="hold"/>
                                            <p:tgtEl>
                                              <p:spTgt spid="30"/>
                                            </p:tgtEl>
                                            <p:attrNameLst>
                                              <p:attrName>ppt_h</p:attrName>
                                            </p:attrNameLst>
                                          </p:cBhvr>
                                          <p:tavLst>
                                            <p:tav tm="0">
                                              <p:val>
                                                <p:fltVal val="0"/>
                                              </p:val>
                                            </p:tav>
                                            <p:tav tm="100000">
                                              <p:val>
                                                <p:strVal val="#ppt_h"/>
                                              </p:val>
                                            </p:tav>
                                          </p:tavLst>
                                        </p:anim>
                                      </p:childTnLst>
                                    </p:cTn>
                                  </p:par>
                                  <p:par>
                                    <p:cTn id="41" presetID="6" presetClass="emph" presetSubtype="0" fill="hold" nodeType="withEffect" p14:presetBounceEnd="98000">
                                      <p:stCondLst>
                                        <p:cond delay="0"/>
                                      </p:stCondLst>
                                      <p:childTnLst>
                                        <p:animScale p14:bounceEnd="98000">
                                          <p:cBhvr>
                                            <p:cTn id="42" dur="2000" fill="hold"/>
                                            <p:tgtEl>
                                              <p:spTgt spid="30"/>
                                            </p:tgtEl>
                                          </p:cBhvr>
                                          <p:by x="150000" y="150000"/>
                                        </p:animScale>
                                      </p:childTnLst>
                                    </p:cTn>
                                  </p:par>
                                  <p:par>
                                    <p:cTn id="43" presetID="42" presetClass="path" presetSubtype="0" repeatCount="indefinite" autoRev="1" fill="hold" nodeType="withEffect">
                                      <p:stCondLst>
                                        <p:cond delay="900"/>
                                      </p:stCondLst>
                                      <p:childTnLst>
                                        <p:animMotion origin="layout" path="M 2.08333E-6 4.07407E-6 L 2.08333E-6 -0.04005 " pathEditMode="relative" rAng="0" ptsTypes="AA">
                                          <p:cBhvr>
                                            <p:cTn id="44" dur="2350" spd="-100000" fill="hold"/>
                                            <p:tgtEl>
                                              <p:spTgt spid="30"/>
                                            </p:tgtEl>
                                            <p:attrNameLst>
                                              <p:attrName>ppt_x</p:attrName>
                                              <p:attrName>ppt_y</p:attrName>
                                            </p:attrNameLst>
                                          </p:cBhvr>
                                          <p:rCtr x="0" y="-2014"/>
                                        </p:animMotion>
                                      </p:childTnLst>
                                    </p:cTn>
                                  </p:par>
                                  <p:par>
                                    <p:cTn id="45" presetID="2" presetClass="entr" presetSubtype="4" decel="100000" fill="hold" grpId="0" nodeType="withEffect">
                                      <p:stCondLst>
                                        <p:cond delay="30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1500" fill="hold"/>
                                            <p:tgtEl>
                                              <p:spTgt spid="32"/>
                                            </p:tgtEl>
                                            <p:attrNameLst>
                                              <p:attrName>ppt_x</p:attrName>
                                            </p:attrNameLst>
                                          </p:cBhvr>
                                          <p:tavLst>
                                            <p:tav tm="0">
                                              <p:val>
                                                <p:strVal val="#ppt_x"/>
                                              </p:val>
                                            </p:tav>
                                            <p:tav tm="100000">
                                              <p:val>
                                                <p:strVal val="#ppt_x"/>
                                              </p:val>
                                            </p:tav>
                                          </p:tavLst>
                                        </p:anim>
                                        <p:anim calcmode="lin" valueType="num">
                                          <p:cBhvr additive="base">
                                            <p:cTn id="48" dur="1500" fill="hold"/>
                                            <p:tgtEl>
                                              <p:spTgt spid="32"/>
                                            </p:tgtEl>
                                            <p:attrNameLst>
                                              <p:attrName>ppt_y</p:attrName>
                                            </p:attrNameLst>
                                          </p:cBhvr>
                                          <p:tavLst>
                                            <p:tav tm="0">
                                              <p:val>
                                                <p:strVal val="1+#ppt_h/2"/>
                                              </p:val>
                                            </p:tav>
                                            <p:tav tm="100000">
                                              <p:val>
                                                <p:strVal val="#ppt_y"/>
                                              </p:val>
                                            </p:tav>
                                          </p:tavLst>
                                        </p:anim>
                                      </p:childTnLst>
                                    </p:cTn>
                                  </p:par>
                                  <p:par>
                                    <p:cTn id="49" presetID="1" presetClass="entr" presetSubtype="0" fill="hold" nodeType="withEffect">
                                      <p:stCondLst>
                                        <p:cond delay="1300"/>
                                      </p:stCondLst>
                                      <p:iterate type="lt">
                                        <p:tmAbs val="80"/>
                                      </p:iterate>
                                      <p:childTnLst>
                                        <p:set>
                                          <p:cBhvr>
                                            <p:cTn id="5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ppt_w</p:attrName>
                                            </p:attrNameLst>
                                          </p:cBhvr>
                                          <p:tavLst>
                                            <p:tav tm="0">
                                              <p:val>
                                                <p:fltVal val="0"/>
                                              </p:val>
                                            </p:tav>
                                            <p:tav tm="100000">
                                              <p:val>
                                                <p:strVal val="#ppt_w"/>
                                              </p:val>
                                            </p:tav>
                                          </p:tavLst>
                                        </p:anim>
                                        <p:anim calcmode="lin" valueType="num">
                                          <p:cBhvr>
                                            <p:cTn id="8" dur="250" fill="hold"/>
                                            <p:tgtEl>
                                              <p:spTgt spid="15"/>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250"/>
                                      </p:stCondLst>
                                      <p:childTnLst>
                                        <p:animScale>
                                          <p:cBhvr>
                                            <p:cTn id="10" dur="2000" fill="hold"/>
                                            <p:tgtEl>
                                              <p:spTgt spid="15"/>
                                            </p:tgtEl>
                                          </p:cBhvr>
                                          <p:by x="150000" y="150000"/>
                                        </p:animScale>
                                      </p:childTnLst>
                                    </p:cTn>
                                  </p:par>
                                  <p:par>
                                    <p:cTn id="11" presetID="42" presetClass="path" presetSubtype="0" repeatCount="indefinite" autoRev="1" fill="hold" nodeType="withEffect">
                                      <p:stCondLst>
                                        <p:cond delay="900"/>
                                      </p:stCondLst>
                                      <p:childTnLst>
                                        <p:animMotion origin="layout" path="M 2.08333E-6 4.07407E-6 L 2.08333E-6 -0.04005 " pathEditMode="relative" rAng="0" ptsTypes="AA">
                                          <p:cBhvr>
                                            <p:cTn id="12" dur="2350" spd="-100000" fill="hold"/>
                                            <p:tgtEl>
                                              <p:spTgt spid="15"/>
                                            </p:tgtEl>
                                            <p:attrNameLst>
                                              <p:attrName>ppt_x</p:attrName>
                                              <p:attrName>ppt_y</p:attrName>
                                            </p:attrNameLst>
                                          </p:cBhvr>
                                          <p:rCtr x="0" y="-2014"/>
                                        </p:animMotion>
                                      </p:childTnLst>
                                    </p:cTn>
                                  </p:par>
                                  <p:par>
                                    <p:cTn id="13" presetID="23" presetClass="entr" presetSubtype="16"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p:cTn id="15" dur="250" fill="hold"/>
                                            <p:tgtEl>
                                              <p:spTgt spid="14"/>
                                            </p:tgtEl>
                                            <p:attrNameLst>
                                              <p:attrName>ppt_w</p:attrName>
                                            </p:attrNameLst>
                                          </p:cBhvr>
                                          <p:tavLst>
                                            <p:tav tm="0">
                                              <p:val>
                                                <p:fltVal val="0"/>
                                              </p:val>
                                            </p:tav>
                                            <p:tav tm="100000">
                                              <p:val>
                                                <p:strVal val="#ppt_w"/>
                                              </p:val>
                                            </p:tav>
                                          </p:tavLst>
                                        </p:anim>
                                        <p:anim calcmode="lin" valueType="num">
                                          <p:cBhvr>
                                            <p:cTn id="16" dur="250" fill="hold"/>
                                            <p:tgtEl>
                                              <p:spTgt spid="14"/>
                                            </p:tgtEl>
                                            <p:attrNameLst>
                                              <p:attrName>ppt_h</p:attrName>
                                            </p:attrNameLst>
                                          </p:cBhvr>
                                          <p:tavLst>
                                            <p:tav tm="0">
                                              <p:val>
                                                <p:fltVal val="0"/>
                                              </p:val>
                                            </p:tav>
                                            <p:tav tm="100000">
                                              <p:val>
                                                <p:strVal val="#ppt_h"/>
                                              </p:val>
                                            </p:tav>
                                          </p:tavLst>
                                        </p:anim>
                                      </p:childTnLst>
                                    </p:cTn>
                                  </p:par>
                                  <p:par>
                                    <p:cTn id="17" presetID="6" presetClass="emph" presetSubtype="0" fill="hold" nodeType="withEffect">
                                      <p:stCondLst>
                                        <p:cond delay="500"/>
                                      </p:stCondLst>
                                      <p:childTnLst>
                                        <p:animScale>
                                          <p:cBhvr>
                                            <p:cTn id="18" dur="2000" fill="hold"/>
                                            <p:tgtEl>
                                              <p:spTgt spid="14"/>
                                            </p:tgtEl>
                                          </p:cBhvr>
                                          <p:by x="150000" y="150000"/>
                                        </p:animScale>
                                      </p:childTnLst>
                                    </p:cTn>
                                  </p:par>
                                  <p:par>
                                    <p:cTn id="19" presetID="42" presetClass="path" presetSubtype="0" repeatCount="indefinite" autoRev="1" fill="hold" nodeType="withEffect">
                                      <p:stCondLst>
                                        <p:cond delay="900"/>
                                      </p:stCondLst>
                                      <p:childTnLst>
                                        <p:animMotion origin="layout" path="M 2.08333E-6 4.07407E-6 L 2.08333E-6 -0.04005 " pathEditMode="relative" rAng="0" ptsTypes="AA">
                                          <p:cBhvr>
                                            <p:cTn id="20" dur="2350" spd="-100000" fill="hold"/>
                                            <p:tgtEl>
                                              <p:spTgt spid="14"/>
                                            </p:tgtEl>
                                            <p:attrNameLst>
                                              <p:attrName>ppt_x</p:attrName>
                                              <p:attrName>ppt_y</p:attrName>
                                            </p:attrNameLst>
                                          </p:cBhvr>
                                          <p:rCtr x="0" y="-2014"/>
                                        </p:animMotion>
                                      </p:childTnLst>
                                    </p:cTn>
                                  </p:par>
                                  <p:par>
                                    <p:cTn id="21" presetID="2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250" fill="hold"/>
                                            <p:tgtEl>
                                              <p:spTgt spid="3"/>
                                            </p:tgtEl>
                                            <p:attrNameLst>
                                              <p:attrName>ppt_w</p:attrName>
                                            </p:attrNameLst>
                                          </p:cBhvr>
                                          <p:tavLst>
                                            <p:tav tm="0">
                                              <p:val>
                                                <p:fltVal val="0"/>
                                              </p:val>
                                            </p:tav>
                                            <p:tav tm="100000">
                                              <p:val>
                                                <p:strVal val="#ppt_w"/>
                                              </p:val>
                                            </p:tav>
                                          </p:tavLst>
                                        </p:anim>
                                        <p:anim calcmode="lin" valueType="num">
                                          <p:cBhvr>
                                            <p:cTn id="24" dur="250" fill="hold"/>
                                            <p:tgtEl>
                                              <p:spTgt spid="3"/>
                                            </p:tgtEl>
                                            <p:attrNameLst>
                                              <p:attrName>ppt_h</p:attrName>
                                            </p:attrNameLst>
                                          </p:cBhvr>
                                          <p:tavLst>
                                            <p:tav tm="0">
                                              <p:val>
                                                <p:fltVal val="0"/>
                                              </p:val>
                                            </p:tav>
                                            <p:tav tm="100000">
                                              <p:val>
                                                <p:strVal val="#ppt_h"/>
                                              </p:val>
                                            </p:tav>
                                          </p:tavLst>
                                        </p:anim>
                                      </p:childTnLst>
                                    </p:cTn>
                                  </p:par>
                                  <p:par>
                                    <p:cTn id="25" presetID="6" presetClass="emph" presetSubtype="0" fill="hold" nodeType="withEffect">
                                      <p:stCondLst>
                                        <p:cond delay="0"/>
                                      </p:stCondLst>
                                      <p:childTnLst>
                                        <p:animScale>
                                          <p:cBhvr>
                                            <p:cTn id="26" dur="2000" fill="hold"/>
                                            <p:tgtEl>
                                              <p:spTgt spid="3"/>
                                            </p:tgtEl>
                                          </p:cBhvr>
                                          <p:by x="150000" y="150000"/>
                                        </p:animScale>
                                      </p:childTnLst>
                                    </p:cTn>
                                  </p:par>
                                  <p:par>
                                    <p:cTn id="27" presetID="1" presetClass="entr" presetSubtype="0" fill="hold" nodeType="withEffect">
                                      <p:stCondLst>
                                        <p:cond delay="0"/>
                                      </p:stCondLst>
                                      <p:iterate type="lt">
                                        <p:tmAbs val="80"/>
                                      </p:iterate>
                                      <p:childTnLst>
                                        <p:set>
                                          <p:cBhvr>
                                            <p:cTn id="28" dur="1" fill="hold">
                                              <p:stCondLst>
                                                <p:cond delay="0"/>
                                              </p:stCondLst>
                                            </p:cTn>
                                            <p:tgtEl>
                                              <p:spTgt spid="16">
                                                <p:txEl>
                                                  <p:pRg st="0" end="0"/>
                                                </p:txEl>
                                              </p:spTgt>
                                            </p:tgtEl>
                                            <p:attrNameLst>
                                              <p:attrName>style.visibility</p:attrName>
                                            </p:attrNameLst>
                                          </p:cBhvr>
                                          <p:to>
                                            <p:strVal val="visible"/>
                                          </p:to>
                                        </p:set>
                                      </p:childTnLst>
                                    </p:cTn>
                                  </p:par>
                                  <p:par>
                                    <p:cTn id="29" presetID="23" presetClass="entr" presetSubtype="16"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250" fill="hold"/>
                                            <p:tgtEl>
                                              <p:spTgt spid="31"/>
                                            </p:tgtEl>
                                            <p:attrNameLst>
                                              <p:attrName>ppt_w</p:attrName>
                                            </p:attrNameLst>
                                          </p:cBhvr>
                                          <p:tavLst>
                                            <p:tav tm="0">
                                              <p:val>
                                                <p:fltVal val="0"/>
                                              </p:val>
                                            </p:tav>
                                            <p:tav tm="100000">
                                              <p:val>
                                                <p:strVal val="#ppt_w"/>
                                              </p:val>
                                            </p:tav>
                                          </p:tavLst>
                                        </p:anim>
                                        <p:anim calcmode="lin" valueType="num">
                                          <p:cBhvr>
                                            <p:cTn id="32" dur="250" fill="hold"/>
                                            <p:tgtEl>
                                              <p:spTgt spid="31"/>
                                            </p:tgtEl>
                                            <p:attrNameLst>
                                              <p:attrName>ppt_h</p:attrName>
                                            </p:attrNameLst>
                                          </p:cBhvr>
                                          <p:tavLst>
                                            <p:tav tm="0">
                                              <p:val>
                                                <p:fltVal val="0"/>
                                              </p:val>
                                            </p:tav>
                                            <p:tav tm="100000">
                                              <p:val>
                                                <p:strVal val="#ppt_h"/>
                                              </p:val>
                                            </p:tav>
                                          </p:tavLst>
                                        </p:anim>
                                      </p:childTnLst>
                                    </p:cTn>
                                  </p:par>
                                  <p:par>
                                    <p:cTn id="33" presetID="6" presetClass="emph" presetSubtype="0" fill="hold" nodeType="withEffect">
                                      <p:stCondLst>
                                        <p:cond delay="0"/>
                                      </p:stCondLst>
                                      <p:childTnLst>
                                        <p:animScale>
                                          <p:cBhvr>
                                            <p:cTn id="34" dur="2000" fill="hold"/>
                                            <p:tgtEl>
                                              <p:spTgt spid="31"/>
                                            </p:tgtEl>
                                          </p:cBhvr>
                                          <p:by x="150000" y="150000"/>
                                        </p:animScale>
                                      </p:childTnLst>
                                    </p:cTn>
                                  </p:par>
                                  <p:par>
                                    <p:cTn id="35" presetID="42" presetClass="path" presetSubtype="0" repeatCount="indefinite" autoRev="1" fill="hold" nodeType="withEffect">
                                      <p:stCondLst>
                                        <p:cond delay="900"/>
                                      </p:stCondLst>
                                      <p:childTnLst>
                                        <p:animMotion origin="layout" path="M 2.08333E-6 4.07407E-6 L 2.08333E-6 -0.04005 " pathEditMode="relative" rAng="0" ptsTypes="AA">
                                          <p:cBhvr>
                                            <p:cTn id="36" dur="2350" spd="-100000" fill="hold"/>
                                            <p:tgtEl>
                                              <p:spTgt spid="31"/>
                                            </p:tgtEl>
                                            <p:attrNameLst>
                                              <p:attrName>ppt_x</p:attrName>
                                              <p:attrName>ppt_y</p:attrName>
                                            </p:attrNameLst>
                                          </p:cBhvr>
                                          <p:rCtr x="0" y="-2014"/>
                                        </p:animMotion>
                                      </p:childTnLst>
                                    </p:cTn>
                                  </p:par>
                                  <p:par>
                                    <p:cTn id="37" presetID="23" presetClass="entr" presetSubtype="16"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250" fill="hold"/>
                                            <p:tgtEl>
                                              <p:spTgt spid="30"/>
                                            </p:tgtEl>
                                            <p:attrNameLst>
                                              <p:attrName>ppt_w</p:attrName>
                                            </p:attrNameLst>
                                          </p:cBhvr>
                                          <p:tavLst>
                                            <p:tav tm="0">
                                              <p:val>
                                                <p:fltVal val="0"/>
                                              </p:val>
                                            </p:tav>
                                            <p:tav tm="100000">
                                              <p:val>
                                                <p:strVal val="#ppt_w"/>
                                              </p:val>
                                            </p:tav>
                                          </p:tavLst>
                                        </p:anim>
                                        <p:anim calcmode="lin" valueType="num">
                                          <p:cBhvr>
                                            <p:cTn id="40" dur="250" fill="hold"/>
                                            <p:tgtEl>
                                              <p:spTgt spid="30"/>
                                            </p:tgtEl>
                                            <p:attrNameLst>
                                              <p:attrName>ppt_h</p:attrName>
                                            </p:attrNameLst>
                                          </p:cBhvr>
                                          <p:tavLst>
                                            <p:tav tm="0">
                                              <p:val>
                                                <p:fltVal val="0"/>
                                              </p:val>
                                            </p:tav>
                                            <p:tav tm="100000">
                                              <p:val>
                                                <p:strVal val="#ppt_h"/>
                                              </p:val>
                                            </p:tav>
                                          </p:tavLst>
                                        </p:anim>
                                      </p:childTnLst>
                                    </p:cTn>
                                  </p:par>
                                  <p:par>
                                    <p:cTn id="41" presetID="6" presetClass="emph" presetSubtype="0" fill="hold" nodeType="withEffect">
                                      <p:stCondLst>
                                        <p:cond delay="0"/>
                                      </p:stCondLst>
                                      <p:childTnLst>
                                        <p:animScale>
                                          <p:cBhvr>
                                            <p:cTn id="42" dur="2000" fill="hold"/>
                                            <p:tgtEl>
                                              <p:spTgt spid="30"/>
                                            </p:tgtEl>
                                          </p:cBhvr>
                                          <p:by x="150000" y="150000"/>
                                        </p:animScale>
                                      </p:childTnLst>
                                    </p:cTn>
                                  </p:par>
                                  <p:par>
                                    <p:cTn id="43" presetID="42" presetClass="path" presetSubtype="0" repeatCount="indefinite" autoRev="1" fill="hold" nodeType="withEffect">
                                      <p:stCondLst>
                                        <p:cond delay="900"/>
                                      </p:stCondLst>
                                      <p:childTnLst>
                                        <p:animMotion origin="layout" path="M 2.08333E-6 4.07407E-6 L 2.08333E-6 -0.04005 " pathEditMode="relative" rAng="0" ptsTypes="AA">
                                          <p:cBhvr>
                                            <p:cTn id="44" dur="2350" spd="-100000" fill="hold"/>
                                            <p:tgtEl>
                                              <p:spTgt spid="30"/>
                                            </p:tgtEl>
                                            <p:attrNameLst>
                                              <p:attrName>ppt_x</p:attrName>
                                              <p:attrName>ppt_y</p:attrName>
                                            </p:attrNameLst>
                                          </p:cBhvr>
                                          <p:rCtr x="0" y="-2014"/>
                                        </p:animMotion>
                                      </p:childTnLst>
                                    </p:cTn>
                                  </p:par>
                                  <p:par>
                                    <p:cTn id="45" presetID="2" presetClass="entr" presetSubtype="4" decel="100000" fill="hold" grpId="0" nodeType="withEffect">
                                      <p:stCondLst>
                                        <p:cond delay="30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1500" fill="hold"/>
                                            <p:tgtEl>
                                              <p:spTgt spid="32"/>
                                            </p:tgtEl>
                                            <p:attrNameLst>
                                              <p:attrName>ppt_x</p:attrName>
                                            </p:attrNameLst>
                                          </p:cBhvr>
                                          <p:tavLst>
                                            <p:tav tm="0">
                                              <p:val>
                                                <p:strVal val="#ppt_x"/>
                                              </p:val>
                                            </p:tav>
                                            <p:tav tm="100000">
                                              <p:val>
                                                <p:strVal val="#ppt_x"/>
                                              </p:val>
                                            </p:tav>
                                          </p:tavLst>
                                        </p:anim>
                                        <p:anim calcmode="lin" valueType="num">
                                          <p:cBhvr additive="base">
                                            <p:cTn id="48" dur="1500" fill="hold"/>
                                            <p:tgtEl>
                                              <p:spTgt spid="32"/>
                                            </p:tgtEl>
                                            <p:attrNameLst>
                                              <p:attrName>ppt_y</p:attrName>
                                            </p:attrNameLst>
                                          </p:cBhvr>
                                          <p:tavLst>
                                            <p:tav tm="0">
                                              <p:val>
                                                <p:strVal val="1+#ppt_h/2"/>
                                              </p:val>
                                            </p:tav>
                                            <p:tav tm="100000">
                                              <p:val>
                                                <p:strVal val="#ppt_y"/>
                                              </p:val>
                                            </p:tav>
                                          </p:tavLst>
                                        </p:anim>
                                      </p:childTnLst>
                                    </p:cTn>
                                  </p:par>
                                  <p:par>
                                    <p:cTn id="49" presetID="1" presetClass="entr" presetSubtype="0" fill="hold" nodeType="withEffect">
                                      <p:stCondLst>
                                        <p:cond delay="1300"/>
                                      </p:stCondLst>
                                      <p:iterate type="lt">
                                        <p:tmAbs val="80"/>
                                      </p:iterate>
                                      <p:childTnLst>
                                        <p:set>
                                          <p:cBhvr>
                                            <p:cTn id="5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 Hình nền Slide đẹp 2021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9635" y="1286438"/>
            <a:ext cx="10390909" cy="4524315"/>
          </a:xfrm>
          <a:prstGeom prst="rect">
            <a:avLst/>
          </a:prstGeom>
          <a:noFill/>
        </p:spPr>
        <p:txBody>
          <a:bodyPr wrap="square" rtlCol="0">
            <a:spAutoFit/>
          </a:bodyPr>
          <a:lstStyle/>
          <a:p>
            <a:pPr algn="ctr"/>
            <a:r>
              <a:rPr lang="en-US" sz="7200" b="1" dirty="0" smtClean="0">
                <a:solidFill>
                  <a:srgbClr val="7030A0"/>
                </a:solidFill>
                <a:latin typeface="Times New Roman" panose="02020603050405020304" pitchFamily="18" charset="0"/>
                <a:cs typeface="Times New Roman" panose="02020603050405020304" pitchFamily="18" charset="0"/>
              </a:rPr>
              <a:t>TIẾT 1 - BÀI 1:</a:t>
            </a:r>
          </a:p>
          <a:p>
            <a:pPr algn="ctr"/>
            <a:r>
              <a:rPr lang="en-US" sz="7200" b="1" dirty="0" smtClean="0">
                <a:solidFill>
                  <a:srgbClr val="7030A0"/>
                </a:solidFill>
                <a:latin typeface="Times New Roman" panose="02020603050405020304" pitchFamily="18" charset="0"/>
                <a:cs typeface="Times New Roman" panose="02020603050405020304" pitchFamily="18" charset="0"/>
              </a:rPr>
              <a:t>TỰ HÀO VỀ TRUYỀN THỐNG GIA ĐÌNH, DÒNG HỌ</a:t>
            </a:r>
            <a:endParaRPr lang="en-US" sz="72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210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3822F6-F982-4F19-94E5-4231C46EEA5A}"/>
              </a:ext>
            </a:extLst>
          </p:cNvPr>
          <p:cNvPicPr>
            <a:picLocks noChangeAspect="1"/>
          </p:cNvPicPr>
          <p:nvPr/>
        </p:nvPicPr>
        <p:blipFill rotWithShape="1">
          <a:blip r:embed="rId2"/>
          <a:srcRect l="3832" t="4922" r="6263" b="7131"/>
          <a:stretch/>
        </p:blipFill>
        <p:spPr>
          <a:xfrm>
            <a:off x="-1" y="0"/>
            <a:ext cx="12227277" cy="6858000"/>
          </a:xfrm>
          <a:prstGeom prst="rect">
            <a:avLst/>
          </a:prstGeom>
        </p:spPr>
      </p:pic>
      <p:grpSp>
        <p:nvGrpSpPr>
          <p:cNvPr id="3" name="Group 2">
            <a:extLst>
              <a:ext uri="{FF2B5EF4-FFF2-40B4-BE49-F238E27FC236}">
                <a16:creationId xmlns:a16="http://schemas.microsoft.com/office/drawing/2014/main" id="{DAD3B760-0642-4679-A215-F5ABB83A681D}"/>
              </a:ext>
            </a:extLst>
          </p:cNvPr>
          <p:cNvGrpSpPr/>
          <p:nvPr/>
        </p:nvGrpSpPr>
        <p:grpSpPr>
          <a:xfrm>
            <a:off x="526363" y="0"/>
            <a:ext cx="5007429" cy="6858000"/>
            <a:chOff x="1088571" y="0"/>
            <a:chExt cx="5007429" cy="6858000"/>
          </a:xfrm>
        </p:grpSpPr>
        <p:grpSp>
          <p:nvGrpSpPr>
            <p:cNvPr id="4" name="Group 3">
              <a:extLst>
                <a:ext uri="{FF2B5EF4-FFF2-40B4-BE49-F238E27FC236}">
                  <a16:creationId xmlns:a16="http://schemas.microsoft.com/office/drawing/2014/main" id="{92F9C738-81CC-484C-9900-A8BCD5BD085A}"/>
                </a:ext>
              </a:extLst>
            </p:cNvPr>
            <p:cNvGrpSpPr/>
            <p:nvPr/>
          </p:nvGrpSpPr>
          <p:grpSpPr>
            <a:xfrm>
              <a:off x="1088571" y="0"/>
              <a:ext cx="5007429" cy="6858000"/>
              <a:chOff x="1088571" y="0"/>
              <a:chExt cx="5007429" cy="6858000"/>
            </a:xfrm>
          </p:grpSpPr>
          <p:pic>
            <p:nvPicPr>
              <p:cNvPr id="6" name="Picture 5">
                <a:extLst>
                  <a:ext uri="{FF2B5EF4-FFF2-40B4-BE49-F238E27FC236}">
                    <a16:creationId xmlns:a16="http://schemas.microsoft.com/office/drawing/2014/main" id="{CF6895BD-5976-4F0D-ADF4-91312DF9EFE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667" b="92500" l="18125" r="55990">
                            <a14:foregroundMark x1="18229" y1="28519" x2="18542" y2="35556"/>
                            <a14:foregroundMark x1="25625" y1="14537" x2="36354" y2="12778"/>
                            <a14:foregroundMark x1="44740" y1="14074" x2="51042" y2="15185"/>
                            <a14:foregroundMark x1="54635" y1="17222" x2="54896" y2="21111"/>
                            <a14:foregroundMark x1="51979" y1="14722" x2="53125" y2="15185"/>
                            <a14:foregroundMark x1="55156" y1="16481" x2="55260" y2="18981"/>
                            <a14:foregroundMark x1="19010" y1="16019" x2="20417" y2="16019"/>
                            <a14:foregroundMark x1="18125" y1="61667" x2="18854" y2="70093"/>
                            <a14:foregroundMark x1="18229" y1="80463" x2="18229" y2="88241"/>
                            <a14:foregroundMark x1="18229" y1="88241" x2="18229" y2="88241"/>
                            <a14:foregroundMark x1="18229" y1="88889" x2="18385" y2="91574"/>
                            <a14:foregroundMark x1="20156" y1="92500" x2="25156" y2="92315"/>
                            <a14:foregroundMark x1="55990" y1="85833" x2="55990" y2="88519"/>
                            <a14:foregroundMark x1="55365" y1="58333" x2="55365" y2="63148"/>
                            <a14:foregroundMark x1="54531" y1="36111" x2="54896" y2="44259"/>
                            <a14:foregroundMark x1="55156" y1="22222" x2="55156" y2="28889"/>
                            <a14:foregroundMark x1="55365" y1="15833" x2="55625" y2="20000"/>
                            <a14:foregroundMark x1="55417" y1="21667" x2="55781" y2="29444"/>
                            <a14:foregroundMark x1="55417" y1="30463" x2="55521" y2="42037"/>
                            <a14:foregroundMark x1="55625" y1="48889" x2="55521" y2="60278"/>
                            <a14:foregroundMark x1="55417" y1="86759" x2="55417" y2="90463"/>
                            <a14:foregroundMark x1="55729" y1="66759" x2="55521" y2="74722"/>
                            <a14:foregroundMark x1="55990" y1="77407" x2="55990" y2="82963"/>
                            <a14:foregroundMark x1="55885" y1="40556" x2="55625" y2="48056"/>
                          </a14:backgroundRemoval>
                        </a14:imgEffect>
                      </a14:imgLayer>
                    </a14:imgProps>
                  </a:ext>
                </a:extLst>
              </a:blip>
              <a:srcRect l="15973" t="2497" r="42955" b="4646"/>
              <a:stretch/>
            </p:blipFill>
            <p:spPr>
              <a:xfrm>
                <a:off x="1088571" y="489857"/>
                <a:ext cx="5007429" cy="6368143"/>
              </a:xfrm>
              <a:prstGeom prst="rect">
                <a:avLst/>
              </a:prstGeom>
            </p:spPr>
          </p:pic>
          <p:sp>
            <p:nvSpPr>
              <p:cNvPr id="7" name="Rectangle 6">
                <a:extLst>
                  <a:ext uri="{FF2B5EF4-FFF2-40B4-BE49-F238E27FC236}">
                    <a16:creationId xmlns:a16="http://schemas.microsoft.com/office/drawing/2014/main" id="{7B5BA892-632F-45B0-8F27-65C4FA6FC111}"/>
                  </a:ext>
                </a:extLst>
              </p:cNvPr>
              <p:cNvSpPr/>
              <p:nvPr/>
            </p:nvSpPr>
            <p:spPr>
              <a:xfrm>
                <a:off x="1778000" y="0"/>
                <a:ext cx="78828" cy="1142124"/>
              </a:xfrm>
              <a:prstGeom prst="rect">
                <a:avLst/>
              </a:prstGeom>
              <a:solidFill>
                <a:srgbClr val="9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48678823-EF19-4882-9DB7-80DB21EF8FCE}"/>
                  </a:ext>
                </a:extLst>
              </p:cNvPr>
              <p:cNvSpPr/>
              <p:nvPr/>
            </p:nvSpPr>
            <p:spPr>
              <a:xfrm>
                <a:off x="5387033" y="0"/>
                <a:ext cx="78828" cy="1142124"/>
              </a:xfrm>
              <a:prstGeom prst="rect">
                <a:avLst/>
              </a:prstGeom>
              <a:solidFill>
                <a:srgbClr val="9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Rectangle 4">
              <a:extLst>
                <a:ext uri="{FF2B5EF4-FFF2-40B4-BE49-F238E27FC236}">
                  <a16:creationId xmlns:a16="http://schemas.microsoft.com/office/drawing/2014/main" id="{B4BC6D48-15A4-446E-9516-2F457FCB5F78}"/>
                </a:ext>
              </a:extLst>
            </p:cNvPr>
            <p:cNvSpPr/>
            <p:nvPr/>
          </p:nvSpPr>
          <p:spPr>
            <a:xfrm>
              <a:off x="1416816" y="1483312"/>
              <a:ext cx="4365977" cy="5045079"/>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9" name="Picture 8" descr="Logo&#10;&#10;Description automatically generated">
            <a:extLst>
              <a:ext uri="{FF2B5EF4-FFF2-40B4-BE49-F238E27FC236}">
                <a16:creationId xmlns:a16="http://schemas.microsoft.com/office/drawing/2014/main" id="{CBA213B9-9199-48F0-AC89-9E6E25D4C1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9039" y="192144"/>
            <a:ext cx="2868419" cy="768736"/>
          </a:xfrm>
          <a:prstGeom prst="rect">
            <a:avLst/>
          </a:prstGeom>
        </p:spPr>
      </p:pic>
      <p:pic>
        <p:nvPicPr>
          <p:cNvPr id="10" name="Picture 9">
            <a:extLst>
              <a:ext uri="{FF2B5EF4-FFF2-40B4-BE49-F238E27FC236}">
                <a16:creationId xmlns:a16="http://schemas.microsoft.com/office/drawing/2014/main" id="{FB2F249D-745C-412D-AA0A-AA6E84B0CBE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0324" b="77367" l="69067" r="86991">
                        <a14:foregroundMark x1="80417" y1="37778" x2="80938" y2="39630"/>
                        <a14:foregroundMark x1="82083" y1="38241" x2="82083" y2="38241"/>
                      </a14:backgroundRemoval>
                    </a14:imgEffect>
                  </a14:imgLayer>
                </a14:imgProps>
              </a:ext>
            </a:extLst>
          </a:blip>
          <a:srcRect l="66827" t="24444" r="10769" b="16752"/>
          <a:stretch/>
        </p:blipFill>
        <p:spPr>
          <a:xfrm>
            <a:off x="30359" y="4480446"/>
            <a:ext cx="1798137" cy="2654760"/>
          </a:xfrm>
          <a:prstGeom prst="rect">
            <a:avLst/>
          </a:prstGeom>
        </p:spPr>
      </p:pic>
      <p:sp>
        <p:nvSpPr>
          <p:cNvPr id="11" name="Rectangle: Rounded Corners 15">
            <a:extLst>
              <a:ext uri="{FF2B5EF4-FFF2-40B4-BE49-F238E27FC236}">
                <a16:creationId xmlns:a16="http://schemas.microsoft.com/office/drawing/2014/main" id="{5FA0D139-7617-458C-95D0-CB38A0BAF09B}"/>
              </a:ext>
            </a:extLst>
          </p:cNvPr>
          <p:cNvSpPr/>
          <p:nvPr/>
        </p:nvSpPr>
        <p:spPr>
          <a:xfrm>
            <a:off x="6648708" y="1863412"/>
            <a:ext cx="4372262" cy="935205"/>
          </a:xfrm>
          <a:prstGeom prst="roundRect">
            <a:avLst/>
          </a:prstGeom>
          <a:solidFill>
            <a:srgbClr val="F3E4A2"/>
          </a:solidFill>
          <a:ln w="28575">
            <a:solidFill>
              <a:srgbClr val="5D3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7F552B"/>
                </a:solidFill>
              </a:rPr>
              <a:t>KHỞI ĐỘNG</a:t>
            </a:r>
            <a:endParaRPr lang="vi-VN" sz="4000" b="1" dirty="0">
              <a:solidFill>
                <a:srgbClr val="7F552B"/>
              </a:solidFill>
            </a:endParaRPr>
          </a:p>
        </p:txBody>
      </p:sp>
      <p:sp>
        <p:nvSpPr>
          <p:cNvPr id="12" name="Rectangle: Rounded Corners 16">
            <a:extLst>
              <a:ext uri="{FF2B5EF4-FFF2-40B4-BE49-F238E27FC236}">
                <a16:creationId xmlns:a16="http://schemas.microsoft.com/office/drawing/2014/main" id="{82BEBE91-3E06-4B71-8AFE-75771C96F66C}"/>
              </a:ext>
            </a:extLst>
          </p:cNvPr>
          <p:cNvSpPr/>
          <p:nvPr/>
        </p:nvSpPr>
        <p:spPr>
          <a:xfrm>
            <a:off x="6658212" y="3569228"/>
            <a:ext cx="4362757" cy="963399"/>
          </a:xfrm>
          <a:prstGeom prst="roundRect">
            <a:avLst/>
          </a:prstGeom>
          <a:solidFill>
            <a:srgbClr val="F3E4A2"/>
          </a:solidFill>
          <a:ln w="28575">
            <a:solidFill>
              <a:srgbClr val="5D3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7F552B"/>
                </a:solidFill>
              </a:rPr>
              <a:t>KHÁM PHÁ</a:t>
            </a:r>
            <a:endParaRPr lang="vi-VN" sz="4000" b="1" dirty="0">
              <a:solidFill>
                <a:srgbClr val="7F552B"/>
              </a:solidFill>
            </a:endParaRPr>
          </a:p>
        </p:txBody>
      </p:sp>
      <p:sp>
        <p:nvSpPr>
          <p:cNvPr id="13" name="Rectangle: Rounded Corners 17">
            <a:extLst>
              <a:ext uri="{FF2B5EF4-FFF2-40B4-BE49-F238E27FC236}">
                <a16:creationId xmlns:a16="http://schemas.microsoft.com/office/drawing/2014/main" id="{5DCCF5D2-D29A-4A8D-A702-58ECBD3DF432}"/>
              </a:ext>
            </a:extLst>
          </p:cNvPr>
          <p:cNvSpPr/>
          <p:nvPr/>
        </p:nvSpPr>
        <p:spPr>
          <a:xfrm>
            <a:off x="6648707" y="5303239"/>
            <a:ext cx="4362757" cy="935206"/>
          </a:xfrm>
          <a:prstGeom prst="roundRect">
            <a:avLst/>
          </a:prstGeom>
          <a:solidFill>
            <a:srgbClr val="F3E4A2"/>
          </a:solidFill>
          <a:ln w="28575">
            <a:solidFill>
              <a:srgbClr val="5D3A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7F552B"/>
                </a:solidFill>
              </a:rPr>
              <a:t>NHIỆM VỤ VỀ NHÀ</a:t>
            </a:r>
            <a:endParaRPr lang="vi-VN" sz="4000" b="1" dirty="0">
              <a:solidFill>
                <a:srgbClr val="7F552B"/>
              </a:solidFill>
            </a:endParaRPr>
          </a:p>
        </p:txBody>
      </p:sp>
      <p:sp>
        <p:nvSpPr>
          <p:cNvPr id="15" name="Rectangle 14">
            <a:extLst>
              <a:ext uri="{FF2B5EF4-FFF2-40B4-BE49-F238E27FC236}">
                <a16:creationId xmlns:a16="http://schemas.microsoft.com/office/drawing/2014/main" id="{84BF7AA8-222F-4F64-8732-4729726B5A43}"/>
              </a:ext>
            </a:extLst>
          </p:cNvPr>
          <p:cNvSpPr/>
          <p:nvPr/>
        </p:nvSpPr>
        <p:spPr>
          <a:xfrm>
            <a:off x="6326372" y="0"/>
            <a:ext cx="5007429" cy="960881"/>
          </a:xfrm>
          <a:prstGeom prst="rect">
            <a:avLst/>
          </a:prstGeom>
          <a:solidFill>
            <a:srgbClr val="905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a16="http://schemas.microsoft.com/office/drawing/2014/main" id="{92536AF2-4C43-4C2C-8300-6081EE095E1A}"/>
              </a:ext>
            </a:extLst>
          </p:cNvPr>
          <p:cNvGrpSpPr/>
          <p:nvPr/>
        </p:nvGrpSpPr>
        <p:grpSpPr>
          <a:xfrm>
            <a:off x="6060156" y="306273"/>
            <a:ext cx="5773523" cy="1309215"/>
            <a:chOff x="5894974" y="317231"/>
            <a:chExt cx="5773523" cy="1309215"/>
          </a:xfrm>
        </p:grpSpPr>
        <p:pic>
          <p:nvPicPr>
            <p:cNvPr id="17" name="Picture 16">
              <a:extLst>
                <a:ext uri="{FF2B5EF4-FFF2-40B4-BE49-F238E27FC236}">
                  <a16:creationId xmlns:a16="http://schemas.microsoft.com/office/drawing/2014/main" id="{E0F507BC-01BE-4E97-A438-BB29B7D1CA1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0556" b="75741" l="29010" r="67917">
                          <a14:foregroundMark x1="67917" y1="69167" x2="67917" y2="69167"/>
                          <a14:foregroundMark x1="29010" y1="70741" x2="29010" y2="70741"/>
                        </a14:backgroundRemoval>
                      </a14:imgEffect>
                    </a14:imgLayer>
                  </a14:imgProps>
                </a:ext>
              </a:extLst>
            </a:blip>
            <a:srcRect l="24684" t="58689" r="27961" b="22222"/>
            <a:stretch/>
          </p:blipFill>
          <p:spPr>
            <a:xfrm rot="10800000">
              <a:off x="5894974" y="317231"/>
              <a:ext cx="5773523" cy="1309215"/>
            </a:xfrm>
            <a:prstGeom prst="rect">
              <a:avLst/>
            </a:prstGeom>
          </p:spPr>
        </p:pic>
        <p:sp>
          <p:nvSpPr>
            <p:cNvPr id="18" name="Rectangle 17">
              <a:extLst>
                <a:ext uri="{FF2B5EF4-FFF2-40B4-BE49-F238E27FC236}">
                  <a16:creationId xmlns:a16="http://schemas.microsoft.com/office/drawing/2014/main" id="{FAECA7AF-AA03-452E-B132-27A7D972DEF4}"/>
                </a:ext>
              </a:extLst>
            </p:cNvPr>
            <p:cNvSpPr/>
            <p:nvPr/>
          </p:nvSpPr>
          <p:spPr>
            <a:xfrm>
              <a:off x="7426851" y="607406"/>
              <a:ext cx="2962399" cy="417556"/>
            </a:xfrm>
            <a:prstGeom prst="rect">
              <a:avLst/>
            </a:prstGeom>
            <a:solidFill>
              <a:srgbClr val="F57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1E2C4"/>
                  </a:solidFill>
                </a:rPr>
                <a:t>TIẾN TRÌNH BÀI HỌC</a:t>
              </a:r>
              <a:endParaRPr lang="vi-VN" sz="2400" b="1" dirty="0">
                <a:solidFill>
                  <a:srgbClr val="F1E2C4"/>
                </a:solidFill>
              </a:endParaRPr>
            </a:p>
          </p:txBody>
        </p:sp>
      </p:grpSp>
      <p:pic>
        <p:nvPicPr>
          <p:cNvPr id="19" name="Picture 18">
            <a:extLst>
              <a:ext uri="{FF2B5EF4-FFF2-40B4-BE49-F238E27FC236}">
                <a16:creationId xmlns:a16="http://schemas.microsoft.com/office/drawing/2014/main" id="{822C61DE-F16A-4C02-8848-1D6668EAC0A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3056" b="65463" l="32448" r="46042">
                        <a14:foregroundMark x1="38802" y1="33056" x2="40417" y2="33241"/>
                        <a14:foregroundMark x1="41719" y1="60278" x2="42292" y2="63333"/>
                        <a14:foregroundMark x1="43229" y1="65278" x2="43490" y2="65463"/>
                      </a14:backgroundRemoval>
                    </a14:imgEffect>
                  </a14:imgLayer>
                </a14:imgProps>
              </a:ext>
            </a:extLst>
          </a:blip>
          <a:srcRect l="30784" t="29972" r="52211" b="31318"/>
          <a:stretch/>
        </p:blipFill>
        <p:spPr>
          <a:xfrm>
            <a:off x="10903021" y="4974223"/>
            <a:ext cx="1525232" cy="1953079"/>
          </a:xfrm>
          <a:prstGeom prst="rect">
            <a:avLst/>
          </a:prstGeom>
        </p:spPr>
      </p:pic>
    </p:spTree>
    <p:extLst>
      <p:ext uri="{BB962C8B-B14F-4D97-AF65-F5344CB8AC3E}">
        <p14:creationId xmlns:p14="http://schemas.microsoft.com/office/powerpoint/2010/main" val="19830362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0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9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7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638DE6-96DA-4B41-AC83-B9F9685320F3}"/>
              </a:ext>
            </a:extLst>
          </p:cNvPr>
          <p:cNvSpPr/>
          <p:nvPr/>
        </p:nvSpPr>
        <p:spPr>
          <a:xfrm>
            <a:off x="0" y="0"/>
            <a:ext cx="12192000" cy="6858000"/>
          </a:xfrm>
          <a:prstGeom prst="rect">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ADB4D1B8-AC11-4911-9F3A-83BAE7056F15}"/>
              </a:ext>
            </a:extLst>
          </p:cNvPr>
          <p:cNvSpPr/>
          <p:nvPr/>
        </p:nvSpPr>
        <p:spPr>
          <a:xfrm>
            <a:off x="0" y="5737413"/>
            <a:ext cx="12192000" cy="1120588"/>
          </a:xfrm>
          <a:prstGeom prst="rect">
            <a:avLst/>
          </a:prstGeom>
          <a:solidFill>
            <a:srgbClr val="F3E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a:extLst>
              <a:ext uri="{FF2B5EF4-FFF2-40B4-BE49-F238E27FC236}">
                <a16:creationId xmlns:a16="http://schemas.microsoft.com/office/drawing/2014/main" id="{548D0AE0-4895-4512-BD8D-D708A327EBE4}"/>
              </a:ext>
            </a:extLst>
          </p:cNvPr>
          <p:cNvSpPr/>
          <p:nvPr/>
        </p:nvSpPr>
        <p:spPr>
          <a:xfrm>
            <a:off x="0" y="0"/>
            <a:ext cx="12192000" cy="1120588"/>
          </a:xfrm>
          <a:prstGeom prst="rect">
            <a:avLst/>
          </a:prstGeom>
          <a:solidFill>
            <a:srgbClr val="F3E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Logo&#10;&#10;Description automatically generated">
            <a:extLst>
              <a:ext uri="{FF2B5EF4-FFF2-40B4-BE49-F238E27FC236}">
                <a16:creationId xmlns:a16="http://schemas.microsoft.com/office/drawing/2014/main" id="{1C74E61D-45DF-4DB2-B93F-43CDCFECF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0216" y="208857"/>
            <a:ext cx="2711568" cy="726700"/>
          </a:xfrm>
          <a:prstGeom prst="rect">
            <a:avLst/>
          </a:prstGeom>
        </p:spPr>
      </p:pic>
      <p:sp>
        <p:nvSpPr>
          <p:cNvPr id="7" name="Rectangle 6">
            <a:extLst>
              <a:ext uri="{FF2B5EF4-FFF2-40B4-BE49-F238E27FC236}">
                <a16:creationId xmlns:a16="http://schemas.microsoft.com/office/drawing/2014/main" id="{932D3CE7-D9DA-43B9-B76D-1F3B77258A17}"/>
              </a:ext>
            </a:extLst>
          </p:cNvPr>
          <p:cNvSpPr/>
          <p:nvPr/>
        </p:nvSpPr>
        <p:spPr>
          <a:xfrm>
            <a:off x="7451784" y="551366"/>
            <a:ext cx="4740216" cy="180278"/>
          </a:xfrm>
          <a:prstGeom prst="rect">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AB93B768-0C06-4CED-89F4-7240DF09BBFC}"/>
              </a:ext>
            </a:extLst>
          </p:cNvPr>
          <p:cNvSpPr/>
          <p:nvPr/>
        </p:nvSpPr>
        <p:spPr>
          <a:xfrm>
            <a:off x="0" y="537551"/>
            <a:ext cx="4740216" cy="180278"/>
          </a:xfrm>
          <a:prstGeom prst="rect">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614B6E0F-4D2F-4C7A-8C36-B32D7C2D91C0}"/>
              </a:ext>
            </a:extLst>
          </p:cNvPr>
          <p:cNvPicPr>
            <a:picLocks noChangeAspect="1"/>
          </p:cNvPicPr>
          <p:nvPr/>
        </p:nvPicPr>
        <p:blipFill rotWithShape="1">
          <a:blip r:embed="rId3">
            <a:extLst/>
          </a:blip>
          <a:srcRect l="20714" t="44444" r="56920" b="18562"/>
          <a:stretch/>
        </p:blipFill>
        <p:spPr>
          <a:xfrm>
            <a:off x="9465129" y="4422945"/>
            <a:ext cx="2726871" cy="2537011"/>
          </a:xfrm>
          <a:prstGeom prst="rect">
            <a:avLst/>
          </a:prstGeom>
        </p:spPr>
      </p:pic>
      <p:pic>
        <p:nvPicPr>
          <p:cNvPr id="10" name="Picture 9">
            <a:extLst>
              <a:ext uri="{FF2B5EF4-FFF2-40B4-BE49-F238E27FC236}">
                <a16:creationId xmlns:a16="http://schemas.microsoft.com/office/drawing/2014/main" id="{8F90F571-F683-4078-864E-C750CB2638A2}"/>
              </a:ext>
            </a:extLst>
          </p:cNvPr>
          <p:cNvPicPr>
            <a:picLocks noChangeAspect="1"/>
          </p:cNvPicPr>
          <p:nvPr/>
        </p:nvPicPr>
        <p:blipFill rotWithShape="1">
          <a:blip r:embed="rId4">
            <a:extLst/>
          </a:blip>
          <a:srcRect l="77759" t="31965" r="7981" b="41198"/>
          <a:stretch/>
        </p:blipFill>
        <p:spPr>
          <a:xfrm>
            <a:off x="209364" y="4696282"/>
            <a:ext cx="1966900" cy="2082261"/>
          </a:xfrm>
          <a:prstGeom prst="rect">
            <a:avLst/>
          </a:prstGeom>
        </p:spPr>
      </p:pic>
      <p:pic>
        <p:nvPicPr>
          <p:cNvPr id="11" name="Picture 10">
            <a:extLst>
              <a:ext uri="{FF2B5EF4-FFF2-40B4-BE49-F238E27FC236}">
                <a16:creationId xmlns:a16="http://schemas.microsoft.com/office/drawing/2014/main" id="{04F837DD-6D6B-4C70-8201-EA334230C42A}"/>
              </a:ext>
            </a:extLst>
          </p:cNvPr>
          <p:cNvPicPr>
            <a:picLocks noChangeAspect="1"/>
          </p:cNvPicPr>
          <p:nvPr/>
        </p:nvPicPr>
        <p:blipFill rotWithShape="1">
          <a:blip r:embed="rId5">
            <a:extLst/>
          </a:blip>
          <a:srcRect l="24500" t="40373" r="58250" b="19721"/>
          <a:stretch/>
        </p:blipFill>
        <p:spPr>
          <a:xfrm>
            <a:off x="4444964" y="4121213"/>
            <a:ext cx="2103120" cy="2736788"/>
          </a:xfrm>
          <a:prstGeom prst="rect">
            <a:avLst/>
          </a:prstGeom>
        </p:spPr>
      </p:pic>
      <p:sp>
        <p:nvSpPr>
          <p:cNvPr id="14" name="TextBox 13">
            <a:extLst>
              <a:ext uri="{FF2B5EF4-FFF2-40B4-BE49-F238E27FC236}">
                <a16:creationId xmlns:a16="http://schemas.microsoft.com/office/drawing/2014/main" id="{2C22863E-C90C-4E2B-B252-605B8F80549C}"/>
              </a:ext>
            </a:extLst>
          </p:cNvPr>
          <p:cNvSpPr txBox="1"/>
          <p:nvPr/>
        </p:nvSpPr>
        <p:spPr>
          <a:xfrm>
            <a:off x="2789432" y="2277208"/>
            <a:ext cx="6742495" cy="1323439"/>
          </a:xfrm>
          <a:prstGeom prst="rect">
            <a:avLst/>
          </a:prstGeom>
          <a:noFill/>
        </p:spPr>
        <p:txBody>
          <a:bodyPr wrap="square" rtlCol="0">
            <a:spAutoFit/>
          </a:bodyPr>
          <a:lstStyle/>
          <a:p>
            <a:pPr algn="ctr"/>
            <a:r>
              <a:rPr lang="en-US" sz="8000" b="1" smtClean="0">
                <a:ln>
                  <a:solidFill>
                    <a:schemeClr val="accent1">
                      <a:lumMod val="20000"/>
                      <a:lumOff val="80000"/>
                    </a:schemeClr>
                  </a:solidFill>
                </a:ln>
                <a:solidFill>
                  <a:srgbClr val="F3E4A2"/>
                </a:solidFill>
              </a:rPr>
              <a:t>I. </a:t>
            </a:r>
            <a:r>
              <a:rPr lang="en-US" sz="8000" b="1" dirty="0" smtClean="0">
                <a:ln>
                  <a:solidFill>
                    <a:schemeClr val="accent1">
                      <a:lumMod val="20000"/>
                      <a:lumOff val="80000"/>
                    </a:schemeClr>
                  </a:solidFill>
                </a:ln>
                <a:solidFill>
                  <a:srgbClr val="F3E4A2"/>
                </a:solidFill>
              </a:rPr>
              <a:t>KHỞI ĐỘNG</a:t>
            </a:r>
            <a:endParaRPr lang="vi-VN" sz="8000" b="1" dirty="0">
              <a:ln>
                <a:solidFill>
                  <a:schemeClr val="accent1">
                    <a:lumMod val="20000"/>
                    <a:lumOff val="80000"/>
                  </a:schemeClr>
                </a:solidFill>
              </a:ln>
              <a:solidFill>
                <a:srgbClr val="F3E4A2"/>
              </a:solidFill>
            </a:endParaRPr>
          </a:p>
        </p:txBody>
      </p:sp>
    </p:spTree>
    <p:extLst>
      <p:ext uri="{BB962C8B-B14F-4D97-AF65-F5344CB8AC3E}">
        <p14:creationId xmlns:p14="http://schemas.microsoft.com/office/powerpoint/2010/main" val="35221896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7E12BE-7FB0-4BFA-81A9-F319E7838577}"/>
              </a:ext>
            </a:extLst>
          </p:cNvPr>
          <p:cNvSpPr/>
          <p:nvPr/>
        </p:nvSpPr>
        <p:spPr>
          <a:xfrm>
            <a:off x="0" y="122676"/>
            <a:ext cx="12192000" cy="6858000"/>
          </a:xfrm>
          <a:prstGeom prst="rect">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 name="Group 4">
            <a:extLst>
              <a:ext uri="{FF2B5EF4-FFF2-40B4-BE49-F238E27FC236}">
                <a16:creationId xmlns:a16="http://schemas.microsoft.com/office/drawing/2014/main" id="{507D39A9-6AA0-48AE-B8CF-3030771CC31C}"/>
              </a:ext>
            </a:extLst>
          </p:cNvPr>
          <p:cNvGrpSpPr/>
          <p:nvPr/>
        </p:nvGrpSpPr>
        <p:grpSpPr>
          <a:xfrm>
            <a:off x="1348509" y="1"/>
            <a:ext cx="11113026" cy="7120930"/>
            <a:chOff x="1865374" y="352043"/>
            <a:chExt cx="10411970" cy="6688837"/>
          </a:xfrm>
        </p:grpSpPr>
        <p:sp>
          <p:nvSpPr>
            <p:cNvPr id="7" name="Rectangle: Rounded Corners 5">
              <a:extLst>
                <a:ext uri="{FF2B5EF4-FFF2-40B4-BE49-F238E27FC236}">
                  <a16:creationId xmlns:a16="http://schemas.microsoft.com/office/drawing/2014/main" id="{9201FBD5-CF0A-46DB-BE43-C0E9021FAAC1}"/>
                </a:ext>
              </a:extLst>
            </p:cNvPr>
            <p:cNvSpPr/>
            <p:nvPr/>
          </p:nvSpPr>
          <p:spPr>
            <a:xfrm>
              <a:off x="1865376" y="365760"/>
              <a:ext cx="10411968" cy="6675120"/>
            </a:xfrm>
            <a:prstGeom prst="roundRect">
              <a:avLst>
                <a:gd name="adj" fmla="val 4612"/>
              </a:avLst>
            </a:prstGeom>
            <a:solidFill>
              <a:srgbClr val="F3D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1CB0A8D7-D2A8-4D80-9B31-D15D3CDBD645}"/>
                </a:ext>
              </a:extLst>
            </p:cNvPr>
            <p:cNvSpPr/>
            <p:nvPr/>
          </p:nvSpPr>
          <p:spPr>
            <a:xfrm>
              <a:off x="2161032" y="740664"/>
              <a:ext cx="9741408" cy="5925312"/>
            </a:xfrm>
            <a:prstGeom prst="rect">
              <a:avLst/>
            </a:prstGeom>
            <a:solidFill>
              <a:srgbClr val="E5C7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Isosceles Triangle 8">
              <a:extLst>
                <a:ext uri="{FF2B5EF4-FFF2-40B4-BE49-F238E27FC236}">
                  <a16:creationId xmlns:a16="http://schemas.microsoft.com/office/drawing/2014/main" id="{A773B176-56CA-4F37-99CA-8387C42CBA73}"/>
                </a:ext>
              </a:extLst>
            </p:cNvPr>
            <p:cNvSpPr/>
            <p:nvPr/>
          </p:nvSpPr>
          <p:spPr>
            <a:xfrm rot="5400000">
              <a:off x="1874319" y="5289603"/>
              <a:ext cx="116225" cy="134112"/>
            </a:xfrm>
            <a:prstGeom prst="triangle">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Isosceles Triangle 9">
              <a:extLst>
                <a:ext uri="{FF2B5EF4-FFF2-40B4-BE49-F238E27FC236}">
                  <a16:creationId xmlns:a16="http://schemas.microsoft.com/office/drawing/2014/main" id="{315BD8CA-A9D9-4EC0-8B80-D3168D9CF2D4}"/>
                </a:ext>
              </a:extLst>
            </p:cNvPr>
            <p:cNvSpPr/>
            <p:nvPr/>
          </p:nvSpPr>
          <p:spPr>
            <a:xfrm rot="10800000">
              <a:off x="4796338" y="352043"/>
              <a:ext cx="125617" cy="230463"/>
            </a:xfrm>
            <a:prstGeom prst="triangle">
              <a:avLst>
                <a:gd name="adj" fmla="val 51943"/>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Isosceles Triangle 10">
              <a:extLst>
                <a:ext uri="{FF2B5EF4-FFF2-40B4-BE49-F238E27FC236}">
                  <a16:creationId xmlns:a16="http://schemas.microsoft.com/office/drawing/2014/main" id="{8C2A997F-AB3E-4AE5-B289-D9B0F6ED5417}"/>
                </a:ext>
              </a:extLst>
            </p:cNvPr>
            <p:cNvSpPr/>
            <p:nvPr/>
          </p:nvSpPr>
          <p:spPr>
            <a:xfrm rot="5400000">
              <a:off x="1955089" y="3185687"/>
              <a:ext cx="116227" cy="295657"/>
            </a:xfrm>
            <a:prstGeom prst="triangle">
              <a:avLst>
                <a:gd name="adj" fmla="val 51943"/>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2" name="Picture 11">
            <a:extLst>
              <a:ext uri="{FF2B5EF4-FFF2-40B4-BE49-F238E27FC236}">
                <a16:creationId xmlns:a16="http://schemas.microsoft.com/office/drawing/2014/main" id="{66950187-F0AF-4E64-B903-C6AAFF610D6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324" b="77367" l="69067" r="86991">
                        <a14:foregroundMark x1="80417" y1="37778" x2="80938" y2="39630"/>
                        <a14:foregroundMark x1="82083" y1="38241" x2="82083" y2="38241"/>
                      </a14:backgroundRemoval>
                    </a14:imgEffect>
                  </a14:imgLayer>
                </a14:imgProps>
              </a:ext>
            </a:extLst>
          </a:blip>
          <a:srcRect l="66827" t="24444" r="10769" b="16752"/>
          <a:stretch/>
        </p:blipFill>
        <p:spPr>
          <a:xfrm>
            <a:off x="-269535" y="3436269"/>
            <a:ext cx="2560441" cy="378022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974927944"/>
              </p:ext>
            </p:extLst>
          </p:nvPr>
        </p:nvGraphicFramePr>
        <p:xfrm>
          <a:off x="2415686" y="488373"/>
          <a:ext cx="8978673" cy="5029200"/>
        </p:xfrm>
        <a:graphic>
          <a:graphicData uri="http://schemas.openxmlformats.org/drawingml/2006/table">
            <a:tbl>
              <a:tblPr firstRow="1" bandRow="1">
                <a:tableStyleId>{2D5ABB26-0587-4C30-8999-92F81FD0307C}</a:tableStyleId>
              </a:tblPr>
              <a:tblGrid>
                <a:gridCol w="816243">
                  <a:extLst>
                    <a:ext uri="{9D8B030D-6E8A-4147-A177-3AD203B41FA5}">
                      <a16:colId xmlns:a16="http://schemas.microsoft.com/office/drawing/2014/main" val="354821744"/>
                    </a:ext>
                  </a:extLst>
                </a:gridCol>
                <a:gridCol w="816243">
                  <a:extLst>
                    <a:ext uri="{9D8B030D-6E8A-4147-A177-3AD203B41FA5}">
                      <a16:colId xmlns:a16="http://schemas.microsoft.com/office/drawing/2014/main" val="2534145505"/>
                    </a:ext>
                  </a:extLst>
                </a:gridCol>
                <a:gridCol w="816243">
                  <a:extLst>
                    <a:ext uri="{9D8B030D-6E8A-4147-A177-3AD203B41FA5}">
                      <a16:colId xmlns:a16="http://schemas.microsoft.com/office/drawing/2014/main" val="666027050"/>
                    </a:ext>
                  </a:extLst>
                </a:gridCol>
                <a:gridCol w="816243">
                  <a:extLst>
                    <a:ext uri="{9D8B030D-6E8A-4147-A177-3AD203B41FA5}">
                      <a16:colId xmlns:a16="http://schemas.microsoft.com/office/drawing/2014/main" val="1810222430"/>
                    </a:ext>
                  </a:extLst>
                </a:gridCol>
                <a:gridCol w="816243">
                  <a:extLst>
                    <a:ext uri="{9D8B030D-6E8A-4147-A177-3AD203B41FA5}">
                      <a16:colId xmlns:a16="http://schemas.microsoft.com/office/drawing/2014/main" val="849033130"/>
                    </a:ext>
                  </a:extLst>
                </a:gridCol>
                <a:gridCol w="816243">
                  <a:extLst>
                    <a:ext uri="{9D8B030D-6E8A-4147-A177-3AD203B41FA5}">
                      <a16:colId xmlns:a16="http://schemas.microsoft.com/office/drawing/2014/main" val="435280653"/>
                    </a:ext>
                  </a:extLst>
                </a:gridCol>
                <a:gridCol w="816243">
                  <a:extLst>
                    <a:ext uri="{9D8B030D-6E8A-4147-A177-3AD203B41FA5}">
                      <a16:colId xmlns:a16="http://schemas.microsoft.com/office/drawing/2014/main" val="2226778581"/>
                    </a:ext>
                  </a:extLst>
                </a:gridCol>
                <a:gridCol w="816243">
                  <a:extLst>
                    <a:ext uri="{9D8B030D-6E8A-4147-A177-3AD203B41FA5}">
                      <a16:colId xmlns:a16="http://schemas.microsoft.com/office/drawing/2014/main" val="3108334241"/>
                    </a:ext>
                  </a:extLst>
                </a:gridCol>
                <a:gridCol w="816243">
                  <a:extLst>
                    <a:ext uri="{9D8B030D-6E8A-4147-A177-3AD203B41FA5}">
                      <a16:colId xmlns:a16="http://schemas.microsoft.com/office/drawing/2014/main" val="929564901"/>
                    </a:ext>
                  </a:extLst>
                </a:gridCol>
                <a:gridCol w="816243">
                  <a:extLst>
                    <a:ext uri="{9D8B030D-6E8A-4147-A177-3AD203B41FA5}">
                      <a16:colId xmlns:a16="http://schemas.microsoft.com/office/drawing/2014/main" val="3357557423"/>
                    </a:ext>
                  </a:extLst>
                </a:gridCol>
                <a:gridCol w="816243">
                  <a:extLst>
                    <a:ext uri="{9D8B030D-6E8A-4147-A177-3AD203B41FA5}">
                      <a16:colId xmlns:a16="http://schemas.microsoft.com/office/drawing/2014/main" val="189091599"/>
                    </a:ext>
                  </a:extLst>
                </a:gridCol>
              </a:tblGrid>
              <a:tr h="370840">
                <a:tc>
                  <a:txBody>
                    <a:bodyPr/>
                    <a:lstStyle/>
                    <a:p>
                      <a:pPr algn="ctr"/>
                      <a:r>
                        <a:rPr lang="en-US" sz="2400" b="1" dirty="0" smtClean="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A</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C</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H</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D</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A</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G</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U</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X</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Z</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6465794"/>
                  </a:ext>
                </a:extLst>
              </a:tr>
              <a:tr h="370840">
                <a:tc>
                  <a:txBody>
                    <a:bodyPr/>
                    <a:lstStyle/>
                    <a:p>
                      <a:pPr algn="ctr"/>
                      <a:r>
                        <a:rPr lang="en-US" sz="2400" b="1" dirty="0" smtClean="0">
                          <a:latin typeface="Times New Roman" panose="02020603050405020304" pitchFamily="18" charset="0"/>
                          <a:cs typeface="Times New Roman" panose="02020603050405020304" pitchFamily="18" charset="0"/>
                        </a:rPr>
                        <a:t>K</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R</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J</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R</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Y</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U</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I</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P</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O</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S</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697746"/>
                  </a:ext>
                </a:extLst>
              </a:tr>
              <a:tr h="370840">
                <a:tc>
                  <a:txBody>
                    <a:bodyPr/>
                    <a:lstStyle/>
                    <a:p>
                      <a:pPr algn="ctr"/>
                      <a:r>
                        <a:rPr lang="en-US" sz="2400" b="1" dirty="0" smtClean="0">
                          <a:latin typeface="Times New Roman" panose="02020603050405020304" pitchFamily="18" charset="0"/>
                          <a:cs typeface="Times New Roman" panose="02020603050405020304" pitchFamily="18" charset="0"/>
                        </a:rPr>
                        <a:t>Y</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E</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U</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H</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U</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O</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N</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G</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V</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C</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8418898"/>
                  </a:ext>
                </a:extLst>
              </a:tr>
              <a:tr h="370840">
                <a:tc>
                  <a:txBody>
                    <a:bodyPr/>
                    <a:lstStyle/>
                    <a:p>
                      <a:pPr algn="ctr"/>
                      <a:r>
                        <a:rPr lang="en-US" sz="2400" b="1" dirty="0" smtClean="0">
                          <a:latin typeface="Times New Roman" panose="02020603050405020304" pitchFamily="18" charset="0"/>
                          <a:cs typeface="Times New Roman" panose="02020603050405020304" pitchFamily="18" charset="0"/>
                        </a:rPr>
                        <a:t>G</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H</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M</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Y</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X</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B</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G</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U</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O</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P</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Q</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6626658"/>
                  </a:ext>
                </a:extLst>
              </a:tr>
              <a:tr h="370840">
                <a:tc>
                  <a:txBody>
                    <a:bodyPr/>
                    <a:lstStyle/>
                    <a:p>
                      <a:pPr algn="ctr"/>
                      <a:r>
                        <a:rPr lang="en-US" sz="2400" b="1" dirty="0" smtClean="0">
                          <a:latin typeface="Times New Roman" panose="02020603050405020304" pitchFamily="18" charset="0"/>
                          <a:cs typeface="Times New Roman" panose="02020603050405020304" pitchFamily="18" charset="0"/>
                        </a:rPr>
                        <a:t>J</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F</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H</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I</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E</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U</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H</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O</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C</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W</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C</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3168433"/>
                  </a:ext>
                </a:extLst>
              </a:tr>
              <a:tr h="370840">
                <a:tc>
                  <a:txBody>
                    <a:bodyPr/>
                    <a:lstStyle/>
                    <a:p>
                      <a:pPr algn="ctr"/>
                      <a:r>
                        <a:rPr lang="en-US" sz="2400" b="1" dirty="0" smtClean="0">
                          <a:latin typeface="Times New Roman" panose="02020603050405020304" pitchFamily="18" charset="0"/>
                          <a:cs typeface="Times New Roman" panose="02020603050405020304" pitchFamily="18" charset="0"/>
                        </a:rPr>
                        <a:t>H</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D</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R</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C</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N</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U</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Y</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I</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N</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V</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8287218"/>
                  </a:ext>
                </a:extLst>
              </a:tr>
              <a:tr h="370840">
                <a:tc>
                  <a:txBody>
                    <a:bodyPr/>
                    <a:lstStyle/>
                    <a:p>
                      <a:pPr algn="ctr"/>
                      <a:r>
                        <a:rPr lang="en-US" sz="2400" b="1" dirty="0" smtClean="0">
                          <a:latin typeface="Times New Roman" panose="02020603050405020304" pitchFamily="18" charset="0"/>
                          <a:cs typeface="Times New Roman" panose="02020603050405020304" pitchFamily="18" charset="0"/>
                        </a:rPr>
                        <a:t>Y</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K</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L</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N</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M</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V</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X</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V</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B</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J</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3869643"/>
                  </a:ext>
                </a:extLst>
              </a:tr>
              <a:tr h="370840">
                <a:tc>
                  <a:txBody>
                    <a:bodyPr/>
                    <a:lstStyle/>
                    <a:p>
                      <a:pPr algn="ctr"/>
                      <a:r>
                        <a:rPr lang="en-US" sz="2400" b="1" dirty="0" smtClean="0">
                          <a:latin typeface="Times New Roman" panose="02020603050405020304" pitchFamily="18" charset="0"/>
                          <a:cs typeface="Times New Roman" panose="02020603050405020304" pitchFamily="18" charset="0"/>
                        </a:rPr>
                        <a:t>Z</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X</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A</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C</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V</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P</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O</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H</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I</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U</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H</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0537139"/>
                  </a:ext>
                </a:extLst>
              </a:tr>
              <a:tr h="370840">
                <a:tc>
                  <a:txBody>
                    <a:bodyPr/>
                    <a:lstStyle/>
                    <a:p>
                      <a:pPr algn="ctr"/>
                      <a:r>
                        <a:rPr lang="en-US" sz="2400" b="1" dirty="0" smtClean="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C</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Y</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Y</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U</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I</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W</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F</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O</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G</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8672417"/>
                  </a:ext>
                </a:extLst>
              </a:tr>
              <a:tr h="370840">
                <a:tc>
                  <a:txBody>
                    <a:bodyPr/>
                    <a:lstStyle/>
                    <a:p>
                      <a:pPr algn="ctr"/>
                      <a:r>
                        <a:rPr lang="en-US" sz="2400" b="1" dirty="0" smtClean="0">
                          <a:latin typeface="Times New Roman" panose="02020603050405020304" pitchFamily="18" charset="0"/>
                          <a:cs typeface="Times New Roman" panose="02020603050405020304" pitchFamily="18" charset="0"/>
                        </a:rPr>
                        <a:t>H</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R</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D</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O</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A</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N</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K</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E</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N</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170351"/>
                  </a:ext>
                </a:extLst>
              </a:tr>
              <a:tr h="370840">
                <a:tc>
                  <a:txBody>
                    <a:bodyPr/>
                    <a:lstStyle/>
                    <a:p>
                      <a:pPr algn="ctr"/>
                      <a:r>
                        <a:rPr lang="en-US" sz="2400" b="1" dirty="0" smtClean="0">
                          <a:latin typeface="Times New Roman" panose="02020603050405020304" pitchFamily="18" charset="0"/>
                          <a:cs typeface="Times New Roman" panose="02020603050405020304" pitchFamily="18" charset="0"/>
                        </a:rPr>
                        <a:t>Q</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W</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T</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Y</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F</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G</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H</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M</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U</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Y</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smtClean="0">
                          <a:latin typeface="Times New Roman" panose="02020603050405020304" pitchFamily="18" charset="0"/>
                          <a:cs typeface="Times New Roman" panose="02020603050405020304" pitchFamily="18" charset="0"/>
                        </a:rPr>
                        <a:t>G</a:t>
                      </a:r>
                      <a:endParaRPr lang="en-US" sz="24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6644252"/>
                  </a:ext>
                </a:extLst>
              </a:tr>
            </a:tbl>
          </a:graphicData>
        </a:graphic>
      </p:graphicFrame>
      <p:pic>
        <p:nvPicPr>
          <p:cNvPr id="17" name="Picture 16" descr="Logo&#10;&#10;Description automatically generated">
            <a:extLst>
              <a:ext uri="{FF2B5EF4-FFF2-40B4-BE49-F238E27FC236}">
                <a16:creationId xmlns:a16="http://schemas.microsoft.com/office/drawing/2014/main" id="{BC6B0A5C-C2D3-4B16-9BF2-C272A7353B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88615"/>
            <a:ext cx="1348508" cy="374803"/>
          </a:xfrm>
          <a:prstGeom prst="rect">
            <a:avLst/>
          </a:prstGeom>
        </p:spPr>
      </p:pic>
      <p:sp>
        <p:nvSpPr>
          <p:cNvPr id="14" name="TextBox 13"/>
          <p:cNvSpPr txBox="1"/>
          <p:nvPr/>
        </p:nvSpPr>
        <p:spPr>
          <a:xfrm>
            <a:off x="2046031" y="5581082"/>
            <a:ext cx="9901094" cy="1077218"/>
          </a:xfrm>
          <a:prstGeom prst="rect">
            <a:avLst/>
          </a:prstGeom>
          <a:noFill/>
        </p:spPr>
        <p:txBody>
          <a:bodyPr wrap="square" rtlCol="0">
            <a:spAutoFit/>
          </a:bodyPr>
          <a:lstStyle/>
          <a:p>
            <a:pPr algn="ctr"/>
            <a:r>
              <a:rPr lang="en-US" sz="3200" b="1" dirty="0" err="1" smtClean="0">
                <a:solidFill>
                  <a:srgbClr val="0070C0"/>
                </a:solidFill>
                <a:latin typeface="Times New Roman" panose="02020603050405020304" pitchFamily="18" charset="0"/>
                <a:cs typeface="Times New Roman" panose="02020603050405020304" pitchFamily="18" charset="0"/>
              </a:rPr>
              <a:t>Hãy</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tìm</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những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chữ</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cái</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đứng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liền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nhau</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trong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bảng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trên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để</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ghép</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thành</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các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từ</a:t>
            </a:r>
            <a:r>
              <a:rPr lang="en-US" sz="3200" b="1" dirty="0" smtClean="0">
                <a:solidFill>
                  <a:srgbClr val="0070C0"/>
                </a:solidFill>
                <a:latin typeface="Times New Roman" panose="02020603050405020304" pitchFamily="18" charset="0"/>
                <a:cs typeface="Times New Roman" panose="02020603050405020304" pitchFamily="18" charset="0"/>
              </a:rPr>
              <a:t>/</a:t>
            </a:r>
            <a:r>
              <a:rPr lang="en-US" sz="3200" b="1" dirty="0" err="1" smtClean="0">
                <a:solidFill>
                  <a:srgbClr val="0070C0"/>
                </a:solidFill>
                <a:latin typeface="Times New Roman" panose="02020603050405020304" pitchFamily="18" charset="0"/>
                <a:cs typeface="Times New Roman" panose="02020603050405020304" pitchFamily="18" charset="0"/>
              </a:rPr>
              <a:t>cụm</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từ</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có</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nghĩa</a:t>
            </a:r>
            <a:r>
              <a:rPr lang="en-US" sz="3200" b="1" dirty="0" smtClean="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415685" y="1427141"/>
            <a:ext cx="7357580" cy="4621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89757" y="4616231"/>
            <a:ext cx="5830529" cy="4621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1742404">
            <a:off x="2008132" y="2798639"/>
            <a:ext cx="9860298" cy="4621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019987" y="2321244"/>
            <a:ext cx="5753278" cy="4621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9849931">
            <a:off x="2915480" y="3231345"/>
            <a:ext cx="4728962" cy="4621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6736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638DE6-96DA-4B41-AC83-B9F9685320F3}"/>
              </a:ext>
            </a:extLst>
          </p:cNvPr>
          <p:cNvSpPr/>
          <p:nvPr/>
        </p:nvSpPr>
        <p:spPr>
          <a:xfrm>
            <a:off x="0" y="0"/>
            <a:ext cx="12192000" cy="6858000"/>
          </a:xfrm>
          <a:prstGeom prst="rect">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ADB4D1B8-AC11-4911-9F3A-83BAE7056F15}"/>
              </a:ext>
            </a:extLst>
          </p:cNvPr>
          <p:cNvSpPr/>
          <p:nvPr/>
        </p:nvSpPr>
        <p:spPr>
          <a:xfrm>
            <a:off x="0" y="5797685"/>
            <a:ext cx="12192000" cy="1060315"/>
          </a:xfrm>
          <a:prstGeom prst="rect">
            <a:avLst/>
          </a:prstGeom>
          <a:solidFill>
            <a:srgbClr val="F3E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a:extLst>
              <a:ext uri="{FF2B5EF4-FFF2-40B4-BE49-F238E27FC236}">
                <a16:creationId xmlns:a16="http://schemas.microsoft.com/office/drawing/2014/main" id="{2BDB1997-5ABD-41DB-9B11-13C0161412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056" b="65463" l="32448" r="46042">
                        <a14:foregroundMark x1="38802" y1="33056" x2="40417" y2="33241"/>
                        <a14:foregroundMark x1="41719" y1="60278" x2="42292" y2="63333"/>
                        <a14:foregroundMark x1="43229" y1="65278" x2="43490" y2="65463"/>
                      </a14:backgroundRemoval>
                    </a14:imgEffect>
                  </a14:imgLayer>
                </a14:imgProps>
              </a:ext>
            </a:extLst>
          </a:blip>
          <a:srcRect l="30784" t="29972" r="52211" b="31318"/>
          <a:stretch/>
        </p:blipFill>
        <p:spPr>
          <a:xfrm>
            <a:off x="10555359" y="4690609"/>
            <a:ext cx="1555712" cy="1992109"/>
          </a:xfrm>
          <a:prstGeom prst="rect">
            <a:avLst/>
          </a:prstGeom>
        </p:spPr>
      </p:pic>
      <p:pic>
        <p:nvPicPr>
          <p:cNvPr id="5" name="Picture 4">
            <a:extLst>
              <a:ext uri="{FF2B5EF4-FFF2-40B4-BE49-F238E27FC236}">
                <a16:creationId xmlns:a16="http://schemas.microsoft.com/office/drawing/2014/main" id="{2E0B8ABB-F7EA-4025-990C-798938DB11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981" b="66667" l="33229" r="45156">
                        <a14:foregroundMark x1="37865" y1="47778" x2="37760" y2="51204"/>
                        <a14:foregroundMark x1="40885" y1="65833" x2="41354" y2="66667"/>
                      </a14:backgroundRemoval>
                    </a14:imgEffect>
                  </a14:imgLayer>
                </a14:imgProps>
              </a:ext>
            </a:extLst>
          </a:blip>
          <a:srcRect l="31785" t="30158" r="53304" b="30794"/>
          <a:stretch/>
        </p:blipFill>
        <p:spPr>
          <a:xfrm flipH="1">
            <a:off x="0" y="4906102"/>
            <a:ext cx="1361872" cy="1951898"/>
          </a:xfrm>
          <a:prstGeom prst="rect">
            <a:avLst/>
          </a:prstGeom>
        </p:spPr>
      </p:pic>
      <p:pic>
        <p:nvPicPr>
          <p:cNvPr id="6" name="Picture 5">
            <a:extLst>
              <a:ext uri="{FF2B5EF4-FFF2-40B4-BE49-F238E27FC236}">
                <a16:creationId xmlns:a16="http://schemas.microsoft.com/office/drawing/2014/main" id="{F3CDE7FE-8A6E-4A5B-99FC-69EAF20E7AB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2407" b="66667" l="35052" r="48802">
                        <a14:foregroundMark x1="37188" y1="64444" x2="37865" y2="64630"/>
                        <a14:foregroundMark x1="37396" y1="64074" x2="39219" y2="64907"/>
                        <a14:foregroundMark x1="40781" y1="66481" x2="41094" y2="66759"/>
                        <a14:foregroundMark x1="43073" y1="32407" x2="43073" y2="32407"/>
                      </a14:backgroundRemoval>
                    </a14:imgEffect>
                  </a14:imgLayer>
                </a14:imgProps>
              </a:ext>
            </a:extLst>
          </a:blip>
          <a:srcRect l="33537" t="28699" r="49309" b="32488"/>
          <a:stretch/>
        </p:blipFill>
        <p:spPr>
          <a:xfrm flipH="1">
            <a:off x="2240229" y="4474297"/>
            <a:ext cx="1555712" cy="1953079"/>
          </a:xfrm>
          <a:prstGeom prst="rect">
            <a:avLst/>
          </a:prstGeom>
        </p:spPr>
      </p:pic>
      <p:pic>
        <p:nvPicPr>
          <p:cNvPr id="7" name="Picture 6" descr="Logo&#10;&#10;Description automatically generated">
            <a:extLst>
              <a:ext uri="{FF2B5EF4-FFF2-40B4-BE49-F238E27FC236}">
                <a16:creationId xmlns:a16="http://schemas.microsoft.com/office/drawing/2014/main" id="{C3CEE989-3C48-4770-889D-5D95A72512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310" y="101709"/>
            <a:ext cx="2711568" cy="726700"/>
          </a:xfrm>
          <a:prstGeom prst="rect">
            <a:avLst/>
          </a:prstGeom>
        </p:spPr>
      </p:pic>
      <p:sp>
        <p:nvSpPr>
          <p:cNvPr id="8" name="Rectangle 7">
            <a:extLst>
              <a:ext uri="{FF2B5EF4-FFF2-40B4-BE49-F238E27FC236}">
                <a16:creationId xmlns:a16="http://schemas.microsoft.com/office/drawing/2014/main" id="{548D0AE0-4895-4512-BD8D-D708A327EBE4}"/>
              </a:ext>
            </a:extLst>
          </p:cNvPr>
          <p:cNvSpPr/>
          <p:nvPr/>
        </p:nvSpPr>
        <p:spPr>
          <a:xfrm>
            <a:off x="2883878" y="360635"/>
            <a:ext cx="9308122" cy="208848"/>
          </a:xfrm>
          <a:prstGeom prst="rect">
            <a:avLst/>
          </a:prstGeom>
          <a:solidFill>
            <a:srgbClr val="F3E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2C22863E-C90C-4E2B-B252-605B8F80549C}"/>
              </a:ext>
            </a:extLst>
          </p:cNvPr>
          <p:cNvSpPr txBox="1"/>
          <p:nvPr/>
        </p:nvSpPr>
        <p:spPr>
          <a:xfrm>
            <a:off x="2777599" y="2043347"/>
            <a:ext cx="6742495" cy="1323439"/>
          </a:xfrm>
          <a:prstGeom prst="rect">
            <a:avLst/>
          </a:prstGeom>
          <a:noFill/>
        </p:spPr>
        <p:txBody>
          <a:bodyPr wrap="square" rtlCol="0">
            <a:spAutoFit/>
          </a:bodyPr>
          <a:lstStyle/>
          <a:p>
            <a:pPr algn="ctr"/>
            <a:r>
              <a:rPr lang="en-US" sz="8000" b="1" dirty="0" smtClean="0">
                <a:ln>
                  <a:solidFill>
                    <a:schemeClr val="accent1">
                      <a:lumMod val="20000"/>
                      <a:lumOff val="80000"/>
                    </a:schemeClr>
                  </a:solidFill>
                </a:ln>
                <a:solidFill>
                  <a:srgbClr val="F3E4A2"/>
                </a:solidFill>
              </a:rPr>
              <a:t>II. KHÁM PHÁ</a:t>
            </a:r>
            <a:endParaRPr lang="vi-VN" sz="8000" b="1" dirty="0">
              <a:ln>
                <a:solidFill>
                  <a:schemeClr val="accent1">
                    <a:lumMod val="20000"/>
                    <a:lumOff val="80000"/>
                  </a:schemeClr>
                </a:solidFill>
              </a:ln>
              <a:solidFill>
                <a:srgbClr val="F3E4A2"/>
              </a:solidFill>
            </a:endParaRPr>
          </a:p>
        </p:txBody>
      </p:sp>
      <p:pic>
        <p:nvPicPr>
          <p:cNvPr id="10" name="Picture 9">
            <a:extLst>
              <a:ext uri="{FF2B5EF4-FFF2-40B4-BE49-F238E27FC236}">
                <a16:creationId xmlns:a16="http://schemas.microsoft.com/office/drawing/2014/main" id="{C095E3F2-E3D1-4292-AA53-ACD1B1D2F24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8333" b="67315" l="33125" r="46875">
                        <a14:foregroundMark x1="35990" y1="64630" x2="36510" y2="65185"/>
                        <a14:foregroundMark x1="42031" y1="66852" x2="43802" y2="67407"/>
                        <a14:foregroundMark x1="38698" y1="55926" x2="40885" y2="59352"/>
                        <a14:foregroundMark x1="40052" y1="59630" x2="40885" y2="60833"/>
                        <a14:foregroundMark x1="41615" y1="61389" x2="42188" y2="64074"/>
                        <a14:foregroundMark x1="42083" y1="28889" x2="42083" y2="28889"/>
                        <a14:foregroundMark x1="38333" y1="28796" x2="38333" y2="28796"/>
                        <a14:foregroundMark x1="41927" y1="28333" x2="41927" y2="28333"/>
                      </a14:backgroundRemoval>
                    </a14:imgEffect>
                  </a14:imgLayer>
                </a14:imgProps>
              </a:ext>
            </a:extLst>
          </a:blip>
          <a:srcRect l="31544" t="24837" r="51250" b="28414"/>
          <a:stretch/>
        </p:blipFill>
        <p:spPr>
          <a:xfrm>
            <a:off x="8158222" y="4382666"/>
            <a:ext cx="1361872" cy="2081406"/>
          </a:xfrm>
          <a:prstGeom prst="rect">
            <a:avLst/>
          </a:prstGeom>
        </p:spPr>
      </p:pic>
      <p:pic>
        <p:nvPicPr>
          <p:cNvPr id="11" name="Picture 10">
            <a:extLst>
              <a:ext uri="{FF2B5EF4-FFF2-40B4-BE49-F238E27FC236}">
                <a16:creationId xmlns:a16="http://schemas.microsoft.com/office/drawing/2014/main" id="{F0086282-DEA7-4316-B42A-066DD7B159F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389" b="75556" l="23021" r="37969">
                        <a14:foregroundMark x1="27708" y1="69537" x2="27708" y2="72407"/>
                        <a14:foregroundMark x1="25990" y1="74167" x2="27865" y2="74259"/>
                        <a14:foregroundMark x1="31198" y1="75648" x2="31198" y2="75648"/>
                        <a14:foregroundMark x1="36927" y1="47407" x2="36563" y2="51019"/>
                        <a14:foregroundMark x1="37760" y1="46481" x2="37969" y2="48148"/>
                        <a14:foregroundMark x1="31719" y1="41389" x2="31406" y2="42963"/>
                      </a14:backgroundRemoval>
                    </a14:imgEffect>
                  </a14:imgLayer>
                </a14:imgProps>
              </a:ext>
            </a:extLst>
          </a:blip>
          <a:srcRect l="21285" t="38443" r="61316" b="22924"/>
          <a:stretch/>
        </p:blipFill>
        <p:spPr>
          <a:xfrm>
            <a:off x="5069043" y="4238844"/>
            <a:ext cx="1779145" cy="2222051"/>
          </a:xfrm>
          <a:prstGeom prst="rect">
            <a:avLst/>
          </a:prstGeom>
        </p:spPr>
      </p:pic>
    </p:spTree>
    <p:extLst>
      <p:ext uri="{BB962C8B-B14F-4D97-AF65-F5344CB8AC3E}">
        <p14:creationId xmlns:p14="http://schemas.microsoft.com/office/powerpoint/2010/main" val="452389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3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3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ppt_x"/>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638DE6-96DA-4B41-AC83-B9F9685320F3}"/>
              </a:ext>
            </a:extLst>
          </p:cNvPr>
          <p:cNvSpPr/>
          <p:nvPr/>
        </p:nvSpPr>
        <p:spPr>
          <a:xfrm>
            <a:off x="0" y="0"/>
            <a:ext cx="12192000" cy="6858000"/>
          </a:xfrm>
          <a:prstGeom prst="rect">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ADB4D1B8-AC11-4911-9F3A-83BAE7056F15}"/>
              </a:ext>
            </a:extLst>
          </p:cNvPr>
          <p:cNvSpPr/>
          <p:nvPr/>
        </p:nvSpPr>
        <p:spPr>
          <a:xfrm>
            <a:off x="0" y="0"/>
            <a:ext cx="12192000" cy="6858002"/>
          </a:xfrm>
          <a:prstGeom prst="rect">
            <a:avLst/>
          </a:prstGeom>
          <a:solidFill>
            <a:srgbClr val="F3E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a:extLst>
              <a:ext uri="{FF2B5EF4-FFF2-40B4-BE49-F238E27FC236}">
                <a16:creationId xmlns:a16="http://schemas.microsoft.com/office/drawing/2014/main" id="{548D0AE0-4895-4512-BD8D-D708A327EBE4}"/>
              </a:ext>
            </a:extLst>
          </p:cNvPr>
          <p:cNvSpPr/>
          <p:nvPr/>
        </p:nvSpPr>
        <p:spPr>
          <a:xfrm>
            <a:off x="0" y="-1383220"/>
            <a:ext cx="12192000" cy="1120588"/>
          </a:xfrm>
          <a:prstGeom prst="rect">
            <a:avLst/>
          </a:prstGeom>
          <a:solidFill>
            <a:srgbClr val="F3E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7333EF86-9DBC-4927-B525-60DB153DDA28}"/>
              </a:ext>
            </a:extLst>
          </p:cNvPr>
          <p:cNvSpPr/>
          <p:nvPr/>
        </p:nvSpPr>
        <p:spPr>
          <a:xfrm>
            <a:off x="4389120" y="440772"/>
            <a:ext cx="7802880" cy="168986"/>
          </a:xfrm>
          <a:prstGeom prst="rect">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DF120E86-A7AB-40E1-B655-020DA5F574D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143" b="77738" l="22951" r="40843">
                        <a14:foregroundMark x1="31875" y1="60926" x2="32083" y2="62500"/>
                        <a14:backgroundMark x1="27813" y1="52870" x2="27708" y2="58426"/>
                        <a14:backgroundMark x1="30729" y1="49444" x2="33698" y2="49444"/>
                      </a14:backgroundRemoval>
                    </a14:imgEffect>
                  </a14:imgLayer>
                </a14:imgProps>
              </a:ext>
            </a:extLst>
          </a:blip>
          <a:srcRect l="20714" t="44444" r="56920" b="18562"/>
          <a:stretch/>
        </p:blipFill>
        <p:spPr>
          <a:xfrm>
            <a:off x="9990346" y="-403569"/>
            <a:ext cx="2423160" cy="2254446"/>
          </a:xfrm>
          <a:prstGeom prst="rect">
            <a:avLst/>
          </a:prstGeom>
        </p:spPr>
      </p:pic>
      <p:pic>
        <p:nvPicPr>
          <p:cNvPr id="10" name="Picture 9">
            <a:extLst>
              <a:ext uri="{FF2B5EF4-FFF2-40B4-BE49-F238E27FC236}">
                <a16:creationId xmlns:a16="http://schemas.microsoft.com/office/drawing/2014/main" id="{EFBB9958-7051-4E34-B445-E2423A64EE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796" b="77315" l="26198" r="42240">
                        <a14:foregroundMark x1="30052" y1="54074" x2="30885" y2="55833"/>
                        <a14:foregroundMark x1="30781" y1="56667" x2="31042" y2="57500"/>
                        <a14:foregroundMark x1="32344" y1="75370" x2="32604" y2="76019"/>
                        <a14:foregroundMark x1="32708" y1="72222" x2="32760" y2="74537"/>
                        <a14:foregroundMark x1="32500" y1="77315" x2="32656" y2="77407"/>
                        <a14:foregroundMark x1="37552" y1="74815" x2="37552" y2="74815"/>
                        <a14:foregroundMark x1="38802" y1="56944" x2="39271" y2="59444"/>
                        <a14:foregroundMark x1="39740" y1="56667" x2="39948" y2="58796"/>
                        <a14:foregroundMark x1="37708" y1="76204" x2="37708" y2="76204"/>
                        <a14:foregroundMark x1="42240" y1="74630" x2="42240" y2="74630"/>
                        <a14:foregroundMark x1="39531" y1="73796" x2="39531" y2="73796"/>
                        <a14:foregroundMark x1="29531" y1="65741" x2="29635" y2="71667"/>
                        <a14:foregroundMark x1="40365" y1="74444" x2="40365" y2="74444"/>
                        <a14:foregroundMark x1="40938" y1="74444" x2="40938" y2="74444"/>
                        <a14:foregroundMark x1="41354" y1="74537" x2="41354" y2="74537"/>
                        <a14:foregroundMark x1="30677" y1="44167" x2="30677" y2="44167"/>
                        <a14:foregroundMark x1="30938" y1="43796" x2="30938" y2="43796"/>
                        <a14:foregroundMark x1="29740" y1="54074" x2="29063" y2="54907"/>
                        <a14:foregroundMark x1="27917" y1="49352" x2="27917" y2="49352"/>
                        <a14:foregroundMark x1="29010" y1="45278" x2="29010" y2="45278"/>
                      </a14:backgroundRemoval>
                    </a14:imgEffect>
                  </a14:imgLayer>
                </a14:imgProps>
              </a:ext>
            </a:extLst>
          </a:blip>
          <a:srcRect l="24500" t="40373" r="58250" b="19721"/>
          <a:stretch/>
        </p:blipFill>
        <p:spPr>
          <a:xfrm>
            <a:off x="5373889" y="6697603"/>
            <a:ext cx="2103120" cy="2736788"/>
          </a:xfrm>
          <a:prstGeom prst="rect">
            <a:avLst/>
          </a:prstGeom>
        </p:spPr>
      </p:pic>
      <p:sp>
        <p:nvSpPr>
          <p:cNvPr id="13" name="TextBox 12">
            <a:extLst>
              <a:ext uri="{FF2B5EF4-FFF2-40B4-BE49-F238E27FC236}">
                <a16:creationId xmlns:a16="http://schemas.microsoft.com/office/drawing/2014/main" id="{C195E825-6F54-4BF0-80BD-07622031F986}"/>
              </a:ext>
            </a:extLst>
          </p:cNvPr>
          <p:cNvSpPr txBox="1"/>
          <p:nvPr/>
        </p:nvSpPr>
        <p:spPr>
          <a:xfrm>
            <a:off x="0" y="46180"/>
            <a:ext cx="10304206" cy="830997"/>
          </a:xfrm>
          <a:prstGeom prst="rect">
            <a:avLst/>
          </a:prstGeom>
          <a:solidFill>
            <a:srgbClr val="7F552B"/>
          </a:solidFill>
        </p:spPr>
        <p:txBody>
          <a:bodyPr wrap="square" rtlCol="0">
            <a:spAutoFit/>
          </a:bodyPr>
          <a:lstStyle/>
          <a:p>
            <a:pPr algn="ctr"/>
            <a:r>
              <a:rPr lang="en-US" sz="4800" b="1" dirty="0" smtClean="0">
                <a:ln>
                  <a:solidFill>
                    <a:schemeClr val="accent1">
                      <a:lumMod val="20000"/>
                      <a:lumOff val="80000"/>
                    </a:schemeClr>
                  </a:solidFill>
                </a:ln>
                <a:solidFill>
                  <a:srgbClr val="F3E4A2"/>
                </a:solidFill>
              </a:rPr>
              <a:t>1. </a:t>
            </a:r>
            <a:r>
              <a:rPr lang="en-US" sz="4800" b="1" dirty="0" err="1" smtClean="0">
                <a:ln>
                  <a:solidFill>
                    <a:schemeClr val="accent1">
                      <a:lumMod val="20000"/>
                      <a:lumOff val="80000"/>
                    </a:schemeClr>
                  </a:solidFill>
                </a:ln>
                <a:solidFill>
                  <a:srgbClr val="F3E4A2"/>
                </a:solidFill>
              </a:rPr>
              <a:t>Truyền</a:t>
            </a:r>
            <a:r>
              <a:rPr lang="en-US" sz="4800" b="1" dirty="0" smtClean="0">
                <a:ln>
                  <a:solidFill>
                    <a:schemeClr val="accent1">
                      <a:lumMod val="20000"/>
                      <a:lumOff val="80000"/>
                    </a:schemeClr>
                  </a:solidFill>
                </a:ln>
                <a:solidFill>
                  <a:srgbClr val="F3E4A2"/>
                </a:solidFill>
              </a:rPr>
              <a:t> </a:t>
            </a:r>
            <a:r>
              <a:rPr lang="en-US" sz="4800" b="1" dirty="0" err="1" smtClean="0">
                <a:ln>
                  <a:solidFill>
                    <a:schemeClr val="accent1">
                      <a:lumMod val="20000"/>
                      <a:lumOff val="80000"/>
                    </a:schemeClr>
                  </a:solidFill>
                </a:ln>
                <a:solidFill>
                  <a:srgbClr val="F3E4A2"/>
                </a:solidFill>
              </a:rPr>
              <a:t>thống</a:t>
            </a:r>
            <a:r>
              <a:rPr lang="en-US" sz="4800" b="1" dirty="0" smtClean="0">
                <a:ln>
                  <a:solidFill>
                    <a:schemeClr val="accent1">
                      <a:lumMod val="20000"/>
                      <a:lumOff val="80000"/>
                    </a:schemeClr>
                  </a:solidFill>
                </a:ln>
                <a:solidFill>
                  <a:srgbClr val="F3E4A2"/>
                </a:solidFill>
              </a:rPr>
              <a:t> </a:t>
            </a:r>
            <a:r>
              <a:rPr lang="en-US" sz="4800" b="1" dirty="0" err="1" smtClean="0">
                <a:ln>
                  <a:solidFill>
                    <a:schemeClr val="accent1">
                      <a:lumMod val="20000"/>
                      <a:lumOff val="80000"/>
                    </a:schemeClr>
                  </a:solidFill>
                </a:ln>
                <a:solidFill>
                  <a:srgbClr val="F3E4A2"/>
                </a:solidFill>
              </a:rPr>
              <a:t>của</a:t>
            </a:r>
            <a:r>
              <a:rPr lang="en-US" sz="4800" b="1" dirty="0" smtClean="0">
                <a:ln>
                  <a:solidFill>
                    <a:schemeClr val="accent1">
                      <a:lumMod val="20000"/>
                      <a:lumOff val="80000"/>
                    </a:schemeClr>
                  </a:solidFill>
                </a:ln>
                <a:solidFill>
                  <a:srgbClr val="F3E4A2"/>
                </a:solidFill>
              </a:rPr>
              <a:t> </a:t>
            </a:r>
            <a:r>
              <a:rPr lang="en-US" sz="4800" b="1" dirty="0" err="1" smtClean="0">
                <a:ln>
                  <a:solidFill>
                    <a:schemeClr val="accent1">
                      <a:lumMod val="20000"/>
                      <a:lumOff val="80000"/>
                    </a:schemeClr>
                  </a:solidFill>
                </a:ln>
                <a:solidFill>
                  <a:srgbClr val="F3E4A2"/>
                </a:solidFill>
              </a:rPr>
              <a:t>gia</a:t>
            </a:r>
            <a:r>
              <a:rPr lang="en-US" sz="4800" b="1" dirty="0" smtClean="0">
                <a:ln>
                  <a:solidFill>
                    <a:schemeClr val="accent1">
                      <a:lumMod val="20000"/>
                      <a:lumOff val="80000"/>
                    </a:schemeClr>
                  </a:solidFill>
                </a:ln>
                <a:solidFill>
                  <a:srgbClr val="F3E4A2"/>
                </a:solidFill>
              </a:rPr>
              <a:t> </a:t>
            </a:r>
            <a:r>
              <a:rPr lang="en-US" sz="4800" b="1" dirty="0" err="1" smtClean="0">
                <a:ln>
                  <a:solidFill>
                    <a:schemeClr val="accent1">
                      <a:lumMod val="20000"/>
                      <a:lumOff val="80000"/>
                    </a:schemeClr>
                  </a:solidFill>
                </a:ln>
                <a:solidFill>
                  <a:srgbClr val="F3E4A2"/>
                </a:solidFill>
              </a:rPr>
              <a:t>đình</a:t>
            </a:r>
            <a:r>
              <a:rPr lang="en-US" sz="4800" b="1" dirty="0" smtClean="0">
                <a:ln>
                  <a:solidFill>
                    <a:schemeClr val="accent1">
                      <a:lumMod val="20000"/>
                      <a:lumOff val="80000"/>
                    </a:schemeClr>
                  </a:solidFill>
                </a:ln>
                <a:solidFill>
                  <a:srgbClr val="F3E4A2"/>
                </a:solidFill>
              </a:rPr>
              <a:t>, </a:t>
            </a:r>
            <a:r>
              <a:rPr lang="en-US" sz="4800" b="1" dirty="0" err="1" smtClean="0">
                <a:ln>
                  <a:solidFill>
                    <a:schemeClr val="accent1">
                      <a:lumMod val="20000"/>
                      <a:lumOff val="80000"/>
                    </a:schemeClr>
                  </a:solidFill>
                </a:ln>
                <a:solidFill>
                  <a:srgbClr val="F3E4A2"/>
                </a:solidFill>
              </a:rPr>
              <a:t>dòng</a:t>
            </a:r>
            <a:r>
              <a:rPr lang="en-US" sz="4800" b="1" dirty="0" smtClean="0">
                <a:ln>
                  <a:solidFill>
                    <a:schemeClr val="accent1">
                      <a:lumMod val="20000"/>
                      <a:lumOff val="80000"/>
                    </a:schemeClr>
                  </a:solidFill>
                </a:ln>
                <a:solidFill>
                  <a:srgbClr val="F3E4A2"/>
                </a:solidFill>
              </a:rPr>
              <a:t> </a:t>
            </a:r>
            <a:r>
              <a:rPr lang="en-US" sz="4800" b="1" dirty="0" err="1" smtClean="0">
                <a:ln>
                  <a:solidFill>
                    <a:schemeClr val="accent1">
                      <a:lumMod val="20000"/>
                      <a:lumOff val="80000"/>
                    </a:schemeClr>
                  </a:solidFill>
                </a:ln>
                <a:solidFill>
                  <a:srgbClr val="F3E4A2"/>
                </a:solidFill>
              </a:rPr>
              <a:t>họ</a:t>
            </a:r>
            <a:endParaRPr lang="vi-VN" sz="4800" b="1" dirty="0">
              <a:ln>
                <a:solidFill>
                  <a:schemeClr val="accent1">
                    <a:lumMod val="20000"/>
                    <a:lumOff val="80000"/>
                  </a:schemeClr>
                </a:solidFill>
              </a:ln>
              <a:solidFill>
                <a:srgbClr val="F3E4A2"/>
              </a:solidFill>
            </a:endParaRPr>
          </a:p>
        </p:txBody>
      </p:sp>
      <p:pic>
        <p:nvPicPr>
          <p:cNvPr id="1026" name="Picture 2" descr="Tôn Thất Tùng: Người thầy thuốc làm rạng danh y học Việt Nam | baotintuc.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99200"/>
            <a:ext cx="6558116" cy="42670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38122" y="1003555"/>
            <a:ext cx="8573729" cy="1200329"/>
          </a:xfrm>
          <a:prstGeom prst="rect">
            <a:avLst/>
          </a:prstGeom>
          <a:noFill/>
        </p:spPr>
        <p:txBody>
          <a:bodyPr wrap="square" rtlCol="0">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“MỘT GIA ĐÌNH TRUYỀN THỐNG TRONG NGÀNH Y”</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634316" y="2548736"/>
            <a:ext cx="5481483" cy="1384995"/>
          </a:xfrm>
          <a:prstGeom prst="rect">
            <a:avLst/>
          </a:prstGeom>
          <a:noFill/>
        </p:spPr>
        <p:txBody>
          <a:bodyPr wrap="square" rtlCol="0">
            <a:spAutoFit/>
          </a:bodyPr>
          <a:lstStyle/>
          <a:p>
            <a:pPr algn="ctr"/>
            <a:r>
              <a:rPr lang="en-US" sz="2800" dirty="0" err="1" smtClean="0">
                <a:solidFill>
                  <a:srgbClr val="002060"/>
                </a:solidFill>
                <a:latin typeface="Times New Roman" panose="02020603050405020304" pitchFamily="18" charset="0"/>
                <a:cs typeface="Times New Roman" panose="02020603050405020304" pitchFamily="18" charset="0"/>
              </a:rPr>
              <a:t>Câu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hỏi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Truyền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thống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của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gia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đình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Giáo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sư</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Tôn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Thất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Tùng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được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thể</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hiện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như</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thế</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nào</a:t>
            </a:r>
            <a:r>
              <a:rPr lang="en-US" sz="2800" dirty="0" smtClean="0">
                <a:solidFill>
                  <a:srgbClr val="002060"/>
                </a:solidFill>
                <a:latin typeface="Times New Roman" panose="02020603050405020304" pitchFamily="18" charset="0"/>
                <a:cs typeface="Times New Roman" panose="02020603050405020304" pitchFamily="18" charset="0"/>
              </a:rPr>
              <a:t> qua </a:t>
            </a:r>
            <a:r>
              <a:rPr lang="en-US" sz="2800" dirty="0" err="1" smtClean="0">
                <a:solidFill>
                  <a:srgbClr val="002060"/>
                </a:solidFill>
                <a:latin typeface="Times New Roman" panose="02020603050405020304" pitchFamily="18" charset="0"/>
                <a:cs typeface="Times New Roman" panose="02020603050405020304" pitchFamily="18" charset="0"/>
              </a:rPr>
              <a:t>thông</a:t>
            </a:r>
            <a:r>
              <a:rPr lang="en-US" sz="2800" dirty="0" smtClean="0">
                <a:solidFill>
                  <a:srgbClr val="002060"/>
                </a:solidFill>
                <a:latin typeface="Times New Roman" panose="02020603050405020304" pitchFamily="18" charset="0"/>
                <a:cs typeface="Times New Roman" panose="02020603050405020304" pitchFamily="18" charset="0"/>
              </a:rPr>
              <a:t> tin </a:t>
            </a:r>
            <a:r>
              <a:rPr lang="en-US" sz="2800" dirty="0" err="1" smtClean="0">
                <a:solidFill>
                  <a:srgbClr val="002060"/>
                </a:solidFill>
                <a:latin typeface="Times New Roman" panose="02020603050405020304" pitchFamily="18" charset="0"/>
                <a:cs typeface="Times New Roman" panose="02020603050405020304" pitchFamily="18" charset="0"/>
              </a:rPr>
              <a:t>trên</a:t>
            </a:r>
            <a:r>
              <a:rPr lang="en-US" sz="2800" dirty="0" smtClean="0">
                <a:solidFill>
                  <a:srgbClr val="00206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6489290" y="4221149"/>
            <a:ext cx="5702710" cy="1938992"/>
          </a:xfrm>
          <a:prstGeom prst="rect">
            <a:avLst/>
          </a:prstGeom>
          <a:noFill/>
        </p:spPr>
        <p:txBody>
          <a:bodyPr wrap="square" rtlCol="0">
            <a:spAutoFit/>
          </a:bodyPr>
          <a:lstStyle/>
          <a:p>
            <a:pPr algn="ctr"/>
            <a:r>
              <a:rPr lang="vi-VN" sz="2400" i="1" dirty="0">
                <a:latin typeface="Times New Roman" panose="02020603050405020304" pitchFamily="18" charset="0"/>
                <a:cs typeface="Times New Roman" panose="02020603050405020304" pitchFamily="18" charset="0"/>
              </a:rPr>
              <a:t>Gia đình Giáo sư, bác sĩ Tôn Thất Tùng là gia đình y đức, nổi tiếng trong lịch sử Y học Việt Nam và thế giới. Ba người con của Giáo sư Tôn Thất Tùng đều tiếp nối truyền thống, sự nghiệp của cha trong ngành Y.</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84656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E3C02-CE8F-4D19-813F-D54D72516144}"/>
              </a:ext>
            </a:extLst>
          </p:cNvPr>
          <p:cNvSpPr/>
          <p:nvPr/>
        </p:nvSpPr>
        <p:spPr>
          <a:xfrm>
            <a:off x="-1" y="-1"/>
            <a:ext cx="12192000" cy="6858000"/>
          </a:xfrm>
          <a:prstGeom prst="rect">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3">
            <a:extLst>
              <a:ext uri="{FF2B5EF4-FFF2-40B4-BE49-F238E27FC236}">
                <a16:creationId xmlns:a16="http://schemas.microsoft.com/office/drawing/2014/main" id="{D29855A4-4483-4B28-B8CE-C2B489AD5FDE}"/>
              </a:ext>
            </a:extLst>
          </p:cNvPr>
          <p:cNvGrpSpPr/>
          <p:nvPr/>
        </p:nvGrpSpPr>
        <p:grpSpPr>
          <a:xfrm>
            <a:off x="313764" y="212943"/>
            <a:ext cx="11564471" cy="6250610"/>
            <a:chOff x="313764" y="212943"/>
            <a:chExt cx="11564471" cy="6250610"/>
          </a:xfrm>
        </p:grpSpPr>
        <p:grpSp>
          <p:nvGrpSpPr>
            <p:cNvPr id="6" name="Group 5">
              <a:extLst>
                <a:ext uri="{FF2B5EF4-FFF2-40B4-BE49-F238E27FC236}">
                  <a16:creationId xmlns:a16="http://schemas.microsoft.com/office/drawing/2014/main" id="{88E092DE-3AD6-4834-97CC-5629161AA8F4}"/>
                </a:ext>
              </a:extLst>
            </p:cNvPr>
            <p:cNvGrpSpPr/>
            <p:nvPr/>
          </p:nvGrpSpPr>
          <p:grpSpPr>
            <a:xfrm>
              <a:off x="313764" y="242048"/>
              <a:ext cx="11564471" cy="6221505"/>
              <a:chOff x="313764" y="242048"/>
              <a:chExt cx="11564471" cy="6221505"/>
            </a:xfrm>
          </p:grpSpPr>
          <p:grpSp>
            <p:nvGrpSpPr>
              <p:cNvPr id="8" name="Group 7">
                <a:extLst>
                  <a:ext uri="{FF2B5EF4-FFF2-40B4-BE49-F238E27FC236}">
                    <a16:creationId xmlns:a16="http://schemas.microsoft.com/office/drawing/2014/main" id="{ABE43C33-9ED6-4A58-8B4F-8742A7E486A2}"/>
                  </a:ext>
                </a:extLst>
              </p:cNvPr>
              <p:cNvGrpSpPr/>
              <p:nvPr/>
            </p:nvGrpSpPr>
            <p:grpSpPr>
              <a:xfrm>
                <a:off x="313764" y="242048"/>
                <a:ext cx="11564471" cy="6221505"/>
                <a:chOff x="313764" y="242048"/>
                <a:chExt cx="11564471" cy="6221505"/>
              </a:xfrm>
            </p:grpSpPr>
            <p:sp>
              <p:nvSpPr>
                <p:cNvPr id="10" name="Rectangle: Rounded Corners 5">
                  <a:extLst>
                    <a:ext uri="{FF2B5EF4-FFF2-40B4-BE49-F238E27FC236}">
                      <a16:creationId xmlns:a16="http://schemas.microsoft.com/office/drawing/2014/main" id="{B4E5AE23-3FEB-4CCB-8DD7-4504C325AF3C}"/>
                    </a:ext>
                  </a:extLst>
                </p:cNvPr>
                <p:cNvSpPr/>
                <p:nvPr/>
              </p:nvSpPr>
              <p:spPr>
                <a:xfrm>
                  <a:off x="313764" y="242048"/>
                  <a:ext cx="11564471" cy="6221505"/>
                </a:xfrm>
                <a:prstGeom prst="roundRect">
                  <a:avLst>
                    <a:gd name="adj" fmla="val 4419"/>
                  </a:avLst>
                </a:prstGeom>
                <a:solidFill>
                  <a:srgbClr val="F3E4A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Top Corners Rounded 10">
                  <a:extLst>
                    <a:ext uri="{FF2B5EF4-FFF2-40B4-BE49-F238E27FC236}">
                      <a16:creationId xmlns:a16="http://schemas.microsoft.com/office/drawing/2014/main" id="{0A8FDB9D-E531-4BC4-B3C3-10B8B13B60AC}"/>
                    </a:ext>
                  </a:extLst>
                </p:cNvPr>
                <p:cNvSpPr/>
                <p:nvPr/>
              </p:nvSpPr>
              <p:spPr>
                <a:xfrm>
                  <a:off x="313764" y="242048"/>
                  <a:ext cx="11564471" cy="708211"/>
                </a:xfrm>
                <a:prstGeom prst="round2SameRect">
                  <a:avLst>
                    <a:gd name="adj1" fmla="val 30259"/>
                    <a:gd name="adj2" fmla="val 0"/>
                  </a:avLst>
                </a:prstGeom>
                <a:solidFill>
                  <a:srgbClr val="AF7C7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9" name="Picture 8">
                <a:extLst>
                  <a:ext uri="{FF2B5EF4-FFF2-40B4-BE49-F238E27FC236}">
                    <a16:creationId xmlns:a16="http://schemas.microsoft.com/office/drawing/2014/main" id="{8E1F3919-F70D-4595-BD7B-E6019E47EE6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815" b="74352" l="18125" r="38385">
                            <a14:foregroundMark x1="19010" y1="53333" x2="19635" y2="54074"/>
                            <a14:foregroundMark x1="18177" y1="53426" x2="18177" y2="53426"/>
                            <a14:foregroundMark x1="22552" y1="50093" x2="23177" y2="51204"/>
                            <a14:foregroundMark x1="23021" y1="53333" x2="24688" y2="55926"/>
                            <a14:foregroundMark x1="35000" y1="54815" x2="33854" y2="58148"/>
                            <a14:foregroundMark x1="30208" y1="58889" x2="30833" y2="58519"/>
                            <a14:foregroundMark x1="31198" y1="63148" x2="32292" y2="66852"/>
                            <a14:foregroundMark x1="35156" y1="52407" x2="36354" y2="51667"/>
                            <a14:foregroundMark x1="33385" y1="73426" x2="34115" y2="74444"/>
                            <a14:foregroundMark x1="38385" y1="50093" x2="38385" y2="50093"/>
                            <a14:foregroundMark x1="24635" y1="73704" x2="26406" y2="73148"/>
                            <a14:foregroundMark x1="25313" y1="53333" x2="25365" y2="56296"/>
                            <a14:foregroundMark x1="28594" y1="44259" x2="28594" y2="44259"/>
                            <a14:foregroundMark x1="29792" y1="44537" x2="30521" y2="44352"/>
                            <a14:foregroundMark x1="31615" y1="43796" x2="32448" y2="43241"/>
                            <a14:foregroundMark x1="30938" y1="40926" x2="30260" y2="40556"/>
                            <a14:foregroundMark x1="27813" y1="40278" x2="26979" y2="40278"/>
                          </a14:backgroundRemoval>
                        </a14:imgEffect>
                      </a14:imgLayer>
                    </a14:imgProps>
                  </a:ext>
                </a:extLst>
              </a:blip>
              <a:srcRect l="17241" t="46375" r="60517" b="31508"/>
              <a:stretch/>
            </p:blipFill>
            <p:spPr>
              <a:xfrm>
                <a:off x="10401134" y="263169"/>
                <a:ext cx="1192151" cy="666842"/>
              </a:xfrm>
              <a:prstGeom prst="rect">
                <a:avLst/>
              </a:prstGeom>
            </p:spPr>
          </p:pic>
        </p:grpSp>
        <p:pic>
          <p:nvPicPr>
            <p:cNvPr id="7" name="Picture 6">
              <a:extLst>
                <a:ext uri="{FF2B5EF4-FFF2-40B4-BE49-F238E27FC236}">
                  <a16:creationId xmlns:a16="http://schemas.microsoft.com/office/drawing/2014/main" id="{620DD9DC-74D9-4767-98CC-CDCEA628B7F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7685" b="75000" l="21875" r="43125">
                          <a14:foregroundMark x1="29948" y1="29352" x2="30312" y2="29537"/>
                          <a14:foregroundMark x1="27187" y1="39630" x2="29271" y2="43611"/>
                          <a14:foregroundMark x1="26510" y1="74259" x2="28333" y2="73981"/>
                          <a14:foregroundMark x1="29688" y1="73796" x2="30990" y2="74259"/>
                          <a14:foregroundMark x1="23073" y1="74537" x2="25052" y2="74722"/>
                          <a14:foregroundMark x1="22448" y1="74537" x2="23490" y2="75000"/>
                          <a14:foregroundMark x1="32031" y1="36667" x2="32604" y2="39352"/>
                          <a14:foregroundMark x1="33073" y1="50926" x2="33125" y2="55741"/>
                          <a14:foregroundMark x1="30573" y1="27963" x2="30573" y2="27963"/>
                          <a14:foregroundMark x1="30469" y1="27685" x2="30469" y2="27685"/>
                          <a14:foregroundMark x1="32396" y1="73611" x2="32813" y2="73333"/>
                        </a14:backgroundRemoval>
                      </a14:imgEffect>
                    </a14:imgLayer>
                  </a14:imgProps>
                </a:ext>
              </a:extLst>
            </a:blip>
            <a:srcRect l="19353" t="25364" r="54095" b="50652"/>
            <a:stretch/>
          </p:blipFill>
          <p:spPr>
            <a:xfrm>
              <a:off x="417587" y="212943"/>
              <a:ext cx="1411214" cy="717067"/>
            </a:xfrm>
            <a:prstGeom prst="rect">
              <a:avLst/>
            </a:prstGeom>
          </p:spPr>
        </p:pic>
      </p:grpSp>
      <p:pic>
        <p:nvPicPr>
          <p:cNvPr id="13" name="Picture 12">
            <a:extLst>
              <a:ext uri="{FF2B5EF4-FFF2-40B4-BE49-F238E27FC236}">
                <a16:creationId xmlns:a16="http://schemas.microsoft.com/office/drawing/2014/main" id="{8F90F571-F683-4078-864E-C750CB2638A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4444" b="56019" l="78594" r="91458">
                        <a14:foregroundMark x1="78594" y1="41944" x2="78906" y2="42500"/>
                        <a14:foregroundMark x1="86302" y1="41111" x2="86198" y2="44537"/>
                        <a14:foregroundMark x1="88854" y1="44722" x2="90573" y2="46204"/>
                        <a14:foregroundMark x1="90885" y1="46111" x2="91198" y2="47037"/>
                        <a14:foregroundMark x1="91510" y1="46667" x2="91510" y2="46667"/>
                        <a14:foregroundMark x1="85885" y1="55926" x2="85990" y2="56019"/>
                        <a14:foregroundMark x1="81979" y1="34444" x2="81979" y2="34444"/>
                        <a14:backgroundMark x1="80990" y1="49259" x2="82448" y2="49074"/>
                        <a14:backgroundMark x1="78958" y1="35463" x2="80260" y2="37222"/>
                        <a14:backgroundMark x1="89063" y1="36759" x2="89740" y2="39815"/>
                        <a14:backgroundMark x1="82969" y1="48241" x2="82917" y2="49352"/>
                        <a14:backgroundMark x1="83229" y1="47685" x2="82552" y2="51111"/>
                        <a14:backgroundMark x1="89635" y1="51667" x2="90000" y2="52407"/>
                      </a14:backgroundRemoval>
                    </a14:imgEffect>
                  </a14:imgLayer>
                </a14:imgProps>
              </a:ext>
            </a:extLst>
          </a:blip>
          <a:srcRect l="77759" t="31965" r="7981" b="41198"/>
          <a:stretch/>
        </p:blipFill>
        <p:spPr>
          <a:xfrm>
            <a:off x="0" y="4994805"/>
            <a:ext cx="1844040" cy="1952195"/>
          </a:xfrm>
          <a:prstGeom prst="rect">
            <a:avLst/>
          </a:prstGeom>
        </p:spPr>
      </p:pic>
      <p:sp>
        <p:nvSpPr>
          <p:cNvPr id="14" name="TextBox 13"/>
          <p:cNvSpPr txBox="1"/>
          <p:nvPr/>
        </p:nvSpPr>
        <p:spPr>
          <a:xfrm>
            <a:off x="1681316" y="2231923"/>
            <a:ext cx="8396749" cy="369332"/>
          </a:xfrm>
          <a:prstGeom prst="rect">
            <a:avLst/>
          </a:prstGeom>
          <a:noFill/>
        </p:spPr>
        <p:txBody>
          <a:bodyPr wrap="square" rtlCol="0">
            <a:spAutoFit/>
          </a:bodyPr>
          <a:lstStyle/>
          <a:p>
            <a:endParaRPr lang="en-US" dirty="0"/>
          </a:p>
        </p:txBody>
      </p:sp>
      <p:sp>
        <p:nvSpPr>
          <p:cNvPr id="17" name="TextBox 16">
            <a:extLst>
              <a:ext uri="{FF2B5EF4-FFF2-40B4-BE49-F238E27FC236}">
                <a16:creationId xmlns:a16="http://schemas.microsoft.com/office/drawing/2014/main" id="{2D92A311-8A30-4630-B853-BD6228E8BF51}"/>
              </a:ext>
            </a:extLst>
          </p:cNvPr>
          <p:cNvSpPr txBox="1"/>
          <p:nvPr/>
        </p:nvSpPr>
        <p:spPr>
          <a:xfrm>
            <a:off x="1462560" y="180654"/>
            <a:ext cx="8781692" cy="830997"/>
          </a:xfrm>
          <a:prstGeom prst="rect">
            <a:avLst/>
          </a:prstGeom>
          <a:noFill/>
        </p:spPr>
        <p:txBody>
          <a:bodyPr wrap="square" rtlCol="0">
            <a:spAutoFit/>
          </a:bodyPr>
          <a:lstStyle/>
          <a:p>
            <a:pPr algn="ctr"/>
            <a:r>
              <a:rPr lang="en-US" sz="4800" b="1" dirty="0" smtClean="0">
                <a:solidFill>
                  <a:srgbClr val="FFFF00"/>
                </a:solidFill>
                <a:latin typeface="Times New Roman" panose="02020603050405020304" pitchFamily="18" charset="0"/>
                <a:cs typeface="Times New Roman" panose="02020603050405020304" pitchFamily="18" charset="0"/>
              </a:rPr>
              <a:t>KẾT LUẬN</a:t>
            </a:r>
            <a:endParaRPr lang="vi-VN" sz="4800" b="1" dirty="0">
              <a:solidFill>
                <a:srgbClr val="FFFF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123194" y="1373484"/>
            <a:ext cx="9983057" cy="419157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smtClean="0">
              <a:solidFill>
                <a:srgbClr val="000000"/>
              </a:solidFill>
              <a:latin typeface="Times New Roman" panose="02020603050405020304" pitchFamily="18" charset="0"/>
              <a:cs typeface="Times New Roman" panose="02020603050405020304" pitchFamily="18" charset="0"/>
            </a:endParaRPr>
          </a:p>
          <a:p>
            <a:pPr algn="just"/>
            <a:endParaRPr lang="en-US" sz="3200" dirty="0">
              <a:solidFill>
                <a:srgbClr val="000000"/>
              </a:solidFill>
              <a:latin typeface="Times New Roman" panose="02020603050405020304" pitchFamily="18" charset="0"/>
              <a:cs typeface="Times New Roman" panose="02020603050405020304" pitchFamily="18" charset="0"/>
            </a:endParaRPr>
          </a:p>
          <a:p>
            <a:pPr algn="just"/>
            <a:r>
              <a:rPr lang="vi-VN" sz="3200" dirty="0" smtClean="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Truyền thống gia đình, dòng họ là những giá trị tốt đẹp mà gia đình, dòng họ đã tạo ra, được lưu truyền, phát huy từ thế hệ này sang thế hệ khác.</a:t>
            </a:r>
          </a:p>
          <a:p>
            <a:pPr algn="just"/>
            <a:r>
              <a:rPr lang="vi-VN" sz="3200" dirty="0">
                <a:solidFill>
                  <a:srgbClr val="000000"/>
                </a:solidFill>
                <a:latin typeface="Times New Roman" panose="02020603050405020304" pitchFamily="18" charset="0"/>
                <a:cs typeface="Times New Roman" panose="02020603050405020304" pitchFamily="18" charset="0"/>
              </a:rPr>
              <a:t>- Một số truyền thống điển hình của gia đình, dòng họ: hiếu học, cần cù lao động, giữ gìn nghề truyền thống,…</a:t>
            </a:r>
          </a:p>
          <a:p>
            <a:r>
              <a:rPr lang="vi-VN" sz="3200" dirty="0">
                <a:solidFill>
                  <a:srgbClr val="000000"/>
                </a:solidFill>
                <a:latin typeface="Times New Roman" panose="02020603050405020304" pitchFamily="18" charset="0"/>
                <a:cs typeface="Times New Roman" panose="02020603050405020304" pitchFamily="18" charset="0"/>
              </a:rPr>
              <a:t/>
            </a:r>
            <a:br>
              <a:rPr lang="vi-VN" sz="3200" dirty="0">
                <a:solidFill>
                  <a:srgbClr val="000000"/>
                </a:solidFill>
                <a:latin typeface="Times New Roman" panose="02020603050405020304" pitchFamily="18" charset="0"/>
                <a:cs typeface="Times New Roman" panose="02020603050405020304" pitchFamily="18" charset="0"/>
              </a:rPr>
            </a:br>
            <a:r>
              <a:rPr lang="vi-VN" sz="3200" dirty="0">
                <a:solidFill>
                  <a:srgbClr val="000000"/>
                </a:solidFill>
                <a:latin typeface="Times New Roman" panose="02020603050405020304" pitchFamily="18" charset="0"/>
                <a:cs typeface="Times New Roman" panose="02020603050405020304" pitchFamily="18" charset="0"/>
              </a:rPr>
              <a:t/>
            </a:r>
            <a:br>
              <a:rPr lang="vi-VN" sz="3200" dirty="0">
                <a:solidFill>
                  <a:srgbClr val="000000"/>
                </a:solidFill>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p:txBody>
      </p:sp>
      <p:pic>
        <p:nvPicPr>
          <p:cNvPr id="20" name="Picture 2" descr="Cách Cập Nhật Bài Hát Cho Đầu Karaoke Arirang AK 36 Và AK 36 HD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76967" y="4342636"/>
            <a:ext cx="1275510" cy="103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622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638DE6-96DA-4B41-AC83-B9F9685320F3}"/>
              </a:ext>
            </a:extLst>
          </p:cNvPr>
          <p:cNvSpPr/>
          <p:nvPr/>
        </p:nvSpPr>
        <p:spPr>
          <a:xfrm>
            <a:off x="0" y="0"/>
            <a:ext cx="12192000" cy="6858000"/>
          </a:xfrm>
          <a:prstGeom prst="rect">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ADB4D1B8-AC11-4911-9F3A-83BAE7056F15}"/>
              </a:ext>
            </a:extLst>
          </p:cNvPr>
          <p:cNvSpPr/>
          <p:nvPr/>
        </p:nvSpPr>
        <p:spPr>
          <a:xfrm>
            <a:off x="0" y="0"/>
            <a:ext cx="12192000" cy="6858002"/>
          </a:xfrm>
          <a:prstGeom prst="rect">
            <a:avLst/>
          </a:prstGeom>
          <a:solidFill>
            <a:srgbClr val="F3E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3">
            <a:extLst>
              <a:ext uri="{FF2B5EF4-FFF2-40B4-BE49-F238E27FC236}">
                <a16:creationId xmlns:a16="http://schemas.microsoft.com/office/drawing/2014/main" id="{548D0AE0-4895-4512-BD8D-D708A327EBE4}"/>
              </a:ext>
            </a:extLst>
          </p:cNvPr>
          <p:cNvSpPr/>
          <p:nvPr/>
        </p:nvSpPr>
        <p:spPr>
          <a:xfrm>
            <a:off x="0" y="-1383220"/>
            <a:ext cx="12192000" cy="1120588"/>
          </a:xfrm>
          <a:prstGeom prst="rect">
            <a:avLst/>
          </a:prstGeom>
          <a:solidFill>
            <a:srgbClr val="F3E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7333EF86-9DBC-4927-B525-60DB153DDA28}"/>
              </a:ext>
            </a:extLst>
          </p:cNvPr>
          <p:cNvSpPr/>
          <p:nvPr/>
        </p:nvSpPr>
        <p:spPr>
          <a:xfrm>
            <a:off x="4389120" y="440772"/>
            <a:ext cx="7802880" cy="168986"/>
          </a:xfrm>
          <a:prstGeom prst="rect">
            <a:avLst/>
          </a:prstGeom>
          <a:solidFill>
            <a:srgbClr val="7F5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DF120E86-A7AB-40E1-B655-020DA5F574D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143" b="77738" l="22951" r="40843">
                        <a14:foregroundMark x1="31875" y1="60926" x2="32083" y2="62500"/>
                        <a14:backgroundMark x1="27813" y1="52870" x2="27708" y2="58426"/>
                        <a14:backgroundMark x1="30729" y1="49444" x2="33698" y2="49444"/>
                      </a14:backgroundRemoval>
                    </a14:imgEffect>
                  </a14:imgLayer>
                </a14:imgProps>
              </a:ext>
            </a:extLst>
          </a:blip>
          <a:srcRect l="20714" t="44444" r="56920" b="18562"/>
          <a:stretch/>
        </p:blipFill>
        <p:spPr>
          <a:xfrm>
            <a:off x="10226040" y="-431618"/>
            <a:ext cx="2423160" cy="2254446"/>
          </a:xfrm>
          <a:prstGeom prst="rect">
            <a:avLst/>
          </a:prstGeom>
        </p:spPr>
      </p:pic>
      <p:pic>
        <p:nvPicPr>
          <p:cNvPr id="10" name="Picture 9">
            <a:extLst>
              <a:ext uri="{FF2B5EF4-FFF2-40B4-BE49-F238E27FC236}">
                <a16:creationId xmlns:a16="http://schemas.microsoft.com/office/drawing/2014/main" id="{EFBB9958-7051-4E34-B445-E2423A64EE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796" b="77315" l="26198" r="42240">
                        <a14:foregroundMark x1="30052" y1="54074" x2="30885" y2="55833"/>
                        <a14:foregroundMark x1="30781" y1="56667" x2="31042" y2="57500"/>
                        <a14:foregroundMark x1="32344" y1="75370" x2="32604" y2="76019"/>
                        <a14:foregroundMark x1="32708" y1="72222" x2="32760" y2="74537"/>
                        <a14:foregroundMark x1="32500" y1="77315" x2="32656" y2="77407"/>
                        <a14:foregroundMark x1="37552" y1="74815" x2="37552" y2="74815"/>
                        <a14:foregroundMark x1="38802" y1="56944" x2="39271" y2="59444"/>
                        <a14:foregroundMark x1="39740" y1="56667" x2="39948" y2="58796"/>
                        <a14:foregroundMark x1="37708" y1="76204" x2="37708" y2="76204"/>
                        <a14:foregroundMark x1="42240" y1="74630" x2="42240" y2="74630"/>
                        <a14:foregroundMark x1="39531" y1="73796" x2="39531" y2="73796"/>
                        <a14:foregroundMark x1="29531" y1="65741" x2="29635" y2="71667"/>
                        <a14:foregroundMark x1="40365" y1="74444" x2="40365" y2="74444"/>
                        <a14:foregroundMark x1="40938" y1="74444" x2="40938" y2="74444"/>
                        <a14:foregroundMark x1="41354" y1="74537" x2="41354" y2="74537"/>
                        <a14:foregroundMark x1="30677" y1="44167" x2="30677" y2="44167"/>
                        <a14:foregroundMark x1="30938" y1="43796" x2="30938" y2="43796"/>
                        <a14:foregroundMark x1="29740" y1="54074" x2="29063" y2="54907"/>
                        <a14:foregroundMark x1="27917" y1="49352" x2="27917" y2="49352"/>
                        <a14:foregroundMark x1="29010" y1="45278" x2="29010" y2="45278"/>
                      </a14:backgroundRemoval>
                    </a14:imgEffect>
                  </a14:imgLayer>
                </a14:imgProps>
              </a:ext>
            </a:extLst>
          </a:blip>
          <a:srcRect l="24500" t="40373" r="58250" b="19721"/>
          <a:stretch/>
        </p:blipFill>
        <p:spPr>
          <a:xfrm>
            <a:off x="5373889" y="6697603"/>
            <a:ext cx="2103120" cy="2736788"/>
          </a:xfrm>
          <a:prstGeom prst="rect">
            <a:avLst/>
          </a:prstGeom>
        </p:spPr>
      </p:pic>
      <p:sp>
        <p:nvSpPr>
          <p:cNvPr id="13" name="TextBox 12">
            <a:extLst>
              <a:ext uri="{FF2B5EF4-FFF2-40B4-BE49-F238E27FC236}">
                <a16:creationId xmlns:a16="http://schemas.microsoft.com/office/drawing/2014/main" id="{C195E825-6F54-4BF0-80BD-07622031F986}"/>
              </a:ext>
            </a:extLst>
          </p:cNvPr>
          <p:cNvSpPr txBox="1"/>
          <p:nvPr/>
        </p:nvSpPr>
        <p:spPr>
          <a:xfrm>
            <a:off x="-1" y="46180"/>
            <a:ext cx="10481187" cy="738664"/>
          </a:xfrm>
          <a:prstGeom prst="rect">
            <a:avLst/>
          </a:prstGeom>
          <a:solidFill>
            <a:srgbClr val="7F552B"/>
          </a:solidFill>
        </p:spPr>
        <p:txBody>
          <a:bodyPr wrap="square" rtlCol="0">
            <a:spAutoFit/>
          </a:bodyPr>
          <a:lstStyle/>
          <a:p>
            <a:pPr algn="ctr"/>
            <a:r>
              <a:rPr lang="en-US" sz="4200" b="1" dirty="0" smtClean="0">
                <a:ln>
                  <a:solidFill>
                    <a:schemeClr val="accent1">
                      <a:lumMod val="20000"/>
                      <a:lumOff val="80000"/>
                    </a:schemeClr>
                  </a:solidFill>
                </a:ln>
                <a:solidFill>
                  <a:srgbClr val="F3E4A2"/>
                </a:solidFill>
              </a:rPr>
              <a:t>2. Ý </a:t>
            </a:r>
            <a:r>
              <a:rPr lang="en-US" sz="4200" b="1" dirty="0" err="1" smtClean="0">
                <a:ln>
                  <a:solidFill>
                    <a:schemeClr val="accent1">
                      <a:lumMod val="20000"/>
                      <a:lumOff val="80000"/>
                    </a:schemeClr>
                  </a:solidFill>
                </a:ln>
                <a:solidFill>
                  <a:srgbClr val="F3E4A2"/>
                </a:solidFill>
              </a:rPr>
              <a:t>nghĩa</a:t>
            </a:r>
            <a:r>
              <a:rPr lang="en-US" sz="4200" b="1" dirty="0" smtClean="0">
                <a:ln>
                  <a:solidFill>
                    <a:schemeClr val="accent1">
                      <a:lumMod val="20000"/>
                      <a:lumOff val="80000"/>
                    </a:schemeClr>
                  </a:solidFill>
                </a:ln>
                <a:solidFill>
                  <a:srgbClr val="F3E4A2"/>
                </a:solidFill>
              </a:rPr>
              <a:t> </a:t>
            </a:r>
            <a:r>
              <a:rPr lang="en-US" sz="4200" b="1" dirty="0" err="1" smtClean="0">
                <a:ln>
                  <a:solidFill>
                    <a:schemeClr val="accent1">
                      <a:lumMod val="20000"/>
                      <a:lumOff val="80000"/>
                    </a:schemeClr>
                  </a:solidFill>
                </a:ln>
                <a:solidFill>
                  <a:srgbClr val="F3E4A2"/>
                </a:solidFill>
              </a:rPr>
              <a:t>của</a:t>
            </a:r>
            <a:r>
              <a:rPr lang="en-US" sz="4200" b="1" dirty="0" smtClean="0">
                <a:ln>
                  <a:solidFill>
                    <a:schemeClr val="accent1">
                      <a:lumMod val="20000"/>
                      <a:lumOff val="80000"/>
                    </a:schemeClr>
                  </a:solidFill>
                </a:ln>
                <a:solidFill>
                  <a:srgbClr val="F3E4A2"/>
                </a:solidFill>
              </a:rPr>
              <a:t> </a:t>
            </a:r>
            <a:r>
              <a:rPr lang="en-US" sz="4200" b="1" dirty="0" err="1" smtClean="0">
                <a:ln>
                  <a:solidFill>
                    <a:schemeClr val="accent1">
                      <a:lumMod val="20000"/>
                      <a:lumOff val="80000"/>
                    </a:schemeClr>
                  </a:solidFill>
                </a:ln>
                <a:solidFill>
                  <a:srgbClr val="F3E4A2"/>
                </a:solidFill>
              </a:rPr>
              <a:t>truyền</a:t>
            </a:r>
            <a:r>
              <a:rPr lang="en-US" sz="4200" b="1" dirty="0" smtClean="0">
                <a:ln>
                  <a:solidFill>
                    <a:schemeClr val="accent1">
                      <a:lumMod val="20000"/>
                      <a:lumOff val="80000"/>
                    </a:schemeClr>
                  </a:solidFill>
                </a:ln>
                <a:solidFill>
                  <a:srgbClr val="F3E4A2"/>
                </a:solidFill>
              </a:rPr>
              <a:t> </a:t>
            </a:r>
            <a:r>
              <a:rPr lang="en-US" sz="4200" b="1" dirty="0" err="1" smtClean="0">
                <a:ln>
                  <a:solidFill>
                    <a:schemeClr val="accent1">
                      <a:lumMod val="20000"/>
                      <a:lumOff val="80000"/>
                    </a:schemeClr>
                  </a:solidFill>
                </a:ln>
                <a:solidFill>
                  <a:srgbClr val="F3E4A2"/>
                </a:solidFill>
              </a:rPr>
              <a:t>thống</a:t>
            </a:r>
            <a:r>
              <a:rPr lang="en-US" sz="4200" b="1" dirty="0" smtClean="0">
                <a:ln>
                  <a:solidFill>
                    <a:schemeClr val="accent1">
                      <a:lumMod val="20000"/>
                      <a:lumOff val="80000"/>
                    </a:schemeClr>
                  </a:solidFill>
                </a:ln>
                <a:solidFill>
                  <a:srgbClr val="F3E4A2"/>
                </a:solidFill>
              </a:rPr>
              <a:t> </a:t>
            </a:r>
            <a:r>
              <a:rPr lang="en-US" sz="4200" b="1" dirty="0" err="1" smtClean="0">
                <a:ln>
                  <a:solidFill>
                    <a:schemeClr val="accent1">
                      <a:lumMod val="20000"/>
                      <a:lumOff val="80000"/>
                    </a:schemeClr>
                  </a:solidFill>
                </a:ln>
                <a:solidFill>
                  <a:srgbClr val="F3E4A2"/>
                </a:solidFill>
              </a:rPr>
              <a:t>gia</a:t>
            </a:r>
            <a:r>
              <a:rPr lang="en-US" sz="4200" b="1" dirty="0" smtClean="0">
                <a:ln>
                  <a:solidFill>
                    <a:schemeClr val="accent1">
                      <a:lumMod val="20000"/>
                      <a:lumOff val="80000"/>
                    </a:schemeClr>
                  </a:solidFill>
                </a:ln>
                <a:solidFill>
                  <a:srgbClr val="F3E4A2"/>
                </a:solidFill>
              </a:rPr>
              <a:t> </a:t>
            </a:r>
            <a:r>
              <a:rPr lang="en-US" sz="4200" b="1" dirty="0" err="1" smtClean="0">
                <a:ln>
                  <a:solidFill>
                    <a:schemeClr val="accent1">
                      <a:lumMod val="20000"/>
                      <a:lumOff val="80000"/>
                    </a:schemeClr>
                  </a:solidFill>
                </a:ln>
                <a:solidFill>
                  <a:srgbClr val="F3E4A2"/>
                </a:solidFill>
              </a:rPr>
              <a:t>đình</a:t>
            </a:r>
            <a:r>
              <a:rPr lang="en-US" sz="4200" b="1" dirty="0" smtClean="0">
                <a:ln>
                  <a:solidFill>
                    <a:schemeClr val="accent1">
                      <a:lumMod val="20000"/>
                      <a:lumOff val="80000"/>
                    </a:schemeClr>
                  </a:solidFill>
                </a:ln>
                <a:solidFill>
                  <a:srgbClr val="F3E4A2"/>
                </a:solidFill>
              </a:rPr>
              <a:t>, </a:t>
            </a:r>
            <a:r>
              <a:rPr lang="en-US" sz="4200" b="1" dirty="0" err="1" smtClean="0">
                <a:ln>
                  <a:solidFill>
                    <a:schemeClr val="accent1">
                      <a:lumMod val="20000"/>
                      <a:lumOff val="80000"/>
                    </a:schemeClr>
                  </a:solidFill>
                </a:ln>
                <a:solidFill>
                  <a:srgbClr val="F3E4A2"/>
                </a:solidFill>
              </a:rPr>
              <a:t>dòng</a:t>
            </a:r>
            <a:r>
              <a:rPr lang="en-US" sz="4200" b="1" dirty="0" smtClean="0">
                <a:ln>
                  <a:solidFill>
                    <a:schemeClr val="accent1">
                      <a:lumMod val="20000"/>
                      <a:lumOff val="80000"/>
                    </a:schemeClr>
                  </a:solidFill>
                </a:ln>
                <a:solidFill>
                  <a:srgbClr val="F3E4A2"/>
                </a:solidFill>
              </a:rPr>
              <a:t> </a:t>
            </a:r>
            <a:r>
              <a:rPr lang="en-US" sz="4200" b="1" dirty="0" err="1" smtClean="0">
                <a:ln>
                  <a:solidFill>
                    <a:schemeClr val="accent1">
                      <a:lumMod val="20000"/>
                      <a:lumOff val="80000"/>
                    </a:schemeClr>
                  </a:solidFill>
                </a:ln>
                <a:solidFill>
                  <a:srgbClr val="F3E4A2"/>
                </a:solidFill>
              </a:rPr>
              <a:t>họ</a:t>
            </a:r>
            <a:endParaRPr lang="vi-VN" sz="4200" b="1" dirty="0">
              <a:ln>
                <a:solidFill>
                  <a:schemeClr val="accent1">
                    <a:lumMod val="20000"/>
                    <a:lumOff val="80000"/>
                  </a:schemeClr>
                </a:solidFill>
              </a:ln>
              <a:solidFill>
                <a:srgbClr val="F3E4A2"/>
              </a:solidFill>
            </a:endParaRPr>
          </a:p>
        </p:txBody>
      </p:sp>
      <p:pic>
        <p:nvPicPr>
          <p:cNvPr id="2050" name="Picture 2" descr="Làng cốm Cát Tường - Báo điện tử Bình Đị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5766" y="2131640"/>
            <a:ext cx="5238750" cy="39338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95949" y="872709"/>
            <a:ext cx="7128386" cy="1200329"/>
          </a:xfrm>
          <a:prstGeom prst="rect">
            <a:avLst/>
          </a:prstGeom>
          <a:noFill/>
        </p:spPr>
        <p:txBody>
          <a:bodyPr wrap="square" rtlCol="0">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“LÀM GIÀU TỪ NGHỀ LÀM CỐM TRUYỀN THỐNG”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725519" y="6084740"/>
            <a:ext cx="3731765" cy="707886"/>
          </a:xfrm>
          <a:prstGeom prst="rect">
            <a:avLst/>
          </a:prstGeom>
          <a:noFill/>
        </p:spPr>
        <p:txBody>
          <a:bodyPr wrap="square" rtlCol="0">
            <a:spAutoFit/>
          </a:bodyPr>
          <a:lstStyle/>
          <a:p>
            <a:pPr algn="ctr"/>
            <a:r>
              <a:rPr lang="en-US" sz="2000" i="1" dirty="0" err="1" smtClean="0">
                <a:latin typeface="Times New Roman" panose="02020603050405020304" pitchFamily="18" charset="0"/>
                <a:cs typeface="Times New Roman" panose="02020603050405020304" pitchFamily="18" charset="0"/>
              </a:rPr>
              <a:t>Xã</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Cát</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Tường</a:t>
            </a:r>
            <a:r>
              <a:rPr lang="en-US" sz="2000" i="1" dirty="0" smtClean="0">
                <a:latin typeface="Times New Roman" panose="02020603050405020304" pitchFamily="18" charset="0"/>
                <a:cs typeface="Times New Roman" panose="02020603050405020304" pitchFamily="18" charset="0"/>
              </a:rPr>
              <a:t> - </a:t>
            </a:r>
            <a:r>
              <a:rPr lang="en-US" sz="2000" i="1" dirty="0" err="1" smtClean="0">
                <a:latin typeface="Times New Roman" panose="02020603050405020304" pitchFamily="18" charset="0"/>
                <a:cs typeface="Times New Roman" panose="02020603050405020304" pitchFamily="18" charset="0"/>
              </a:rPr>
              <a:t>Huyện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Phù</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Cát</a:t>
            </a:r>
            <a:r>
              <a:rPr lang="en-US" sz="2000" i="1" dirty="0" smtClean="0">
                <a:latin typeface="Times New Roman" panose="02020603050405020304" pitchFamily="18" charset="0"/>
                <a:cs typeface="Times New Roman" panose="02020603050405020304" pitchFamily="18" charset="0"/>
              </a:rPr>
              <a:t> – </a:t>
            </a:r>
            <a:r>
              <a:rPr lang="en-US" sz="2000" i="1" dirty="0" err="1" smtClean="0">
                <a:latin typeface="Times New Roman" panose="02020603050405020304" pitchFamily="18" charset="0"/>
                <a:cs typeface="Times New Roman" panose="02020603050405020304" pitchFamily="18" charset="0"/>
              </a:rPr>
              <a:t>Tỉnh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Bình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Định</a:t>
            </a:r>
            <a:endParaRPr lang="en-US" sz="2000"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87617" y="2160837"/>
            <a:ext cx="5771536" cy="1015663"/>
          </a:xfrm>
          <a:prstGeom prst="rect">
            <a:avLst/>
          </a:prstGeom>
          <a:noFill/>
        </p:spPr>
        <p:txBody>
          <a:bodyPr wrap="square" rtlCol="0">
            <a:spAutoFit/>
          </a:bodyPr>
          <a:lstStyle/>
          <a:p>
            <a:pPr algn="ctr"/>
            <a:r>
              <a:rPr lang="en-US" sz="3000" dirty="0" err="1" smtClean="0">
                <a:solidFill>
                  <a:srgbClr val="0070C0"/>
                </a:solidFill>
                <a:latin typeface="Times New Roman" panose="02020603050405020304" pitchFamily="18" charset="0"/>
                <a:cs typeface="Times New Roman" panose="02020603050405020304" pitchFamily="18" charset="0"/>
              </a:rPr>
              <a:t>Câu</a:t>
            </a:r>
            <a:r>
              <a:rPr lang="en-US" sz="3000" dirty="0" smtClean="0">
                <a:solidFill>
                  <a:srgbClr val="0070C0"/>
                </a:solidFill>
                <a:latin typeface="Times New Roman" panose="02020603050405020304" pitchFamily="18" charset="0"/>
                <a:cs typeface="Times New Roman" panose="02020603050405020304" pitchFamily="18" charset="0"/>
              </a:rPr>
              <a:t> </a:t>
            </a:r>
            <a:r>
              <a:rPr lang="en-US" sz="3000" dirty="0" err="1" smtClean="0">
                <a:solidFill>
                  <a:srgbClr val="0070C0"/>
                </a:solidFill>
                <a:latin typeface="Times New Roman" panose="02020603050405020304" pitchFamily="18" charset="0"/>
                <a:cs typeface="Times New Roman" panose="02020603050405020304" pitchFamily="18" charset="0"/>
              </a:rPr>
              <a:t>hỏi</a:t>
            </a:r>
            <a:r>
              <a:rPr lang="en-US" sz="3000" dirty="0" smtClean="0">
                <a:solidFill>
                  <a:srgbClr val="0070C0"/>
                </a:solidFill>
                <a:latin typeface="Times New Roman" panose="02020603050405020304" pitchFamily="18" charset="0"/>
                <a:cs typeface="Times New Roman" panose="02020603050405020304" pitchFamily="18" charset="0"/>
              </a:rPr>
              <a:t>: </a:t>
            </a:r>
            <a:r>
              <a:rPr lang="en-US" sz="3000" dirty="0" err="1" smtClean="0">
                <a:solidFill>
                  <a:srgbClr val="0070C0"/>
                </a:solidFill>
                <a:latin typeface="Times New Roman" panose="02020603050405020304" pitchFamily="18" charset="0"/>
                <a:cs typeface="Times New Roman" panose="02020603050405020304" pitchFamily="18" charset="0"/>
              </a:rPr>
              <a:t>Vì</a:t>
            </a:r>
            <a:r>
              <a:rPr lang="en-US" sz="3000" dirty="0" smtClean="0">
                <a:solidFill>
                  <a:srgbClr val="0070C0"/>
                </a:solidFill>
                <a:latin typeface="Times New Roman" panose="02020603050405020304" pitchFamily="18" charset="0"/>
                <a:cs typeface="Times New Roman" panose="02020603050405020304" pitchFamily="18" charset="0"/>
              </a:rPr>
              <a:t> </a:t>
            </a:r>
            <a:r>
              <a:rPr lang="en-US" sz="3000" dirty="0" err="1" smtClean="0">
                <a:solidFill>
                  <a:srgbClr val="0070C0"/>
                </a:solidFill>
                <a:latin typeface="Times New Roman" panose="02020603050405020304" pitchFamily="18" charset="0"/>
                <a:cs typeface="Times New Roman" panose="02020603050405020304" pitchFamily="18" charset="0"/>
              </a:rPr>
              <a:t>sao</a:t>
            </a:r>
            <a:r>
              <a:rPr lang="en-US" sz="3000" dirty="0" smtClean="0">
                <a:solidFill>
                  <a:srgbClr val="0070C0"/>
                </a:solidFill>
                <a:latin typeface="Times New Roman" panose="02020603050405020304" pitchFamily="18" charset="0"/>
                <a:cs typeface="Times New Roman" panose="02020603050405020304" pitchFamily="18" charset="0"/>
              </a:rPr>
              <a:t> </a:t>
            </a:r>
            <a:r>
              <a:rPr lang="en-US" sz="3000" dirty="0" err="1" smtClean="0">
                <a:solidFill>
                  <a:srgbClr val="0070C0"/>
                </a:solidFill>
                <a:latin typeface="Times New Roman" panose="02020603050405020304" pitchFamily="18" charset="0"/>
                <a:cs typeface="Times New Roman" panose="02020603050405020304" pitchFamily="18" charset="0"/>
              </a:rPr>
              <a:t>chị</a:t>
            </a:r>
            <a:r>
              <a:rPr lang="en-US" sz="3000" dirty="0" smtClean="0">
                <a:solidFill>
                  <a:srgbClr val="0070C0"/>
                </a:solidFill>
                <a:latin typeface="Times New Roman" panose="02020603050405020304" pitchFamily="18" charset="0"/>
                <a:cs typeface="Times New Roman" panose="02020603050405020304" pitchFamily="18" charset="0"/>
              </a:rPr>
              <a:t> </a:t>
            </a:r>
            <a:r>
              <a:rPr lang="en-US" sz="3000" dirty="0" err="1" smtClean="0">
                <a:solidFill>
                  <a:srgbClr val="0070C0"/>
                </a:solidFill>
                <a:latin typeface="Times New Roman" panose="02020603050405020304" pitchFamily="18" charset="0"/>
                <a:cs typeface="Times New Roman" panose="02020603050405020304" pitchFamily="18" charset="0"/>
              </a:rPr>
              <a:t>Nga</a:t>
            </a:r>
            <a:r>
              <a:rPr lang="en-US" sz="3000" dirty="0" smtClean="0">
                <a:solidFill>
                  <a:srgbClr val="0070C0"/>
                </a:solidFill>
                <a:latin typeface="Times New Roman" panose="02020603050405020304" pitchFamily="18" charset="0"/>
                <a:cs typeface="Times New Roman" panose="02020603050405020304" pitchFamily="18" charset="0"/>
              </a:rPr>
              <a:t> </a:t>
            </a:r>
            <a:r>
              <a:rPr lang="en-US" sz="3000" dirty="0" err="1" smtClean="0">
                <a:solidFill>
                  <a:srgbClr val="0070C0"/>
                </a:solidFill>
                <a:latin typeface="Times New Roman" panose="02020603050405020304" pitchFamily="18" charset="0"/>
                <a:cs typeface="Times New Roman" panose="02020603050405020304" pitchFamily="18" charset="0"/>
              </a:rPr>
              <a:t>đã</a:t>
            </a:r>
            <a:r>
              <a:rPr lang="en-US" sz="3000" dirty="0" smtClean="0">
                <a:solidFill>
                  <a:srgbClr val="0070C0"/>
                </a:solidFill>
                <a:latin typeface="Times New Roman" panose="02020603050405020304" pitchFamily="18" charset="0"/>
                <a:cs typeface="Times New Roman" panose="02020603050405020304" pitchFamily="18" charset="0"/>
              </a:rPr>
              <a:t> </a:t>
            </a:r>
            <a:r>
              <a:rPr lang="en-US" sz="3000" dirty="0" err="1" smtClean="0">
                <a:solidFill>
                  <a:srgbClr val="0070C0"/>
                </a:solidFill>
                <a:latin typeface="Times New Roman" panose="02020603050405020304" pitchFamily="18" charset="0"/>
                <a:cs typeface="Times New Roman" panose="02020603050405020304" pitchFamily="18" charset="0"/>
              </a:rPr>
              <a:t>thành</a:t>
            </a:r>
            <a:r>
              <a:rPr lang="en-US" sz="3000" dirty="0" smtClean="0">
                <a:solidFill>
                  <a:srgbClr val="0070C0"/>
                </a:solidFill>
                <a:latin typeface="Times New Roman" panose="02020603050405020304" pitchFamily="18" charset="0"/>
                <a:cs typeface="Times New Roman" panose="02020603050405020304" pitchFamily="18" charset="0"/>
              </a:rPr>
              <a:t> </a:t>
            </a:r>
            <a:r>
              <a:rPr lang="en-US" sz="3000" dirty="0" err="1" smtClean="0">
                <a:solidFill>
                  <a:srgbClr val="0070C0"/>
                </a:solidFill>
                <a:latin typeface="Times New Roman" panose="02020603050405020304" pitchFamily="18" charset="0"/>
                <a:cs typeface="Times New Roman" panose="02020603050405020304" pitchFamily="18" charset="0"/>
              </a:rPr>
              <a:t>công</a:t>
            </a:r>
            <a:r>
              <a:rPr lang="en-US" sz="3000" dirty="0" smtClean="0">
                <a:solidFill>
                  <a:srgbClr val="0070C0"/>
                </a:solidFill>
                <a:latin typeface="Times New Roman" panose="02020603050405020304" pitchFamily="18" charset="0"/>
                <a:cs typeface="Times New Roman" panose="02020603050405020304" pitchFamily="18" charset="0"/>
              </a:rPr>
              <a:t> </a:t>
            </a:r>
            <a:r>
              <a:rPr lang="en-US" sz="3000" dirty="0" err="1" smtClean="0">
                <a:solidFill>
                  <a:srgbClr val="0070C0"/>
                </a:solidFill>
                <a:latin typeface="Times New Roman" panose="02020603050405020304" pitchFamily="18" charset="0"/>
                <a:cs typeface="Times New Roman" panose="02020603050405020304" pitchFamily="18" charset="0"/>
              </a:rPr>
              <a:t>trong</a:t>
            </a:r>
            <a:r>
              <a:rPr lang="en-US" sz="3000" dirty="0" smtClean="0">
                <a:solidFill>
                  <a:srgbClr val="0070C0"/>
                </a:solidFill>
                <a:latin typeface="Times New Roman" panose="02020603050405020304" pitchFamily="18" charset="0"/>
                <a:cs typeface="Times New Roman" panose="02020603050405020304" pitchFamily="18" charset="0"/>
              </a:rPr>
              <a:t> </a:t>
            </a:r>
            <a:r>
              <a:rPr lang="en-US" sz="3000" dirty="0" err="1" smtClean="0">
                <a:solidFill>
                  <a:srgbClr val="0070C0"/>
                </a:solidFill>
                <a:latin typeface="Times New Roman" panose="02020603050405020304" pitchFamily="18" charset="0"/>
                <a:cs typeface="Times New Roman" panose="02020603050405020304" pitchFamily="18" charset="0"/>
              </a:rPr>
              <a:t>nghề</a:t>
            </a:r>
            <a:r>
              <a:rPr lang="en-US" sz="3000" dirty="0" smtClean="0">
                <a:solidFill>
                  <a:srgbClr val="0070C0"/>
                </a:solidFill>
                <a:latin typeface="Times New Roman" panose="02020603050405020304" pitchFamily="18" charset="0"/>
                <a:cs typeface="Times New Roman" panose="02020603050405020304" pitchFamily="18" charset="0"/>
              </a:rPr>
              <a:t> </a:t>
            </a:r>
            <a:r>
              <a:rPr lang="en-US" sz="3000" dirty="0" err="1" smtClean="0">
                <a:solidFill>
                  <a:srgbClr val="0070C0"/>
                </a:solidFill>
                <a:latin typeface="Times New Roman" panose="02020603050405020304" pitchFamily="18" charset="0"/>
                <a:cs typeface="Times New Roman" panose="02020603050405020304" pitchFamily="18" charset="0"/>
              </a:rPr>
              <a:t>làm</a:t>
            </a:r>
            <a:r>
              <a:rPr lang="en-US" sz="3000" dirty="0" smtClean="0">
                <a:solidFill>
                  <a:srgbClr val="0070C0"/>
                </a:solidFill>
                <a:latin typeface="Times New Roman" panose="02020603050405020304" pitchFamily="18" charset="0"/>
                <a:cs typeface="Times New Roman" panose="02020603050405020304" pitchFamily="18" charset="0"/>
              </a:rPr>
              <a:t> </a:t>
            </a:r>
            <a:r>
              <a:rPr lang="en-US" sz="3000" dirty="0" err="1" smtClean="0">
                <a:solidFill>
                  <a:srgbClr val="0070C0"/>
                </a:solidFill>
                <a:latin typeface="Times New Roman" panose="02020603050405020304" pitchFamily="18" charset="0"/>
                <a:cs typeface="Times New Roman" panose="02020603050405020304" pitchFamily="18" charset="0"/>
              </a:rPr>
              <a:t>cốm</a:t>
            </a:r>
            <a:r>
              <a:rPr lang="en-US" sz="3000" dirty="0" smtClean="0">
                <a:solidFill>
                  <a:srgbClr val="0070C0"/>
                </a:solidFill>
                <a:latin typeface="Times New Roman" panose="02020603050405020304" pitchFamily="18" charset="0"/>
                <a:cs typeface="Times New Roman" panose="02020603050405020304" pitchFamily="18" charset="0"/>
              </a:rPr>
              <a:t>?</a:t>
            </a:r>
          </a:p>
        </p:txBody>
      </p:sp>
      <p:sp>
        <p:nvSpPr>
          <p:cNvPr id="15" name="TextBox 14"/>
          <p:cNvSpPr txBox="1"/>
          <p:nvPr/>
        </p:nvSpPr>
        <p:spPr>
          <a:xfrm>
            <a:off x="56426" y="3235492"/>
            <a:ext cx="6692915" cy="2308324"/>
          </a:xfrm>
          <a:prstGeom prst="rect">
            <a:avLst/>
          </a:prstGeom>
          <a:noFill/>
        </p:spPr>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a:t>
            </a:r>
            <a:r>
              <a:rPr lang="vi-VN" sz="2400" i="1" dirty="0" smtClean="0">
                <a:latin typeface="Times New Roman" panose="02020603050405020304" pitchFamily="18" charset="0"/>
                <a:cs typeface="Times New Roman" panose="02020603050405020304" pitchFamily="18" charset="0"/>
              </a:rPr>
              <a:t>hị </a:t>
            </a:r>
            <a:r>
              <a:rPr lang="vi-VN" sz="2400" i="1" dirty="0">
                <a:latin typeface="Times New Roman" panose="02020603050405020304" pitchFamily="18" charset="0"/>
                <a:cs typeface="Times New Roman" panose="02020603050405020304" pitchFamily="18" charset="0"/>
              </a:rPr>
              <a:t>Nga thành công trong nghề làm cốm vì đây là nghề truyền thống của gia đình chị, từ xa xưa chị đã học hỏi và tiếp thu được những kinh nghiệm nhất định về nghề cốm. Sau đó chị đã mở rộng quy mô sản xuất và đa dạng hóa sản phẩm có thương hiệu nổi tiếng.</a:t>
            </a:r>
            <a:endParaRPr lang="en-US" sz="2400" i="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3768" y="5576454"/>
            <a:ext cx="6867832" cy="1477328"/>
          </a:xfrm>
          <a:prstGeom prst="rect">
            <a:avLst/>
          </a:prstGeom>
          <a:noFill/>
        </p:spPr>
        <p:txBody>
          <a:bodyPr wrap="square" rtlCol="0">
            <a:spAutoFit/>
          </a:bodyPr>
          <a:lstStyle/>
          <a:p>
            <a:pPr algn="ctr"/>
            <a:r>
              <a:rPr lang="en-US" sz="3000" dirty="0">
                <a:solidFill>
                  <a:schemeClr val="accent2">
                    <a:lumMod val="75000"/>
                  </a:schemeClr>
                </a:solidFill>
                <a:latin typeface="Times New Roman" panose="02020603050405020304" pitchFamily="18" charset="0"/>
                <a:cs typeface="Times New Roman" panose="02020603050405020304" pitchFamily="18" charset="0"/>
              </a:rPr>
              <a:t>Theo </a:t>
            </a:r>
            <a:r>
              <a:rPr lang="en-US" sz="3000" dirty="0" err="1">
                <a:solidFill>
                  <a:schemeClr val="accent2">
                    <a:lumMod val="75000"/>
                  </a:schemeClr>
                </a:solidFill>
                <a:latin typeface="Times New Roman" panose="02020603050405020304" pitchFamily="18" charset="0"/>
                <a:cs typeface="Times New Roman" panose="02020603050405020304" pitchFamily="18" charset="0"/>
              </a:rPr>
              <a:t>em</a:t>
            </a:r>
            <a:r>
              <a:rPr lang="en-US" sz="3000" dirty="0">
                <a:solidFill>
                  <a:schemeClr val="accent2">
                    <a:lumMod val="75000"/>
                  </a:schemeClr>
                </a:solidFill>
                <a:latin typeface="Times New Roman" panose="02020603050405020304" pitchFamily="18" charset="0"/>
                <a:cs typeface="Times New Roman" panose="02020603050405020304" pitchFamily="18" charset="0"/>
              </a:rPr>
              <a:t>, </a:t>
            </a:r>
            <a:r>
              <a:rPr lang="en-US" sz="3000" dirty="0" err="1">
                <a:solidFill>
                  <a:schemeClr val="accent2">
                    <a:lumMod val="75000"/>
                  </a:schemeClr>
                </a:solidFill>
                <a:latin typeface="Times New Roman" panose="02020603050405020304" pitchFamily="18" charset="0"/>
                <a:cs typeface="Times New Roman" panose="02020603050405020304" pitchFamily="18" charset="0"/>
              </a:rPr>
              <a:t>truyền</a:t>
            </a:r>
            <a:r>
              <a:rPr lang="en-US" sz="3000" dirty="0">
                <a:solidFill>
                  <a:schemeClr val="accent2">
                    <a:lumMod val="75000"/>
                  </a:schemeClr>
                </a:solidFill>
                <a:latin typeface="Times New Roman" panose="02020603050405020304" pitchFamily="18" charset="0"/>
                <a:cs typeface="Times New Roman" panose="02020603050405020304" pitchFamily="18" charset="0"/>
              </a:rPr>
              <a:t> </a:t>
            </a:r>
            <a:r>
              <a:rPr lang="en-US" sz="3000" dirty="0" err="1">
                <a:solidFill>
                  <a:schemeClr val="accent2">
                    <a:lumMod val="75000"/>
                  </a:schemeClr>
                </a:solidFill>
                <a:latin typeface="Times New Roman" panose="02020603050405020304" pitchFamily="18" charset="0"/>
                <a:cs typeface="Times New Roman" panose="02020603050405020304" pitchFamily="18" charset="0"/>
              </a:rPr>
              <a:t>thống</a:t>
            </a:r>
            <a:r>
              <a:rPr lang="en-US" sz="3000" dirty="0">
                <a:solidFill>
                  <a:schemeClr val="accent2">
                    <a:lumMod val="75000"/>
                  </a:schemeClr>
                </a:solidFill>
                <a:latin typeface="Times New Roman" panose="02020603050405020304" pitchFamily="18" charset="0"/>
                <a:cs typeface="Times New Roman" panose="02020603050405020304" pitchFamily="18" charset="0"/>
              </a:rPr>
              <a:t> </a:t>
            </a:r>
            <a:r>
              <a:rPr lang="en-US" sz="3000" dirty="0" err="1">
                <a:solidFill>
                  <a:schemeClr val="accent2">
                    <a:lumMod val="75000"/>
                  </a:schemeClr>
                </a:solidFill>
                <a:latin typeface="Times New Roman" panose="02020603050405020304" pitchFamily="18" charset="0"/>
                <a:cs typeface="Times New Roman" panose="02020603050405020304" pitchFamily="18" charset="0"/>
              </a:rPr>
              <a:t>gia</a:t>
            </a:r>
            <a:r>
              <a:rPr lang="en-US" sz="3000" dirty="0">
                <a:solidFill>
                  <a:schemeClr val="accent2">
                    <a:lumMod val="75000"/>
                  </a:schemeClr>
                </a:solidFill>
                <a:latin typeface="Times New Roman" panose="02020603050405020304" pitchFamily="18" charset="0"/>
                <a:cs typeface="Times New Roman" panose="02020603050405020304" pitchFamily="18" charset="0"/>
              </a:rPr>
              <a:t> </a:t>
            </a:r>
            <a:r>
              <a:rPr lang="en-US" sz="3000" dirty="0" err="1">
                <a:solidFill>
                  <a:schemeClr val="accent2">
                    <a:lumMod val="75000"/>
                  </a:schemeClr>
                </a:solidFill>
                <a:latin typeface="Times New Roman" panose="02020603050405020304" pitchFamily="18" charset="0"/>
                <a:cs typeface="Times New Roman" panose="02020603050405020304" pitchFamily="18" charset="0"/>
              </a:rPr>
              <a:t>đình</a:t>
            </a:r>
            <a:r>
              <a:rPr lang="en-US" sz="3000" dirty="0">
                <a:solidFill>
                  <a:schemeClr val="accent2">
                    <a:lumMod val="75000"/>
                  </a:schemeClr>
                </a:solidFill>
                <a:latin typeface="Times New Roman" panose="02020603050405020304" pitchFamily="18" charset="0"/>
                <a:cs typeface="Times New Roman" panose="02020603050405020304" pitchFamily="18" charset="0"/>
              </a:rPr>
              <a:t>, </a:t>
            </a:r>
            <a:r>
              <a:rPr lang="en-US" sz="3000" dirty="0" err="1">
                <a:solidFill>
                  <a:schemeClr val="accent2">
                    <a:lumMod val="75000"/>
                  </a:schemeClr>
                </a:solidFill>
                <a:latin typeface="Times New Roman" panose="02020603050405020304" pitchFamily="18" charset="0"/>
                <a:cs typeface="Times New Roman" panose="02020603050405020304" pitchFamily="18" charset="0"/>
              </a:rPr>
              <a:t>dòng</a:t>
            </a:r>
            <a:r>
              <a:rPr lang="en-US" sz="3000" dirty="0">
                <a:solidFill>
                  <a:schemeClr val="accent2">
                    <a:lumMod val="75000"/>
                  </a:schemeClr>
                </a:solidFill>
                <a:latin typeface="Times New Roman" panose="02020603050405020304" pitchFamily="18" charset="0"/>
                <a:cs typeface="Times New Roman" panose="02020603050405020304" pitchFamily="18" charset="0"/>
              </a:rPr>
              <a:t> </a:t>
            </a:r>
            <a:r>
              <a:rPr lang="en-US" sz="3000" dirty="0" err="1">
                <a:solidFill>
                  <a:schemeClr val="accent2">
                    <a:lumMod val="75000"/>
                  </a:schemeClr>
                </a:solidFill>
                <a:latin typeface="Times New Roman" panose="02020603050405020304" pitchFamily="18" charset="0"/>
                <a:cs typeface="Times New Roman" panose="02020603050405020304" pitchFamily="18" charset="0"/>
              </a:rPr>
              <a:t>họ</a:t>
            </a:r>
            <a:r>
              <a:rPr lang="en-US" sz="3000" dirty="0">
                <a:solidFill>
                  <a:schemeClr val="accent2">
                    <a:lumMod val="75000"/>
                  </a:schemeClr>
                </a:solidFill>
                <a:latin typeface="Times New Roman" panose="02020603050405020304" pitchFamily="18" charset="0"/>
                <a:cs typeface="Times New Roman" panose="02020603050405020304" pitchFamily="18" charset="0"/>
              </a:rPr>
              <a:t> </a:t>
            </a:r>
            <a:r>
              <a:rPr lang="en-US" sz="3000" dirty="0" err="1">
                <a:solidFill>
                  <a:schemeClr val="accent2">
                    <a:lumMod val="75000"/>
                  </a:schemeClr>
                </a:solidFill>
                <a:latin typeface="Times New Roman" panose="02020603050405020304" pitchFamily="18" charset="0"/>
                <a:cs typeface="Times New Roman" panose="02020603050405020304" pitchFamily="18" charset="0"/>
              </a:rPr>
              <a:t>mang</a:t>
            </a:r>
            <a:r>
              <a:rPr lang="en-US" sz="3000" dirty="0">
                <a:solidFill>
                  <a:schemeClr val="accent2">
                    <a:lumMod val="75000"/>
                  </a:schemeClr>
                </a:solidFill>
                <a:latin typeface="Times New Roman" panose="02020603050405020304" pitchFamily="18" charset="0"/>
                <a:cs typeface="Times New Roman" panose="02020603050405020304" pitchFamily="18" charset="0"/>
              </a:rPr>
              <a:t> </a:t>
            </a:r>
            <a:r>
              <a:rPr lang="en-US" sz="3000" dirty="0" err="1">
                <a:solidFill>
                  <a:schemeClr val="accent2">
                    <a:lumMod val="75000"/>
                  </a:schemeClr>
                </a:solidFill>
                <a:latin typeface="Times New Roman" panose="02020603050405020304" pitchFamily="18" charset="0"/>
                <a:cs typeface="Times New Roman" panose="02020603050405020304" pitchFamily="18" charset="0"/>
              </a:rPr>
              <a:t>lại</a:t>
            </a:r>
            <a:r>
              <a:rPr lang="en-US" sz="3000" dirty="0">
                <a:solidFill>
                  <a:schemeClr val="accent2">
                    <a:lumMod val="75000"/>
                  </a:schemeClr>
                </a:solidFill>
                <a:latin typeface="Times New Roman" panose="02020603050405020304" pitchFamily="18" charset="0"/>
                <a:cs typeface="Times New Roman" panose="02020603050405020304" pitchFamily="18" charset="0"/>
              </a:rPr>
              <a:t> </a:t>
            </a:r>
            <a:r>
              <a:rPr lang="en-US" sz="3000" dirty="0" err="1">
                <a:solidFill>
                  <a:schemeClr val="accent2">
                    <a:lumMod val="75000"/>
                  </a:schemeClr>
                </a:solidFill>
                <a:latin typeface="Times New Roman" panose="02020603050405020304" pitchFamily="18" charset="0"/>
                <a:cs typeface="Times New Roman" panose="02020603050405020304" pitchFamily="18" charset="0"/>
              </a:rPr>
              <a:t>điều</a:t>
            </a:r>
            <a:r>
              <a:rPr lang="en-US" sz="3000" dirty="0">
                <a:solidFill>
                  <a:schemeClr val="accent2">
                    <a:lumMod val="75000"/>
                  </a:schemeClr>
                </a:solidFill>
                <a:latin typeface="Times New Roman" panose="02020603050405020304" pitchFamily="18" charset="0"/>
                <a:cs typeface="Times New Roman" panose="02020603050405020304" pitchFamily="18" charset="0"/>
              </a:rPr>
              <a:t> </a:t>
            </a:r>
            <a:r>
              <a:rPr lang="en-US" sz="3000" dirty="0" err="1">
                <a:solidFill>
                  <a:schemeClr val="accent2">
                    <a:lumMod val="75000"/>
                  </a:schemeClr>
                </a:solidFill>
                <a:latin typeface="Times New Roman" panose="02020603050405020304" pitchFamily="18" charset="0"/>
                <a:cs typeface="Times New Roman" panose="02020603050405020304" pitchFamily="18" charset="0"/>
              </a:rPr>
              <a:t>gì</a:t>
            </a:r>
            <a:r>
              <a:rPr lang="en-US" sz="3000" dirty="0">
                <a:solidFill>
                  <a:schemeClr val="accent2">
                    <a:lumMod val="75000"/>
                  </a:schemeClr>
                </a:solidFill>
                <a:latin typeface="Times New Roman" panose="02020603050405020304" pitchFamily="18" charset="0"/>
                <a:cs typeface="Times New Roman" panose="02020603050405020304" pitchFamily="18" charset="0"/>
              </a:rPr>
              <a:t> </a:t>
            </a:r>
            <a:r>
              <a:rPr lang="en-US" sz="3000" dirty="0" err="1">
                <a:solidFill>
                  <a:schemeClr val="accent2">
                    <a:lumMod val="75000"/>
                  </a:schemeClr>
                </a:solidFill>
                <a:latin typeface="Times New Roman" panose="02020603050405020304" pitchFamily="18" charset="0"/>
                <a:cs typeface="Times New Roman" panose="02020603050405020304" pitchFamily="18" charset="0"/>
              </a:rPr>
              <a:t>cho</a:t>
            </a:r>
            <a:r>
              <a:rPr lang="en-US" sz="3000" dirty="0">
                <a:solidFill>
                  <a:schemeClr val="accent2">
                    <a:lumMod val="75000"/>
                  </a:schemeClr>
                </a:solidFill>
                <a:latin typeface="Times New Roman" panose="02020603050405020304" pitchFamily="18" charset="0"/>
                <a:cs typeface="Times New Roman" panose="02020603050405020304" pitchFamily="18" charset="0"/>
              </a:rPr>
              <a:t> </a:t>
            </a:r>
            <a:r>
              <a:rPr lang="en-US" sz="3000" dirty="0" err="1">
                <a:solidFill>
                  <a:schemeClr val="accent2">
                    <a:lumMod val="75000"/>
                  </a:schemeClr>
                </a:solidFill>
                <a:latin typeface="Times New Roman" panose="02020603050405020304" pitchFamily="18" charset="0"/>
                <a:cs typeface="Times New Roman" panose="02020603050405020304" pitchFamily="18" charset="0"/>
              </a:rPr>
              <a:t>mỗi</a:t>
            </a:r>
            <a:r>
              <a:rPr lang="en-US" sz="3000" dirty="0">
                <a:solidFill>
                  <a:schemeClr val="accent2">
                    <a:lumMod val="75000"/>
                  </a:schemeClr>
                </a:solidFill>
                <a:latin typeface="Times New Roman" panose="02020603050405020304" pitchFamily="18" charset="0"/>
                <a:cs typeface="Times New Roman" panose="02020603050405020304" pitchFamily="18" charset="0"/>
              </a:rPr>
              <a:t> </a:t>
            </a:r>
            <a:r>
              <a:rPr lang="en-US" sz="3000" dirty="0" err="1">
                <a:solidFill>
                  <a:schemeClr val="accent2">
                    <a:lumMod val="75000"/>
                  </a:schemeClr>
                </a:solidFill>
                <a:latin typeface="Times New Roman" panose="02020603050405020304" pitchFamily="18" charset="0"/>
                <a:cs typeface="Times New Roman" panose="02020603050405020304" pitchFamily="18" charset="0"/>
              </a:rPr>
              <a:t>chúng</a:t>
            </a:r>
            <a:r>
              <a:rPr lang="en-US" sz="3000" dirty="0">
                <a:solidFill>
                  <a:schemeClr val="accent2">
                    <a:lumMod val="75000"/>
                  </a:schemeClr>
                </a:solidFill>
                <a:latin typeface="Times New Roman" panose="02020603050405020304" pitchFamily="18" charset="0"/>
                <a:cs typeface="Times New Roman" panose="02020603050405020304" pitchFamily="18" charset="0"/>
              </a:rPr>
              <a:t> ta?</a:t>
            </a:r>
          </a:p>
          <a:p>
            <a:pPr algn="ctr"/>
            <a:endParaRPr lang="en-US" sz="3000"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64899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591</Words>
  <Application>Microsoft Office PowerPoint</Application>
  <PresentationFormat>Widescreen</PresentationFormat>
  <Paragraphs>155</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Arial Black</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cp:revision>
  <dcterms:created xsi:type="dcterms:W3CDTF">2021-10-11T13:50:23Z</dcterms:created>
  <dcterms:modified xsi:type="dcterms:W3CDTF">2022-09-07T01:21:39Z</dcterms:modified>
</cp:coreProperties>
</file>