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281" r:id="rId3"/>
    <p:sldId id="301" r:id="rId4"/>
    <p:sldId id="297" r:id="rId5"/>
    <p:sldId id="303" r:id="rId6"/>
    <p:sldId id="258" r:id="rId7"/>
    <p:sldId id="293" r:id="rId8"/>
    <p:sldId id="260" r:id="rId9"/>
    <p:sldId id="320" r:id="rId10"/>
    <p:sldId id="306" r:id="rId11"/>
    <p:sldId id="305" r:id="rId12"/>
    <p:sldId id="307" r:id="rId13"/>
    <p:sldId id="313" r:id="rId14"/>
    <p:sldId id="314" r:id="rId15"/>
    <p:sldId id="308" r:id="rId16"/>
    <p:sldId id="309" r:id="rId17"/>
    <p:sldId id="310" r:id="rId18"/>
    <p:sldId id="315" r:id="rId19"/>
    <p:sldId id="291" r:id="rId20"/>
    <p:sldId id="262" r:id="rId21"/>
    <p:sldId id="294" r:id="rId22"/>
    <p:sldId id="317" r:id="rId23"/>
    <p:sldId id="318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005AAB"/>
    <a:srgbClr val="A3E7FF"/>
    <a:srgbClr val="0088EE"/>
    <a:srgbClr val="75DBFF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7201" autoAdjust="0"/>
  </p:normalViewPr>
  <p:slideViewPr>
    <p:cSldViewPr snapToGrid="0" showGuides="1">
      <p:cViewPr>
        <p:scale>
          <a:sx n="78" d="100"/>
          <a:sy n="78" d="100"/>
        </p:scale>
        <p:origin x="-540" y="17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audio" Target="../media/audio3.wav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plaque">
            <a:avLst>
              <a:gd name="adj" fmla="val 45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6350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6781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dare to reach for the moon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thought I'd know heaven so soon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couldn't hope to say how I feel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The joy in my heart no words can reveal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4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whisper your name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kiss you again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I see the light of love in your eyes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Love is forever, no more good-byes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7162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tears that I cried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sighs that I sighed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Dreams that I cherished all have come true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All my tomorrows I give to you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19200" y="1905000"/>
            <a:ext cx="6934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Life's summer leaves may turn into gold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The love that we share will never grow 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no words far away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forever I'll stay</a:t>
            </a:r>
          </a:p>
        </p:txBody>
      </p:sp>
      <p:sp>
        <p:nvSpPr>
          <p:cNvPr id="16399" name="WordArt 15" descr="Trellis"/>
          <p:cNvSpPr>
            <a:spLocks noChangeArrowheads="1" noChangeShapeType="1" noTextEdit="1"/>
          </p:cNvSpPr>
          <p:nvPr/>
        </p:nvSpPr>
        <p:spPr bwMode="auto">
          <a:xfrm rot="-1015650">
            <a:off x="3108325" y="654050"/>
            <a:ext cx="3351213" cy="6143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FF00"/>
                  </a:fgClr>
                  <a:bgClr>
                    <a:srgbClr val="FF3399"/>
                  </a:bgClr>
                </a:pattFill>
                <a:effectLst>
                  <a:outerShdw dist="63500" dir="18412194" algn="ctr" rotWithShape="0">
                    <a:srgbClr val="CC0000"/>
                  </a:outerShdw>
                </a:effectLst>
                <a:latin typeface="VNI-Lithos"/>
              </a:rPr>
              <a:t>Over and over</a:t>
            </a:r>
          </a:p>
        </p:txBody>
      </p:sp>
      <p:pic>
        <p:nvPicPr>
          <p:cNvPr id="2057" name="Picture 6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" y="2434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9812" y="3897312"/>
            <a:ext cx="8749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39579274"/>
      </p:ext>
    </p:extLst>
  </p:cSld>
  <p:clrMapOvr>
    <a:masterClrMapping/>
  </p:clrMapOvr>
  <p:transition>
    <p:cover dir="d"/>
    <p:sndAc>
      <p:stSnd>
        <p:snd r:embed="rId2" name="over and over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0" grpId="1"/>
      <p:bldP spid="16391" grpId="0"/>
      <p:bldP spid="163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438656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227638" y="214915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2</a:t>
            </a:r>
            <a:endParaRPr lang="en-US" altLang="en-US" sz="5000" dirty="0"/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07857" y="3179064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3</a:t>
            </a:r>
            <a:endParaRPr lang="en-US" altLang="en-US" sz="5000" dirty="0"/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67200" y="4827810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5</a:t>
            </a:r>
            <a:endParaRPr lang="en-US" altLang="en-US" sz="5000" dirty="0"/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67528" y="42428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4</a:t>
            </a:r>
            <a:endParaRPr lang="en-US" altLang="en-US" sz="5000" dirty="0"/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97798" y="330777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7</a:t>
            </a:r>
            <a:endParaRPr lang="en-US" altLang="en-US" sz="5000" dirty="0"/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223419" y="4288854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GB" sz="5000" dirty="0"/>
              <a:t>6</a:t>
            </a:r>
            <a:endParaRPr lang="en-US" sz="5000" dirty="0"/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997867" y="225844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8</a:t>
            </a:r>
            <a:endParaRPr lang="en-US" altLang="en-US" sz="5000" dirty="0"/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084638" y="153619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GB" altLang="en-US" sz="5000" dirty="0"/>
              <a:t>1</a:t>
            </a:r>
            <a:endParaRPr lang="en-US" altLang="en-US" sz="5000" dirty="0"/>
          </a:p>
        </p:txBody>
      </p:sp>
      <p:sp>
        <p:nvSpPr>
          <p:cNvPr id="3083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7449344" y="5543360"/>
            <a:ext cx="1143000" cy="65836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70C0">
              <a:alpha val="8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3087" name="Picture 16" descr="L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416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591816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10879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366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7493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239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749300" y="3264916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3" y="33157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184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5311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35863" y="3315716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6" name="Oval 32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493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7" name="Oval 33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874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58" name="Oval 34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0777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9" name="Oval 35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284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60" name="Oval 36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747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1" name="Oval 37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620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2" name="Oval 38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1100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3" name="Oval 39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40625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4" name="Oval 40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12565063" y="368242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85344"/>
            <a:ext cx="9144000" cy="48768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.VnBodoni" pitchFamily="34" charset="0"/>
              </a:rPr>
              <a:t>GAME:       LUCKY NUMBER</a:t>
            </a:r>
            <a:endParaRPr lang="en-GB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402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4" grpId="0" animBg="1"/>
      <p:bldP spid="77854" grpId="1" animBg="1"/>
      <p:bldP spid="77855" grpId="0" animBg="1"/>
      <p:bldP spid="77856" grpId="0" animBg="1"/>
      <p:bldP spid="77857" grpId="0" animBg="1"/>
      <p:bldP spid="77858" grpId="0" animBg="1"/>
      <p:bldP spid="77859" grpId="0" animBg="1"/>
      <p:bldP spid="77860" grpId="0" animBg="1"/>
      <p:bldP spid="77861" grpId="0" animBg="1"/>
      <p:bldP spid="77862" grpId="0" animBg="1"/>
      <p:bldP spid="77863" grpId="0" animBg="1"/>
      <p:bldP spid="778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41" y="220718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Where </a:t>
            </a:r>
            <a:r>
              <a:rPr lang="en-US" dirty="0"/>
              <a:t>is Ha Long Bay?</a:t>
            </a:r>
            <a:endParaRPr lang="en-US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1087" y="98400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011718" y="763160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804" y="269486"/>
            <a:ext cx="354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What </a:t>
            </a:r>
            <a:r>
              <a:rPr lang="en-US" dirty="0"/>
              <a:t>can you do at Ha Long Bay?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854" y="104877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515485" y="782961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05" y="354830"/>
            <a:ext cx="301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Is </a:t>
            </a:r>
            <a:r>
              <a:rPr lang="en-US" dirty="0"/>
              <a:t>there a desert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3035" y="1168405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966556" y="935043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20" y="342638"/>
            <a:ext cx="416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Where </a:t>
            </a:r>
            <a:r>
              <a:rPr lang="en-US" dirty="0"/>
              <a:t>can you have a picnic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7266" y="1249799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990973" y="1017022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5099"/>
            <a:ext cx="590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What </a:t>
            </a:r>
            <a:r>
              <a:rPr lang="en-US" dirty="0"/>
              <a:t>is the best time to visit the </a:t>
            </a:r>
            <a:r>
              <a:rPr lang="en-US" dirty="0" err="1"/>
              <a:t>Mui</a:t>
            </a:r>
            <a:r>
              <a:rPr lang="en-US" dirty="0"/>
              <a:t> Ne Sand Dunes?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00" y="781550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 morning or late afternoon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5968" y="9662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938785"/>
            <a:ext cx="4596384" cy="853440"/>
          </a:xfrm>
          <a:gradFill>
            <a:gsLst>
              <a:gs pos="0">
                <a:schemeClr val="accent4">
                  <a:alpha val="71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will give a gift.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4" y="2417064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154344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259956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358070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451612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562785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00845" y="3242323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094743" y="2835991"/>
              <a:ext cx="4954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Reading and writing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2444" y="412657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096152" y="2036801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82233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45056" y="776038"/>
            <a:ext cx="785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141427"/>
              </p:ext>
            </p:extLst>
          </p:nvPr>
        </p:nvGraphicFramePr>
        <p:xfrm>
          <a:off x="687256" y="1763230"/>
          <a:ext cx="7630886" cy="25179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18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Mui</a:t>
                      </a:r>
                      <a:r>
                        <a:rPr lang="en-US" sz="2800" b="1" dirty="0"/>
                        <a:t>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05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1616" y="2601364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interesting islands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4608" y="2619301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 beautiful place </a:t>
            </a:r>
            <a:endParaRPr lang="en-US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03357" y="4406840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51" y="4888457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256" y="5343886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34" y="149352"/>
            <a:ext cx="195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II/ Speaking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616" y="3033013"/>
            <a:ext cx="298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 </a:t>
            </a:r>
            <a:r>
              <a:rPr lang="en-GB" i="1" dirty="0" smtClean="0"/>
              <a:t>- beautiful </a:t>
            </a:r>
            <a:r>
              <a:rPr lang="en-GB" i="1" dirty="0"/>
              <a:t>beaches</a:t>
            </a:r>
            <a:endParaRPr lang="en-GB" dirty="0"/>
          </a:p>
          <a:p>
            <a:r>
              <a:rPr lang="en-GB" i="1" dirty="0"/>
              <a:t>- has many islands and caves</a:t>
            </a:r>
            <a:endParaRPr lang="en-GB" dirty="0"/>
          </a:p>
          <a:p>
            <a:r>
              <a:rPr lang="en-GB" i="1" dirty="0"/>
              <a:t>- great seafood</a:t>
            </a:r>
            <a:endParaRPr lang="en-GB" dirty="0"/>
          </a:p>
          <a:p>
            <a:r>
              <a:rPr lang="en-US" dirty="0" smtClean="0"/>
              <a:t>- Tuan </a:t>
            </a:r>
            <a:r>
              <a:rPr lang="en-US" dirty="0" err="1" smtClean="0"/>
              <a:t>Chau</a:t>
            </a:r>
            <a:r>
              <a:rPr lang="en-US" dirty="0" smtClean="0"/>
              <a:t> is the biggest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81740" y="3041000"/>
            <a:ext cx="384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like a desert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can ride a bike down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slopes</a:t>
            </a:r>
          </a:p>
          <a:p>
            <a:pPr marL="285750" indent="-285750"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visit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Ne Sand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Dunes</a:t>
            </a:r>
          </a:p>
          <a:p>
            <a:pPr marL="285750" indent="-285750">
              <a:buFontTx/>
              <a:buChar char="-"/>
            </a:pPr>
            <a:r>
              <a:rPr lang="en-GB" i="1" dirty="0" err="1"/>
              <a:t>Mui</a:t>
            </a:r>
            <a:r>
              <a:rPr lang="en-GB" i="1" dirty="0"/>
              <a:t> Ne fishing village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7" y="1193122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449" y="1716342"/>
            <a:ext cx="68214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mustn’t take photos when you are in the City Museum.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3755136"/>
            <a:ext cx="803179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 smtClean="0"/>
              <a:t>- You </a:t>
            </a:r>
            <a:r>
              <a:rPr lang="en-GB" sz="2400" i="1" dirty="0"/>
              <a:t>must wear sun scream when you're in </a:t>
            </a:r>
            <a:r>
              <a:rPr lang="en-GB" sz="2400" i="1" dirty="0" smtClean="0"/>
              <a:t>My </a:t>
            </a:r>
            <a:r>
              <a:rPr lang="en-GB" sz="2400" i="1" dirty="0" err="1" smtClean="0"/>
              <a:t>Khe</a:t>
            </a:r>
            <a:r>
              <a:rPr lang="en-GB" sz="2400" i="1" dirty="0" smtClean="0"/>
              <a:t> beach</a:t>
            </a:r>
            <a:endParaRPr lang="en-GB" sz="2400" dirty="0"/>
          </a:p>
          <a:p>
            <a:r>
              <a:rPr lang="en-GB" sz="2400" i="1" dirty="0"/>
              <a:t>- You must go to the </a:t>
            </a:r>
            <a:r>
              <a:rPr lang="en-GB" sz="2400" i="1" dirty="0" smtClean="0"/>
              <a:t>My </a:t>
            </a:r>
            <a:r>
              <a:rPr lang="en-GB" sz="2400" i="1" dirty="0" err="1" smtClean="0"/>
              <a:t>Khe</a:t>
            </a:r>
            <a:r>
              <a:rPr lang="en-GB" sz="2400" i="1" dirty="0" smtClean="0"/>
              <a:t> beach in </a:t>
            </a:r>
            <a:r>
              <a:rPr lang="en-GB" sz="2400" i="1" dirty="0"/>
              <a:t>late afternoon</a:t>
            </a:r>
            <a:endParaRPr lang="en-GB" sz="2400" dirty="0"/>
          </a:p>
          <a:p>
            <a:r>
              <a:rPr lang="en-GB" sz="2400" i="1" dirty="0"/>
              <a:t>- You mustn't litter on the </a:t>
            </a:r>
            <a:r>
              <a:rPr lang="en-GB" sz="2400" i="1" dirty="0" smtClean="0"/>
              <a:t>beach.</a:t>
            </a:r>
            <a:endParaRPr lang="en-GB" sz="2400" dirty="0"/>
          </a:p>
          <a:p>
            <a:r>
              <a:rPr lang="en-GB" sz="2400" i="1" dirty="0"/>
              <a:t>-  You mustn't swim </a:t>
            </a:r>
            <a:r>
              <a:rPr lang="en-GB" sz="2400" i="1" dirty="0" smtClean="0"/>
              <a:t>alone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0368" y="1962912"/>
            <a:ext cx="6303264" cy="2641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</a:rPr>
              <a:t>Learn </a:t>
            </a:r>
            <a:r>
              <a:rPr lang="en-US" sz="2800" b="1" dirty="0">
                <a:solidFill>
                  <a:schemeClr val="tx1"/>
                </a:solidFill>
              </a:rPr>
              <a:t>by heart vocab.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Read text again.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Practice speaking a place you like.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Prepare  SKILL 2.</a:t>
            </a: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s://langchaixua.com/wp-content/uploads/2021/02/du-lich-o-phan-thie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6" y="3255264"/>
            <a:ext cx="3931921" cy="28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angchaixua.com/wp-content/uploads/2021/02/du-lich-o-phan-thiet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29" y="3687126"/>
            <a:ext cx="3481209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ngchaixua.com/wp-content/uploads/2021/02/du-lich-o-phan-thiet-1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7" y="485870"/>
            <a:ext cx="3831081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19" y="485870"/>
            <a:ext cx="390144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g" descr="Trem - Suva planina Mountain Photo by Ivan | 12:06 pm 3 Sep 200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16736" y="2817378"/>
            <a:ext cx="2779776" cy="1731264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36945" y="2737254"/>
            <a:ext cx="2989032" cy="189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785504"/>
            <a:ext cx="2901696" cy="16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ìm hiểu hòn Trống Mái - biểu tượng của du lịch Hạ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29" y="691651"/>
            <a:ext cx="2913399" cy="17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9461" y="4818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1</a:t>
            </a:r>
            <a:r>
              <a:rPr lang="en-GB" i="1" dirty="0" smtClean="0"/>
              <a:t>. What </a:t>
            </a:r>
            <a:r>
              <a:rPr lang="en-GB" i="1" dirty="0"/>
              <a:t>are the places? </a:t>
            </a:r>
          </a:p>
          <a:p>
            <a:r>
              <a:rPr lang="en-GB" i="1" dirty="0"/>
              <a:t>2. What do you know about these </a:t>
            </a:r>
            <a:r>
              <a:rPr lang="en-GB" i="1" dirty="0" smtClean="0"/>
              <a:t>places?</a:t>
            </a:r>
          </a:p>
          <a:p>
            <a:r>
              <a:rPr lang="en-US" i="1" dirty="0" smtClean="0"/>
              <a:t>3. Have </a:t>
            </a:r>
            <a:r>
              <a:rPr lang="en-US" i="1" dirty="0"/>
              <a:t>you ever been to these places?” </a:t>
            </a:r>
            <a:endParaRPr lang="en-GB" i="1" dirty="0"/>
          </a:p>
          <a:p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310127"/>
            <a:ext cx="166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 CHATTING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561" y="2881467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- sand </a:t>
            </a:r>
            <a:r>
              <a:rPr lang="en-US" sz="2400" dirty="0"/>
              <a:t>dune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pic>
        <p:nvPicPr>
          <p:cNvPr id="3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73768" y="2136280"/>
            <a:ext cx="2377440" cy="1866347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570099" y="805934"/>
            <a:ext cx="192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* </a:t>
            </a:r>
            <a:r>
              <a:rPr lang="en-US" sz="2400" b="1" i="1" u="sng" dirty="0"/>
              <a:t>Vocabulary</a:t>
            </a:r>
            <a:r>
              <a:rPr lang="en-US" sz="2400" b="1" i="1" dirty="0"/>
              <a:t>: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53157" y="1281053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- tourist </a:t>
            </a:r>
            <a:r>
              <a:rPr lang="en-US" sz="2400" dirty="0"/>
              <a:t>attraction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86561" y="1663839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popular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88847" y="2057519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 landscape </a:t>
            </a:r>
            <a:r>
              <a:rPr lang="en-GB" sz="2400" dirty="0"/>
              <a:t>(n</a:t>
            </a:r>
            <a:r>
              <a:rPr lang="en-GB" sz="2400" dirty="0" smtClean="0"/>
              <a:t>): 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680295" y="2475559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 slope </a:t>
            </a:r>
            <a:r>
              <a:rPr lang="en-GB" sz="2400" dirty="0"/>
              <a:t>(n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3424791" y="1256669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  <a:r>
              <a:rPr lang="en-US" sz="2400" dirty="0" err="1" smtClean="0"/>
              <a:t>khách</a:t>
            </a:r>
            <a:r>
              <a:rPr lang="en-US" sz="2400" dirty="0" smtClean="0"/>
              <a:t> du </a:t>
            </a:r>
            <a:r>
              <a:rPr lang="en-US" sz="2400" dirty="0" err="1" smtClean="0"/>
              <a:t>lịch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5552886" y="1663839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phổ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2763538" y="2013894"/>
            <a:ext cx="202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2588179" y="2431256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dốc</a:t>
            </a:r>
            <a:r>
              <a:rPr lang="en-US" sz="2400" dirty="0" smtClean="0"/>
              <a:t>, </a:t>
            </a:r>
            <a:r>
              <a:rPr lang="en-US" sz="2400" dirty="0" err="1" smtClean="0"/>
              <a:t>sườn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2763538" y="2856345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cồn</a:t>
            </a:r>
            <a:r>
              <a:rPr lang="en-US" sz="2400" dirty="0" smtClean="0"/>
              <a:t> </a:t>
            </a:r>
            <a:r>
              <a:rPr lang="en-US" sz="2400" dirty="0" err="1" smtClean="0"/>
              <a:t>cát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39" y="2288351"/>
            <a:ext cx="2560036" cy="188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46451"/>
            <a:ext cx="2701208" cy="1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63538" y="1694617"/>
            <a:ext cx="3110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= well-known</a:t>
            </a:r>
            <a:r>
              <a:rPr lang="en-US" sz="2200" i="1" dirty="0"/>
              <a:t>, </a:t>
            </a:r>
            <a:r>
              <a:rPr lang="en-US" sz="2200" i="1" dirty="0" smtClean="0"/>
              <a:t>common:</a:t>
            </a:r>
            <a:endParaRPr lang="en-GB" sz="2200" dirty="0"/>
          </a:p>
        </p:txBody>
      </p:sp>
      <p:sp>
        <p:nvSpPr>
          <p:cNvPr id="25" name="Rectangle 24"/>
          <p:cNvSpPr/>
          <p:nvPr/>
        </p:nvSpPr>
        <p:spPr>
          <a:xfrm>
            <a:off x="445595" y="176784"/>
            <a:ext cx="171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I/ Reading</a:t>
            </a:r>
            <a:endParaRPr lang="en-US" sz="28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731520"/>
            <a:ext cx="308457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* Checking vocab: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9951"/>
              </p:ext>
            </p:extLst>
          </p:nvPr>
        </p:nvGraphicFramePr>
        <p:xfrm>
          <a:off x="365760" y="1604264"/>
          <a:ext cx="8156448" cy="34194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24"/>
                <a:gridCol w="4078224"/>
              </a:tblGrid>
              <a:tr h="5659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</a:tr>
              <a:tr h="28535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3157" y="4168364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5.  sand </a:t>
            </a:r>
            <a:r>
              <a:rPr lang="en-US" sz="2400" dirty="0"/>
              <a:t>dune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53157" y="2288351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1. tourist </a:t>
            </a:r>
            <a:r>
              <a:rPr lang="en-US" sz="2400" dirty="0"/>
              <a:t>attraction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86561" y="2816625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popular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88847" y="3312466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3.  landscape </a:t>
            </a:r>
            <a:r>
              <a:rPr lang="en-GB" sz="2400" dirty="0"/>
              <a:t>(n</a:t>
            </a:r>
            <a:r>
              <a:rPr lang="en-GB" sz="2400" dirty="0" smtClean="0"/>
              <a:t>): 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80295" y="3746210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4.  slope </a:t>
            </a:r>
            <a:r>
              <a:rPr lang="en-GB" sz="2400" dirty="0"/>
              <a:t>(n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295059" y="2354960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a. </a:t>
            </a:r>
            <a:r>
              <a:rPr lang="en-US" sz="2400" dirty="0" err="1" smtClean="0"/>
              <a:t>dốc</a:t>
            </a:r>
            <a:r>
              <a:rPr lang="en-US" sz="2400" dirty="0" smtClean="0"/>
              <a:t>, </a:t>
            </a:r>
            <a:r>
              <a:rPr lang="en-US" sz="2400" dirty="0" err="1" smtClean="0"/>
              <a:t>sườn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446034" y="2828817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b. </a:t>
            </a:r>
            <a:r>
              <a:rPr lang="en-US" sz="2400" dirty="0" err="1" smtClean="0"/>
              <a:t>cồn</a:t>
            </a:r>
            <a:r>
              <a:rPr lang="en-US" sz="2400" dirty="0" smtClean="0"/>
              <a:t> </a:t>
            </a:r>
            <a:r>
              <a:rPr lang="en-US" sz="2400" dirty="0" err="1" smtClean="0"/>
              <a:t>cát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3139" y="4168363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e.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  <a:r>
              <a:rPr lang="en-US" sz="2400" dirty="0" err="1" smtClean="0"/>
              <a:t>khách</a:t>
            </a:r>
            <a:r>
              <a:rPr lang="en-US" sz="2400" dirty="0" smtClean="0"/>
              <a:t> du </a:t>
            </a:r>
            <a:r>
              <a:rPr lang="en-US" sz="2400" dirty="0" err="1" smtClean="0"/>
              <a:t>lịch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4284918" y="3284545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c. </a:t>
            </a:r>
            <a:r>
              <a:rPr lang="en-US" sz="2400" dirty="0" err="1" smtClean="0"/>
              <a:t>phổ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278376" y="3745488"/>
            <a:ext cx="256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d.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GB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41698" y="2585792"/>
            <a:ext cx="1582702" cy="18134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58425" y="3059649"/>
            <a:ext cx="2187609" cy="4837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1008" y="3543411"/>
            <a:ext cx="1816608" cy="43290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50592" y="2585792"/>
            <a:ext cx="2097024" cy="1391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31008" y="3182112"/>
            <a:ext cx="1816608" cy="12170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0" y="74840"/>
            <a:ext cx="597045" cy="62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0" y="1746681"/>
            <a:ext cx="3479823" cy="238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862236" y="1954334"/>
            <a:ext cx="3049799" cy="22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60624" y="5366169"/>
            <a:ext cx="752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2</a:t>
            </a:r>
            <a:r>
              <a:rPr lang="en-GB" i="1" dirty="0"/>
              <a:t>. - Ha Long Bay: is in </a:t>
            </a:r>
            <a:r>
              <a:rPr lang="en-GB" i="1" dirty="0" err="1"/>
              <a:t>Quang</a:t>
            </a:r>
            <a:r>
              <a:rPr lang="en-GB" i="1" dirty="0"/>
              <a:t> </a:t>
            </a:r>
            <a:r>
              <a:rPr lang="en-GB" i="1" dirty="0" err="1"/>
              <a:t>Ninh</a:t>
            </a:r>
            <a:r>
              <a:rPr lang="en-GB" i="1" dirty="0"/>
              <a:t>, it has many islands and caves. Tuan </a:t>
            </a:r>
            <a:r>
              <a:rPr lang="en-GB" i="1" dirty="0" err="1"/>
              <a:t>chau</a:t>
            </a:r>
            <a:r>
              <a:rPr lang="en-GB" i="1" dirty="0"/>
              <a:t> is a tourist attraction</a:t>
            </a:r>
            <a:endParaRPr lang="en-GB" dirty="0"/>
          </a:p>
          <a:p>
            <a:r>
              <a:rPr lang="en-GB" i="1" dirty="0"/>
              <a:t>- </a:t>
            </a:r>
            <a:r>
              <a:rPr lang="en-GB" i="1" dirty="0" err="1"/>
              <a:t>Mui</a:t>
            </a:r>
            <a:r>
              <a:rPr lang="en-GB" i="1" dirty="0"/>
              <a:t> Ne is in </a:t>
            </a:r>
            <a:r>
              <a:rPr lang="en-GB" i="1" dirty="0" err="1"/>
              <a:t>Binh</a:t>
            </a:r>
            <a:r>
              <a:rPr lang="en-GB" i="1" dirty="0"/>
              <a:t> </a:t>
            </a:r>
            <a:r>
              <a:rPr lang="en-GB" i="1" dirty="0" err="1"/>
              <a:t>Thuan</a:t>
            </a:r>
            <a:r>
              <a:rPr lang="en-GB" i="1" dirty="0"/>
              <a:t>. It </a:t>
            </a:r>
            <a:r>
              <a:rPr lang="en-GB" i="1" dirty="0" smtClean="0"/>
              <a:t>has different </a:t>
            </a:r>
            <a:r>
              <a:rPr lang="en-GB" i="1" dirty="0" smtClean="0"/>
              <a:t>colours</a:t>
            </a:r>
            <a:r>
              <a:rPr lang="en-GB" i="1" dirty="0"/>
              <a:t> </a:t>
            </a:r>
            <a:r>
              <a:rPr lang="en-GB" i="1" dirty="0" smtClean="0"/>
              <a:t>sand dune. </a:t>
            </a:r>
            <a:r>
              <a:rPr lang="en-GB" i="1" dirty="0" smtClean="0"/>
              <a:t> </a:t>
            </a:r>
            <a:r>
              <a:rPr lang="en-GB" i="1" dirty="0"/>
              <a:t>It's like desert </a:t>
            </a:r>
            <a:r>
              <a:rPr lang="en-GB" i="1" dirty="0" smtClean="0"/>
              <a:t>here.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1238" y="854702"/>
            <a:ext cx="296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1. What </a:t>
            </a:r>
            <a:r>
              <a:rPr lang="en-GB" dirty="0"/>
              <a:t>is the reading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623" y="1217335"/>
            <a:ext cx="411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2. What </a:t>
            </a:r>
            <a:r>
              <a:rPr lang="en-GB" dirty="0"/>
              <a:t>do you know about these places?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8847" y="4658283"/>
            <a:ext cx="6994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/>
              <a:t>1. The reading about Ha Long Bay and </a:t>
            </a:r>
            <a:r>
              <a:rPr lang="en-GB" sz="2000" i="1" dirty="0" err="1"/>
              <a:t>Mui</a:t>
            </a:r>
            <a:r>
              <a:rPr lang="en-GB" sz="2000" i="1" dirty="0"/>
              <a:t> Ne - the natural wonders of Vietnam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447" y="4271932"/>
            <a:ext cx="130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=&gt; Answer: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34" y="2296842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 Long Bay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has many islands and caves. Tuan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206297"/>
            <a:ext cx="4603056" cy="1908710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737902" y="4260495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popular for its amazing landscapes. The sand has different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white, yellow, red ... It’s like a desert here. You can ride a bike down the slopes. You can also fly kites, or have a picnic by the beach. The best time to visit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 Sand Dunes is early morning or late afternoon. Remember to wear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suncream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bring water.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46" y="148824"/>
            <a:ext cx="1526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I. Reading: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1752" y="1166703"/>
            <a:ext cx="7620496" cy="644236"/>
            <a:chOff x="816922" y="1278082"/>
            <a:chExt cx="7620496" cy="6442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islands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00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093090" y="4755581"/>
            <a:ext cx="668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…………….to </a:t>
            </a:r>
            <a:r>
              <a:rPr lang="en-US" sz="2400" dirty="0"/>
              <a:t>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710" y="4666358"/>
            <a:ext cx="1360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Remember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1558</TotalTime>
  <Words>1037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will give a gift.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129</cp:revision>
  <dcterms:created xsi:type="dcterms:W3CDTF">2020-12-09T02:04:09Z</dcterms:created>
  <dcterms:modified xsi:type="dcterms:W3CDTF">2022-12-07T03:45:27Z</dcterms:modified>
</cp:coreProperties>
</file>