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77" r:id="rId4"/>
    <p:sldId id="283" r:id="rId5"/>
    <p:sldId id="286" r:id="rId6"/>
    <p:sldId id="285" r:id="rId7"/>
    <p:sldId id="284" r:id="rId8"/>
    <p:sldId id="258" r:id="rId9"/>
    <p:sldId id="272" r:id="rId10"/>
    <p:sldId id="261" r:id="rId11"/>
    <p:sldId id="262" r:id="rId12"/>
    <p:sldId id="275" r:id="rId13"/>
    <p:sldId id="288" r:id="rId14"/>
    <p:sldId id="289" r:id="rId15"/>
    <p:sldId id="281" r:id="rId16"/>
    <p:sldId id="282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C0E6EA"/>
    <a:srgbClr val="62C8CE"/>
    <a:srgbClr val="1D9EFF"/>
    <a:srgbClr val="AFDDFF"/>
    <a:srgbClr val="EAF2FA"/>
    <a:srgbClr val="9CDDE0"/>
    <a:srgbClr val="79D1D5"/>
    <a:srgbClr val="A3E7FF"/>
    <a:srgbClr val="0D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4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0589" y="104779"/>
            <a:ext cx="7806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Now put the items in order of usefulness. Number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is the most useful, number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is the least useful on holiday.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31" name="Group 30"/>
          <p:cNvGrpSpPr/>
          <p:nvPr/>
        </p:nvGrpSpPr>
        <p:grpSpPr>
          <a:xfrm>
            <a:off x="88174" y="1072625"/>
            <a:ext cx="8769928" cy="644236"/>
            <a:chOff x="-220086" y="732089"/>
            <a:chExt cx="8769928" cy="644236"/>
          </a:xfrm>
        </p:grpSpPr>
        <p:grpSp>
          <p:nvGrpSpPr>
            <p:cNvPr id="32" name="Group 31"/>
            <p:cNvGrpSpPr/>
            <p:nvPr/>
          </p:nvGrpSpPr>
          <p:grpSpPr>
            <a:xfrm>
              <a:off x="-220086" y="732089"/>
              <a:ext cx="8769928" cy="644236"/>
              <a:chOff x="-220086" y="804826"/>
              <a:chExt cx="8769928" cy="64423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220086" y="804826"/>
                <a:ext cx="8769928" cy="644236"/>
                <a:chOff x="34424" y="1158117"/>
                <a:chExt cx="8769928" cy="644236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34424" y="1158117"/>
                  <a:ext cx="8769928" cy="644236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36414" y="1249403"/>
                  <a:ext cx="11619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plaster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536603" y="1245055"/>
                  <a:ext cx="18499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scissors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926651" y="1249403"/>
                  <a:ext cx="13694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backpack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419388" y="1244938"/>
                  <a:ext cx="13214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compass</a:t>
                  </a: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5590251" y="891647"/>
                <a:ext cx="1475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suncream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066131" y="817300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scissors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07403" y="2034581"/>
            <a:ext cx="7397814" cy="44605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54262" y="3114908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354262" y="3703727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354262" y="4264836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354262" y="4853655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354262" y="5477109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54262" y="6065928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73213" y="26809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6370" y="32697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2101" y="38620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5258" y="44508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9792" y="50498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2949" y="56386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1" y="762932"/>
            <a:ext cx="487236" cy="527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90189" y="750813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37847"/>
              </p:ext>
            </p:extLst>
          </p:nvPr>
        </p:nvGraphicFramePr>
        <p:xfrm>
          <a:off x="1458278" y="1780032"/>
          <a:ext cx="5328283" cy="32696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/t/</a:t>
                      </a:r>
                    </a:p>
                  </a:txBody>
                  <a:tcPr>
                    <a:solidFill>
                      <a:srgbClr val="92D05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/d/</a:t>
                      </a:r>
                    </a:p>
                  </a:txBody>
                  <a:tcPr>
                    <a:solidFill>
                      <a:srgbClr val="92D05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mountain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waterfall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desert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plaster</a:t>
                      </a:r>
                    </a:p>
                  </a:txBody>
                  <a:tcPr anchor="ctr">
                    <a:solidFill>
                      <a:srgbClr val="92D05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wonder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island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guide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holiday</a:t>
                      </a:r>
                    </a:p>
                  </a:txBody>
                  <a:tcPr anchor="ctr">
                    <a:solidFill>
                      <a:srgbClr val="92D05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ản sao của B1_33">
            <a:hlinkClick r:id="" action="ppaction://media"/>
            <a:extLst>
              <a:ext uri="{FF2B5EF4-FFF2-40B4-BE49-F238E27FC236}">
                <a16:creationId xmlns:a16="http://schemas.microsoft.com/office/drawing/2014/main" id="{180328A1-05C7-4421-81A4-D7768FF55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4266" y="282755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780" y="39856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</a:t>
            </a:r>
            <a:r>
              <a:rPr lang="en-US" sz="3600" b="1" u="sng" dirty="0" smtClean="0">
                <a:solidFill>
                  <a:srgbClr val="0084B1"/>
                </a:solidFill>
              </a:rPr>
              <a:t>Pronunciation:</a:t>
            </a:r>
            <a:endParaRPr lang="en-US" sz="3600" b="1" u="sng" dirty="0">
              <a:solidFill>
                <a:srgbClr val="0084B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956" y="113571"/>
            <a:ext cx="274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/t/ and /d/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390143"/>
            <a:ext cx="585217" cy="524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33678" y="248166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bold-typed parts of the words.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0379" y="13640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209" y="1355241"/>
            <a:ext cx="597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Where’s my ha</a:t>
            </a:r>
            <a:r>
              <a:rPr lang="en-US" sz="2400" b="1" dirty="0"/>
              <a:t>t</a:t>
            </a:r>
            <a:r>
              <a:rPr lang="en-US" sz="2400" dirty="0"/>
              <a:t>?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Oh, it’s on your hea</a:t>
            </a:r>
            <a:r>
              <a:rPr lang="en-US" sz="2400" b="1" dirty="0"/>
              <a:t>d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20379" y="23632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0379" y="31308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209" y="3122231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nee</a:t>
            </a:r>
            <a:r>
              <a:rPr lang="en-US" sz="2400" b="1"/>
              <a:t>d</a:t>
            </a:r>
            <a:r>
              <a:rPr lang="en-US" sz="2400"/>
              <a:t> some mea</a:t>
            </a:r>
            <a:r>
              <a:rPr lang="en-US" sz="2400" b="1"/>
              <a:t>t</a:t>
            </a:r>
            <a:r>
              <a:rPr lang="en-US" sz="2400"/>
              <a:t> for my ca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0379" y="39893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209" y="3980715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Sahara is a very ho</a:t>
            </a:r>
            <a:r>
              <a:rPr lang="en-US" sz="2400" b="1"/>
              <a:t>t</a:t>
            </a:r>
            <a:r>
              <a:rPr lang="en-US" sz="2400"/>
              <a:t> </a:t>
            </a:r>
            <a:r>
              <a:rPr lang="en-US" sz="2400" b="1"/>
              <a:t>d</a:t>
            </a:r>
            <a:r>
              <a:rPr lang="en-US" sz="2400"/>
              <a:t>eser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0379" y="47913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209" y="4791336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wan</a:t>
            </a:r>
            <a:r>
              <a:rPr lang="en-US" sz="2400" b="1"/>
              <a:t>t</a:t>
            </a:r>
            <a:r>
              <a:rPr lang="en-US" sz="2400"/>
              <a:t> to explore the islan</a:t>
            </a:r>
            <a:r>
              <a:rPr lang="en-US" sz="2400" b="1"/>
              <a:t>d</a:t>
            </a:r>
            <a:r>
              <a:rPr lang="en-US" sz="2400"/>
              <a:t> by boa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209" y="2342215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Where </a:t>
            </a:r>
            <a:r>
              <a:rPr lang="en-US" sz="2400" b="1"/>
              <a:t>d</a:t>
            </a:r>
            <a:r>
              <a:rPr lang="en-US" sz="2400"/>
              <a:t>o they stay on their holi</a:t>
            </a:r>
            <a:r>
              <a:rPr lang="en-US" sz="2400" b="1"/>
              <a:t>d</a:t>
            </a:r>
            <a:r>
              <a:rPr lang="en-US" sz="2400"/>
              <a:t>ay?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" name="Bản sao của B1_34">
            <a:hlinkClick r:id="" action="ppaction://media"/>
            <a:extLst>
              <a:ext uri="{FF2B5EF4-FFF2-40B4-BE49-F238E27FC236}">
                <a16:creationId xmlns:a16="http://schemas.microsoft.com/office/drawing/2014/main" id="{7C6618D7-6474-490A-8AF0-8FA6DB9F3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3967" y="8662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626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b="1" u="sng" dirty="0" smtClean="0">
                <a:solidFill>
                  <a:srgbClr val="FF0000"/>
                </a:solidFill>
              </a:rPr>
              <a:t>Production: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9722" y="671822"/>
            <a:ext cx="320792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* Game: Whispering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976287"/>
              </p:ext>
            </p:extLst>
          </p:nvPr>
        </p:nvGraphicFramePr>
        <p:xfrm>
          <a:off x="243840" y="1377697"/>
          <a:ext cx="8729472" cy="497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4486"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 smtClean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Students  </a:t>
                      </a: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stand in four lines.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member in the last place will make a sentence containing at least a word and a sound they have learnt; then, whisper the sentence to the next member of the group. They will continue until the member in the first place and this member will say the sentence aloud.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fastest group will win the game.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Suggested sentences: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must bring a plaster when going camping. 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want to visit a famous desert in the world.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 lives in a quiet island.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36195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7"/>
            <a:ext cx="7886700" cy="866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* WRAP-UP: What have we learnt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457" y="1790841"/>
            <a:ext cx="8007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Vocabulary about things we should bring when we go camping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ow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pronounce the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sound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/t/ and /d/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02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2743200" y="882650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Be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ready for A closer Look </a:t>
            </a: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2 </a:t>
            </a:r>
            <a:endParaRPr lang="en-US" altLang="zh-CN" sz="36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72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01322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63" y="138241"/>
            <a:ext cx="4373923" cy="951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Checking words.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82" y="1284574"/>
            <a:ext cx="2267712" cy="230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77" y="3478783"/>
            <a:ext cx="2145792" cy="1884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890014"/>
            <a:ext cx="2514177" cy="1400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88" y="2135359"/>
            <a:ext cx="2427795" cy="2285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1544303" y="4388046"/>
            <a:ext cx="2785570" cy="2746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6080615" y="2651223"/>
            <a:ext cx="2532587" cy="23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7142"/>
          <a:stretch/>
        </p:blipFill>
        <p:spPr>
          <a:xfrm>
            <a:off x="262183" y="1305374"/>
            <a:ext cx="1886221" cy="122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9306"/>
          <a:stretch/>
        </p:blipFill>
        <p:spPr>
          <a:xfrm>
            <a:off x="2462784" y="1253108"/>
            <a:ext cx="1820533" cy="1225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98" y="1253107"/>
            <a:ext cx="1838694" cy="1225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4" y="1253106"/>
            <a:ext cx="2089503" cy="1225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3" y="2756417"/>
            <a:ext cx="1809027" cy="1215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4" y="2783507"/>
            <a:ext cx="1990371" cy="12975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9357" y="1024325"/>
            <a:ext cx="1971871" cy="1556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97096" y="2832275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RIVER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1531" y="4515140"/>
            <a:ext cx="1943864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ISLAND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19399" y="2844467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DESERT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63413" y="4530760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FOREST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68517" y="4515140"/>
            <a:ext cx="2007473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WATERFALL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4989" y="4458226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CAVE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73747" y="1039709"/>
            <a:ext cx="1948166" cy="1556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45467" y="1015764"/>
            <a:ext cx="2128185" cy="1637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4989" y="2723034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82098" y="1078018"/>
            <a:ext cx="1903155" cy="15756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35384" y="2723034"/>
            <a:ext cx="2029055" cy="15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42953" y="2723032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96754" y="2723032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4989" y="4364849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9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30761" y="4364849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10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50897" y="4371620"/>
            <a:ext cx="2046548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35384" y="4348157"/>
            <a:ext cx="2029055" cy="15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16992" y="707136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16992" y="187878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52800" y="1757942"/>
            <a:ext cx="4403125" cy="820491"/>
            <a:chOff x="2321677" y="1811975"/>
            <a:chExt cx="4403125" cy="8204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16991" y="3003843"/>
            <a:ext cx="78603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OBJECTIVES</a:t>
            </a:r>
            <a:r>
              <a:rPr lang="en-US" sz="2800" b="1" dirty="0" smtClean="0"/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lexical items related to the topic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wonders of Viet Nam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use the vocabularies and structures to talk about famous natural places; pronounce and recognize the sounds /t/ and /d/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52600" y="0"/>
            <a:ext cx="7162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5: Natural wonders of the world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 closer look 1</a:t>
            </a: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0" y="8382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349" y="1514474"/>
            <a:ext cx="1704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plaster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1110" y="3098546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Compass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0847" y="4109828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scissors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8100" y="3595135"/>
            <a:ext cx="2140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sun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cream: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90349" y="1514474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64294" y="4109828"/>
            <a:ext cx="106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39815" y="3595135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145" y="3098546"/>
            <a:ext cx="92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6547" y="2050446"/>
            <a:ext cx="269227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sleeping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bag: (n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6504" y="2600008"/>
            <a:ext cx="244066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backpack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5" y="1089851"/>
            <a:ext cx="2267712" cy="2309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05" y="888525"/>
            <a:ext cx="2310095" cy="22345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77" y="971016"/>
            <a:ext cx="3400767" cy="21275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5" y="1194064"/>
            <a:ext cx="2427795" cy="22857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5424685" y="859412"/>
            <a:ext cx="3254149" cy="33146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5314103" y="1092552"/>
            <a:ext cx="2711364" cy="2490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9330" y="2055056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0034" y="2597555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864" y="5093946"/>
            <a:ext cx="745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we  go </a:t>
            </a:r>
            <a:r>
              <a:rPr lang="en-US" sz="2400" dirty="0">
                <a:solidFill>
                  <a:srgbClr val="FF0000"/>
                </a:solidFill>
              </a:rPr>
              <a:t>camping in the </a:t>
            </a:r>
            <a:r>
              <a:rPr lang="en-US" sz="2400" dirty="0" smtClean="0">
                <a:solidFill>
                  <a:srgbClr val="FF0000"/>
                </a:solidFill>
              </a:rPr>
              <a:t>forest,  </a:t>
            </a:r>
            <a:r>
              <a:rPr lang="en-US" sz="2400" dirty="0">
                <a:solidFill>
                  <a:srgbClr val="FF0000"/>
                </a:solidFill>
              </a:rPr>
              <a:t>What should we bring?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" grpId="0"/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54" y="96902"/>
            <a:ext cx="4373923" cy="951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Checking words.</a:t>
            </a:r>
            <a:endParaRPr lang="en-GB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045" y="1514474"/>
            <a:ext cx="2212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plaster 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806" y="3098546"/>
            <a:ext cx="2635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compass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3311" y="4109828"/>
            <a:ext cx="2282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scissors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270" y="3595135"/>
            <a:ext cx="2794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sun cream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28877" y="1514474"/>
            <a:ext cx="3081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88166" y="4109828"/>
            <a:ext cx="1359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44231" y="3595135"/>
            <a:ext cx="3206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0242" y="2050446"/>
            <a:ext cx="3372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sleeping bag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0200" y="2600008"/>
            <a:ext cx="3352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backpack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3186" y="2055056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32658" y="2597555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5673" y="3098546"/>
            <a:ext cx="1176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7740" y="231648"/>
            <a:ext cx="3866116" cy="768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RUB OUT AND REMEMBER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13671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19710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860652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063140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8694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89744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95783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936725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139213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8694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89744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95783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936725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139213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9985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2" y="379985"/>
            <a:ext cx="790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sentences. Use the words in </a:t>
            </a:r>
            <a:r>
              <a:rPr lang="en-US" sz="2500" b="1" spc="-8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268" y="14411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7098" y="1434700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We’re lost. Please give me the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68940" y="176589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268" y="21598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268" y="29274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7098" y="2918843"/>
            <a:ext cx="44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268" y="37859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7098" y="377732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I’ve finished packing. All my things are in my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268" y="4587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7098" y="458794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foot hurts. I need to put a                 on my foot.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867853" y="492422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31153" y="4108344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07098" y="2138827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so sunny today. I need to put on some 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395889" y="248339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6363" y="324986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D62087-176A-4610-A71B-ADD764BCEBE9}"/>
              </a:ext>
            </a:extLst>
          </p:cNvPr>
          <p:cNvSpPr txBox="1"/>
          <p:nvPr/>
        </p:nvSpPr>
        <p:spPr>
          <a:xfrm>
            <a:off x="4895549" y="4582844"/>
            <a:ext cx="106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569B6C-26EF-4A1A-8CA9-6A0D271DC532}"/>
              </a:ext>
            </a:extLst>
          </p:cNvPr>
          <p:cNvSpPr txBox="1"/>
          <p:nvPr/>
        </p:nvSpPr>
        <p:spPr>
          <a:xfrm>
            <a:off x="6293889" y="2135738"/>
            <a:ext cx="149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16649"/>
                </a:solidFill>
              </a:rPr>
              <a:t>suncream</a:t>
            </a:r>
            <a:r>
              <a:rPr lang="en-US" sz="2400" b="1" dirty="0">
                <a:solidFill>
                  <a:srgbClr val="F16649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4F9313-F461-48F3-8FDE-B40B1705C8DC}"/>
              </a:ext>
            </a:extLst>
          </p:cNvPr>
          <p:cNvSpPr txBox="1"/>
          <p:nvPr/>
        </p:nvSpPr>
        <p:spPr>
          <a:xfrm>
            <a:off x="1349989" y="2916779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sleeping bag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99306C-9F23-4623-B775-8879CACABC43}"/>
              </a:ext>
            </a:extLst>
          </p:cNvPr>
          <p:cNvSpPr txBox="1"/>
          <p:nvPr/>
        </p:nvSpPr>
        <p:spPr>
          <a:xfrm>
            <a:off x="6631153" y="3788414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014C98-C4F8-4B80-B233-F575344F864F}"/>
              </a:ext>
            </a:extLst>
          </p:cNvPr>
          <p:cNvSpPr txBox="1"/>
          <p:nvPr/>
        </p:nvSpPr>
        <p:spPr>
          <a:xfrm>
            <a:off x="4911381" y="1440678"/>
            <a:ext cx="129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7FC1E4-F303-424B-9D47-2210CC4A2F0C}"/>
              </a:ext>
            </a:extLst>
          </p:cNvPr>
          <p:cNvSpPr txBox="1"/>
          <p:nvPr/>
        </p:nvSpPr>
        <p:spPr>
          <a:xfrm>
            <a:off x="3033604" y="2916778"/>
            <a:ext cx="6293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very useful when you go camping overnight.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736</Words>
  <Application>Microsoft Office PowerPoint</Application>
  <PresentationFormat>On-screen Show (4:3)</PresentationFormat>
  <Paragraphs>188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.VnArabia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Production:</vt:lpstr>
      <vt:lpstr>PowerPoint Presentation</vt:lpstr>
      <vt:lpstr>PowerPoint Presentation</vt:lpstr>
      <vt:lpstr>PowerPoint Presentation</vt:lpstr>
      <vt:lpstr>* Checking words.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93</cp:revision>
  <dcterms:created xsi:type="dcterms:W3CDTF">2020-12-09T02:04:09Z</dcterms:created>
  <dcterms:modified xsi:type="dcterms:W3CDTF">2023-11-21T09:45:21Z</dcterms:modified>
</cp:coreProperties>
</file>