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6" r:id="rId2"/>
    <p:sldId id="287" r:id="rId3"/>
    <p:sldId id="284" r:id="rId4"/>
    <p:sldId id="285" r:id="rId5"/>
    <p:sldId id="288" r:id="rId6"/>
    <p:sldId id="290" r:id="rId7"/>
    <p:sldId id="258" r:id="rId8"/>
    <p:sldId id="259" r:id="rId9"/>
    <p:sldId id="292" r:id="rId10"/>
    <p:sldId id="260" r:id="rId11"/>
    <p:sldId id="261" r:id="rId12"/>
    <p:sldId id="291" r:id="rId13"/>
    <p:sldId id="263" r:id="rId14"/>
    <p:sldId id="295" r:id="rId15"/>
    <p:sldId id="296" r:id="rId16"/>
    <p:sldId id="293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55E"/>
    <a:srgbClr val="EF5F88"/>
    <a:srgbClr val="FAC5BE"/>
    <a:srgbClr val="3BBEF3"/>
    <a:srgbClr val="F490AD"/>
    <a:srgbClr val="0EAAAE"/>
    <a:srgbClr val="F47A69"/>
    <a:srgbClr val="F15945"/>
    <a:srgbClr val="F8ACA2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912" y="256032"/>
            <a:ext cx="81686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609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6573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6096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839170"/>
            <a:ext cx="8520546" cy="644236"/>
          </a:xfrm>
          <a:prstGeom prst="roundRect">
            <a:avLst/>
          </a:prstGeom>
          <a:solidFill>
            <a:srgbClr val="FA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871728"/>
            <a:ext cx="1161967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871728"/>
            <a:ext cx="1336953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871728"/>
            <a:ext cx="1253721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17412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1689080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didn’t make </a:t>
            </a:r>
            <a:r>
              <a:rPr lang="en-US" sz="2400" dirty="0" err="1"/>
              <a:t>Ganh</a:t>
            </a:r>
            <a:r>
              <a:rPr lang="en-US" sz="2400" dirty="0"/>
              <a:t> Da Dia.</a:t>
            </a:r>
          </a:p>
          <a:p>
            <a:r>
              <a:rPr lang="en-US" sz="2400" dirty="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40181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27287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49644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487790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382407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3500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341377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5524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5524173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5860454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4693176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2676601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00974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49536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35003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07431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2679605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5520049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89223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7. </a:t>
              </a:r>
              <a:r>
                <a:rPr lang="en-US" sz="2400" dirty="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504" y="0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1080763" y="1176681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/>
              <a:t>mountain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80763" y="1630417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/>
              <a:t>river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59731" y="1184610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/>
              <a:t>waterfall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59731" y="163834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/>
              <a:t>forest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38699" y="1192539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/>
              <a:t>cave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96255" y="1654204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400" dirty="0"/>
              <a:t>desert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17667" y="118912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400" dirty="0"/>
              <a:t>beach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717667" y="1642862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400" dirty="0"/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83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2 -0.01596 L -0.46944 0.28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15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3284E-6 L -0.41997 0.289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7" y="14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5883E-6 L 0.01042 0.34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716E-6 L 0.67726 0.283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14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9556E-7 L -0.27066 0.661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86772E-6 L 0.16806 0.65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32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21076 0.599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9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0648E-6 L 0.05225 0.661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6588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6822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Ban </a:t>
              </a:r>
              <a:r>
                <a:rPr lang="en-US" sz="2400" dirty="0" err="1"/>
                <a:t>Gioc</a:t>
              </a:r>
              <a:r>
                <a:rPr lang="en-US" sz="2400" dirty="0"/>
                <a:t>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1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  <a:t/>
            </a:r>
            <a:b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</a:b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264" y="134112"/>
            <a:ext cx="187756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Production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2752" y="892909"/>
            <a:ext cx="813206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* Li</a:t>
            </a:r>
            <a:r>
              <a:rPr lang="vi-VN" b="1" dirty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st about a natural place of interest in your village / town / city, or a famous place you know about</a:t>
            </a:r>
            <a:r>
              <a:rPr lang="vi-VN" b="1" dirty="0" smtClean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.</a:t>
            </a:r>
            <a:endParaRPr lang="en-GB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6592" y="2657855"/>
            <a:ext cx="5449824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Ly Son Island.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My </a:t>
            </a:r>
            <a:r>
              <a:rPr lang="en-US" sz="2800" dirty="0" err="1" smtClean="0"/>
              <a:t>Khe</a:t>
            </a:r>
            <a:r>
              <a:rPr lang="en-US" sz="2800" dirty="0" smtClean="0"/>
              <a:t> beach.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Thien</a:t>
            </a:r>
            <a:r>
              <a:rPr lang="en-US" sz="2800" dirty="0" smtClean="0"/>
              <a:t> An mountain.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Sa Huynh beach.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White </a:t>
            </a:r>
            <a:r>
              <a:rPr lang="en-GB" sz="2800" dirty="0" smtClean="0"/>
              <a:t>waterfall .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82752" y="207264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* Answer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533836" y="353568"/>
            <a:ext cx="3261360" cy="78028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000066"/>
                </a:solidFill>
                <a:latin typeface="Lucida Bright" pitchFamily="18" charset="0"/>
              </a:rPr>
              <a:t>WRAP-UP:</a:t>
            </a:r>
            <a:endParaRPr lang="en-US" sz="3600" b="1" u="sng" dirty="0">
              <a:solidFill>
                <a:srgbClr val="000066"/>
              </a:solidFill>
              <a:latin typeface="Lucida Bright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891" y="1933303"/>
            <a:ext cx="812509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Some new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words about Natural wonders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Read and understand content of the conversation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4086496" y="610636"/>
            <a:ext cx="4273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have we learnt today?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397111"/>
            <a:ext cx="3261360" cy="78028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 smtClean="0">
                <a:solidFill>
                  <a:srgbClr val="000066"/>
                </a:solidFill>
                <a:latin typeface="Lucida Bright" pitchFamily="18" charset="0"/>
              </a:rPr>
              <a:t>Homework</a:t>
            </a:r>
            <a:endParaRPr lang="en-US" sz="3600" b="1" u="sng" dirty="0">
              <a:solidFill>
                <a:srgbClr val="000066"/>
              </a:solidFill>
              <a:latin typeface="Lucida Bright" pitchFamily="18" charset="0"/>
            </a:endParaRP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4" y="1478280"/>
            <a:ext cx="73914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Learn new words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Read “Listen and read” again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smtClean="0"/>
              <a:t> Prepare </a:t>
            </a:r>
            <a:r>
              <a:rPr lang="en-US" sz="2400" dirty="0"/>
              <a:t>A closer look 1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2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CA2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95600" y="1981200"/>
            <a:ext cx="594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VNI-Ariston" pitchFamily="2" charset="0"/>
              </a:rPr>
              <a:t>Welcome to our class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544900" y="962297"/>
            <a:ext cx="816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NGUYEN BINH KHIEM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SECONDARY SCHOOL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895600" y="5306943"/>
            <a:ext cx="8114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6A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long3-Wo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1" y="234461"/>
            <a:ext cx="2576849" cy="2604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737" y="2934840"/>
            <a:ext cx="248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1. Ha Long Bay</a:t>
            </a:r>
          </a:p>
        </p:txBody>
      </p:sp>
      <p:pic>
        <p:nvPicPr>
          <p:cNvPr id="4" name="Picture 4" descr="Amaz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04" y="234461"/>
            <a:ext cx="2846212" cy="2557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53512" y="2850953"/>
            <a:ext cx="33863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2. Amazon rainforest </a:t>
            </a:r>
            <a:r>
              <a:rPr lang="en-US" altLang="en-US" sz="2200" b="1" dirty="0" smtClean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en-US" altLang="en-US" sz="2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4" descr="DaoJeJ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20" y="256032"/>
            <a:ext cx="2954444" cy="25827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24846" y="2924952"/>
            <a:ext cx="3730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itchFamily="18" charset="0"/>
              </a:rPr>
              <a:t>Jeju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 Island -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907792" y="6103052"/>
            <a:ext cx="3432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Table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Mountain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–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phi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28" descr="nuiTabl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21" y="3497176"/>
            <a:ext cx="2971800" cy="24647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ongNgamPuertoPrince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3478887"/>
            <a:ext cx="2720340" cy="2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737" y="6043068"/>
            <a:ext cx="2898648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4. Underground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river.</a:t>
            </a:r>
          </a:p>
          <a:p>
            <a:pPr algn="ctr" eaLnBrk="1" hangingPunct="1"/>
            <a:r>
              <a:rPr lang="en-US" altLang="en-US" sz="2000" u="sng" dirty="0" err="1">
                <a:latin typeface="Times New Roman" pitchFamily="18" charset="0"/>
                <a:cs typeface="Times New Roman" pitchFamily="18" charset="0"/>
              </a:rPr>
              <a:t>Princesa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altLang="en-US" sz="2000" u="sng" dirty="0">
                <a:latin typeface="Times New Roman" pitchFamily="18" charset="0"/>
                <a:cs typeface="Times New Roman" pitchFamily="18" charset="0"/>
              </a:rPr>
              <a:t>Philippines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7 kỳ quan thiên nhiên mới của thế giới - ảnh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0" y="3533751"/>
            <a:ext cx="2813924" cy="24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933524" y="6133533"/>
            <a:ext cx="3128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6. Waterfall - Brazil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6991" y="393627"/>
            <a:ext cx="8205216" cy="914400"/>
          </a:xfrm>
          <a:prstGeom prst="roundRect">
            <a:avLst/>
          </a:prstGeom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5: Natural wonders of Viet Nam</a:t>
            </a:r>
            <a:endParaRPr lang="en-GB" sz="4000" b="1" dirty="0"/>
          </a:p>
          <a:p>
            <a:pPr algn="ctr"/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653977" y="1893391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rabia" pitchFamily="34" charset="0"/>
              </a:rPr>
              <a:t>LESSON 1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14" y="1767391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0" y="2732274"/>
            <a:ext cx="961782" cy="777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6072" y="2887808"/>
            <a:ext cx="75011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OBJECTIVES: 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the lexical items related to the topic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wonders of Viet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the vocabulary and structures to describe wonders of Viet Nam.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13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635" y="220718"/>
            <a:ext cx="256358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cap="all" dirty="0"/>
              <a:t>* Vocabulary: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450871" y="1345858"/>
            <a:ext cx="1883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scenery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731" y="942902"/>
            <a:ext cx="3291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natural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wonders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871" y="1708142"/>
            <a:ext cx="1239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- islands 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985" y="2074854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desert 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629" y="2469832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cave: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703" y="2825556"/>
            <a:ext cx="1617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waterfall: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127" y="3231618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forest: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97" y="1564454"/>
            <a:ext cx="2408491" cy="17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666" y="1538209"/>
            <a:ext cx="2408491" cy="1643070"/>
          </a:xfrm>
          <a:prstGeom prst="rect">
            <a:avLst/>
          </a:prstGeom>
          <a:ln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40" y="1660372"/>
            <a:ext cx="2816190" cy="175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84" y="1953011"/>
            <a:ext cx="2969057" cy="2243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00" y="1777209"/>
            <a:ext cx="3261666" cy="2157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4" y="2033495"/>
            <a:ext cx="3214390" cy="20457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0994" y="928732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4592" y="1345858"/>
            <a:ext cx="1688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4" descr="Ảnh phong cảnh đẹp - Tổng hợp những hình ảnh phong cảnh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33" y="1524953"/>
            <a:ext cx="2365248" cy="176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70578" y="1722179"/>
            <a:ext cx="1323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0021" y="2070165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8456" y="2467474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7538" y="2855973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2112" y="3262837"/>
            <a:ext cx="15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273367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603728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wonders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waterfall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algn="ctr"/>
            <a:r>
              <a:rPr lang="en-US" sz="2800" b="1" spc="-100" dirty="0">
                <a:latin typeface="Times New Roman" pitchFamily="18" charset="0"/>
                <a:cs typeface="Times New Roman" pitchFamily="18" charset="0"/>
              </a:rPr>
              <a:t>islands 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82322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scenery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forest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824152" y="4865914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cave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58422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desert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" y="134112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* Checking vocab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735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321753"/>
            <a:ext cx="4876800" cy="3177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576" y="77953"/>
            <a:ext cx="416966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Geopraphy</a:t>
            </a:r>
            <a:r>
              <a:rPr lang="en-US" sz="4000" b="1" dirty="0">
                <a:solidFill>
                  <a:srgbClr val="FF0000"/>
                </a:solidFill>
              </a:rPr>
              <a:t>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202" y="4966823"/>
            <a:ext cx="443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Who are they?</a:t>
            </a:r>
          </a:p>
          <a:p>
            <a:r>
              <a:rPr lang="en-GB" sz="2400" dirty="0" smtClean="0"/>
              <a:t>2. What are they looking at?</a:t>
            </a:r>
          </a:p>
          <a:p>
            <a:r>
              <a:rPr lang="en-GB" sz="2400" dirty="0" smtClean="0"/>
              <a:t>3. What are they talking about?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4572000" y="58074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They </a:t>
            </a:r>
            <a:r>
              <a:rPr lang="en-US" i="1" dirty="0"/>
              <a:t>are talking about attractive places in Viet Nam.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54941" y="4931509"/>
            <a:ext cx="304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They are Alice, Elena and Nick.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6967" y="5345745"/>
            <a:ext cx="416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/>
              <a:t>They are looking at some photos/ pictures.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</a:t>
            </a:r>
            <a:r>
              <a:rPr lang="en-US" sz="2200" spc="-100" dirty="0" err="1"/>
              <a:t>Chau</a:t>
            </a:r>
            <a:r>
              <a:rPr lang="en-US" sz="2200" spc="-100" dirty="0"/>
              <a:t>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94" y="353567"/>
            <a:ext cx="3382518" cy="51206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* Questions.</a:t>
            </a:r>
            <a:endParaRPr lang="en-GB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48512" y="1219200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1/ Who is the leader of Geography Club?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3584" y="1600200"/>
            <a:ext cx="497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i="1" dirty="0" smtClean="0">
                <a:solidFill>
                  <a:srgbClr val="FF0000"/>
                </a:solidFill>
              </a:rPr>
              <a:t>Alice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63752" y="1969532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2/ What are they talking about?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63168" y="2359676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They are talking  </a:t>
            </a:r>
            <a:r>
              <a:rPr lang="en-US" sz="2400" i="1" dirty="0">
                <a:solidFill>
                  <a:srgbClr val="FF0000"/>
                </a:solidFill>
              </a:rPr>
              <a:t>about some natural wonders of Viet Nam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48512" y="2858441"/>
            <a:ext cx="607161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3</a:t>
            </a:r>
            <a:r>
              <a:rPr lang="en-US" sz="2400" dirty="0" smtClean="0"/>
              <a:t>/ What is </a:t>
            </a:r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smtClean="0"/>
              <a:t>? And where?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63168" y="323944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They are Rocks in </a:t>
            </a:r>
            <a:r>
              <a:rPr lang="en-US" sz="2400" i="1" dirty="0" err="1" smtClean="0">
                <a:solidFill>
                  <a:srgbClr val="FF0000"/>
                </a:solidFill>
              </a:rPr>
              <a:t>Phu</a:t>
            </a:r>
            <a:r>
              <a:rPr lang="en-US" sz="2400" i="1" dirty="0" smtClean="0">
                <a:solidFill>
                  <a:srgbClr val="FF0000"/>
                </a:solidFill>
              </a:rPr>
              <a:t> Yen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63752" y="3701106"/>
            <a:ext cx="688543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4/ Does Ha </a:t>
            </a:r>
            <a:r>
              <a:rPr lang="en-US" sz="2400" dirty="0"/>
              <a:t>Long Bay </a:t>
            </a:r>
            <a:r>
              <a:rPr lang="en-US" sz="2400" dirty="0" smtClean="0"/>
              <a:t>have  </a:t>
            </a:r>
            <a:r>
              <a:rPr lang="en-US" sz="2400" dirty="0"/>
              <a:t>thousands of big and small 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8512" y="40723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Yes, it does.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1726</TotalTime>
  <Words>809</Words>
  <Application>Microsoft Office PowerPoint</Application>
  <PresentationFormat>On-screen Show (4:3)</PresentationFormat>
  <Paragraphs>180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.VnArabia</vt:lpstr>
      <vt:lpstr>Arial</vt:lpstr>
      <vt:lpstr>Arial Black</vt:lpstr>
      <vt:lpstr>Calibri</vt:lpstr>
      <vt:lpstr>Calibri Light</vt:lpstr>
      <vt:lpstr>Lucida Bright</vt:lpstr>
      <vt:lpstr>Tahoma</vt:lpstr>
      <vt:lpstr>Times New Roman</vt:lpstr>
      <vt:lpstr>Trebuchet MS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Questions.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92</cp:revision>
  <dcterms:created xsi:type="dcterms:W3CDTF">2020-12-09T02:04:09Z</dcterms:created>
  <dcterms:modified xsi:type="dcterms:W3CDTF">2023-11-21T09:18:22Z</dcterms:modified>
</cp:coreProperties>
</file>