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9"/>
  </p:notesMasterIdLst>
  <p:sldIdLst>
    <p:sldId id="257" r:id="rId10"/>
    <p:sldId id="293" r:id="rId11"/>
    <p:sldId id="294" r:id="rId12"/>
    <p:sldId id="295" r:id="rId13"/>
    <p:sldId id="296" r:id="rId14"/>
    <p:sldId id="272" r:id="rId15"/>
    <p:sldId id="273" r:id="rId16"/>
    <p:sldId id="274" r:id="rId17"/>
    <p:sldId id="275" r:id="rId18"/>
    <p:sldId id="276" r:id="rId19"/>
    <p:sldId id="277" r:id="rId20"/>
    <p:sldId id="262" r:id="rId21"/>
    <p:sldId id="297" r:id="rId22"/>
    <p:sldId id="298" r:id="rId23"/>
    <p:sldId id="299" r:id="rId24"/>
    <p:sldId id="300" r:id="rId25"/>
    <p:sldId id="301" r:id="rId26"/>
    <p:sldId id="304" r:id="rId27"/>
    <p:sldId id="303" r:id="rId28"/>
    <p:sldId id="302" r:id="rId29"/>
    <p:sldId id="306" r:id="rId30"/>
    <p:sldId id="307" r:id="rId31"/>
    <p:sldId id="310" r:id="rId32"/>
    <p:sldId id="309" r:id="rId33"/>
    <p:sldId id="308" r:id="rId34"/>
    <p:sldId id="323" r:id="rId35"/>
    <p:sldId id="312" r:id="rId36"/>
    <p:sldId id="311" r:id="rId37"/>
    <p:sldId id="305" r:id="rId38"/>
    <p:sldId id="314" r:id="rId39"/>
    <p:sldId id="317" r:id="rId40"/>
    <p:sldId id="315" r:id="rId41"/>
    <p:sldId id="318" r:id="rId42"/>
    <p:sldId id="316" r:id="rId43"/>
    <p:sldId id="319" r:id="rId44"/>
    <p:sldId id="320" r:id="rId45"/>
    <p:sldId id="321" r:id="rId46"/>
    <p:sldId id="322" r:id="rId47"/>
    <p:sldId id="27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 id="3" name="PC" initials="P" lastIdx="12" clrIdx="1">
    <p:extLst>
      <p:ext uri="{19B8F6BF-5375-455C-9EA6-DF929625EA0E}">
        <p15:presenceInfo xmlns:p15="http://schemas.microsoft.com/office/powerpoint/2012/main" userId="PC" providerId="None"/>
      </p:ext>
    </p:extLst>
  </p:cmAuthor>
  <p:cmAuthor id="4" name="Admin" initials="A" lastIdx="1"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B5B8"/>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7-12T22:05:38.063" idx="12">
    <p:pos x="1616" y="980"/>
    <p:text>theo quy định nhóm: cỡ chữ từ 28</p:text>
    <p:extLst>
      <p:ext uri="{C676402C-5697-4E1C-873F-D02D1690AC5C}">
        <p15:threadingInfo xmlns:p15="http://schemas.microsoft.com/office/powerpoint/2012/main" timeZoneBias="-420"/>
      </p:ext>
    </p:extLst>
  </p:cm>
  <p:cm authorId="4" dt="2022-07-12T22:36:09.049" idx="1">
    <p:pos x="1616" y="1076"/>
    <p:text>Đây là file gốc của nhóm mà trang này dành để giới thiệu nên ko cần chữ quá to.</p:text>
    <p:extLst>
      <p:ext uri="{C676402C-5697-4E1C-873F-D02D1690AC5C}">
        <p15:threadingInfo xmlns:p15="http://schemas.microsoft.com/office/powerpoint/2012/main" timeZoneBias="-420">
          <p15:parentCm authorId="3"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7-25T23:05:45.019" idx="1">
    <p:pos x="1366" y="346"/>
    <p:text>slide 3
- Slide 3:  Ký hiệu hoạt động (trong file gợi ý hoặc khác)
điều chỉnh lại font chữ về time new roman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3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0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0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000" dirty="0">
            <a:latin typeface="Times New Roman" panose="02020603050405020304" pitchFamily="18" charset="0"/>
            <a:cs typeface="Times New Roman" panose="02020603050405020304" pitchFamily="18" charset="0"/>
          </a:endParaRPr>
        </a:p>
      </dgm:t>
    </dgm:pt>
    <dgm:pt modelId="{B327BC0A-A89C-479E-B8CD-C46EF1DB42D9}" type="parTrans" cxnId="{98EF93F6-9645-42BA-9EDE-0684263968A6}">
      <dgm:prSet/>
      <dgm:spPr/>
      <dgm:t>
        <a:bodyPr/>
        <a:lstStyle/>
        <a:p>
          <a:endParaRPr lang="en-US" sz="3000">
            <a:latin typeface="Times New Roman" panose="02020603050405020304" pitchFamily="18" charset="0"/>
            <a:cs typeface="Times New Roman" panose="02020603050405020304" pitchFamily="18" charset="0"/>
          </a:endParaRPr>
        </a:p>
      </dgm:t>
    </dgm:pt>
    <dgm:pt modelId="{41D8AE83-6358-42AE-B439-0EFC9D377ED1}" type="sibTrans" cxnId="{98EF93F6-9645-42BA-9EDE-0684263968A6}">
      <dgm:prSet/>
      <dgm:spPr/>
      <dgm:t>
        <a:bodyPr/>
        <a:lstStyle/>
        <a:p>
          <a:endParaRPr lang="en-US" sz="3000">
            <a:latin typeface="Times New Roman" panose="02020603050405020304" pitchFamily="18" charset="0"/>
            <a:cs typeface="Times New Roman" panose="02020603050405020304" pitchFamily="18" charset="0"/>
          </a:endParaRPr>
        </a:p>
      </dgm:t>
    </dgm:pt>
    <dgm:pt modelId="{ECA0ABAF-B23C-4736-AEB9-5FAE681D07FA}">
      <dgm:prSet phldrT="[Text]" custT="1"/>
      <dgm:spPr/>
      <dgm:t>
        <a:bodyPr/>
        <a:lstStyle/>
        <a:p>
          <a:r>
            <a:rPr lang="vi-VN" altLang="en-US" sz="30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30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3000" dirty="0">
            <a:latin typeface="Times New Roman" panose="02020603050405020304" pitchFamily="18" charset="0"/>
            <a:cs typeface="Times New Roman" panose="02020603050405020304" pitchFamily="18" charset="0"/>
          </a:endParaRPr>
        </a:p>
      </dgm:t>
    </dgm:pt>
    <dgm:pt modelId="{A44464D3-94BC-4791-92AF-D4DDB39C3B1A}" type="parTrans" cxnId="{8424536B-BE7E-4427-8F9D-11FD9E33F2DF}">
      <dgm:prSet/>
      <dgm:spPr/>
      <dgm:t>
        <a:bodyPr/>
        <a:lstStyle/>
        <a:p>
          <a:endParaRPr lang="en-US" sz="3000">
            <a:latin typeface="Times New Roman" panose="02020603050405020304" pitchFamily="18" charset="0"/>
            <a:cs typeface="Times New Roman" panose="02020603050405020304" pitchFamily="18" charset="0"/>
          </a:endParaRPr>
        </a:p>
      </dgm:t>
    </dgm:pt>
    <dgm:pt modelId="{C021D020-C3B9-4ABB-A06B-CC452B865337}" type="sibTrans" cxnId="{8424536B-BE7E-4427-8F9D-11FD9E33F2DF}">
      <dgm:prSet/>
      <dgm:spPr/>
      <dgm:t>
        <a:bodyPr/>
        <a:lstStyle/>
        <a:p>
          <a:endParaRPr lang="en-US" sz="3000">
            <a:latin typeface="Times New Roman" panose="02020603050405020304" pitchFamily="18" charset="0"/>
            <a:cs typeface="Times New Roman" panose="02020603050405020304" pitchFamily="18" charset="0"/>
          </a:endParaRPr>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000" dirty="0">
            <a:latin typeface="Times New Roman" panose="02020603050405020304" pitchFamily="18" charset="0"/>
            <a:cs typeface="Times New Roman" panose="02020603050405020304" pitchFamily="18" charset="0"/>
          </a:endParaRPr>
        </a:p>
      </dgm:t>
    </dgm:pt>
    <dgm:pt modelId="{887C755C-0A39-4BCA-B05A-04B6066CC9B9}" type="parTrans" cxnId="{114F78D7-52EA-4C98-83EA-2E3113FBAE6C}">
      <dgm:prSet/>
      <dgm:spPr/>
      <dgm:t>
        <a:bodyPr/>
        <a:lstStyle/>
        <a:p>
          <a:endParaRPr lang="en-US" sz="3000">
            <a:latin typeface="Times New Roman" panose="02020603050405020304" pitchFamily="18" charset="0"/>
            <a:cs typeface="Times New Roman" panose="02020603050405020304" pitchFamily="18" charset="0"/>
          </a:endParaRPr>
        </a:p>
      </dgm:t>
    </dgm:pt>
    <dgm:pt modelId="{8A81B1FB-67E6-4DD3-8927-4689A7E10F68}" type="sibTrans" cxnId="{114F78D7-52EA-4C98-83EA-2E3113FBAE6C}">
      <dgm:prSet/>
      <dgm:spPr/>
      <dgm:t>
        <a:bodyPr/>
        <a:lstStyle/>
        <a:p>
          <a:endParaRPr lang="en-US" sz="3000">
            <a:latin typeface="Times New Roman" panose="02020603050405020304" pitchFamily="18" charset="0"/>
            <a:cs typeface="Times New Roman" panose="02020603050405020304" pitchFamily="18" charset="0"/>
          </a:endParaRPr>
        </a:p>
      </dgm:t>
    </dgm:pt>
    <dgm:pt modelId="{704E6F5A-9DD3-4463-B617-DAC4CB1475BA}">
      <dgm:prSet phldrT="[Text]" custT="1"/>
      <dgm:spPr/>
      <dgm:t>
        <a:bodyPr/>
        <a:lstStyle/>
        <a:p>
          <a:r>
            <a:rPr lang="vi-VN" sz="3000" dirty="0">
              <a:latin typeface="Times New Roman" panose="02020603050405020304" pitchFamily="18" charset="0"/>
              <a:ea typeface="Times New Roman" panose="02020603050405020304" pitchFamily="18" charset="0"/>
              <a:cs typeface="Times New Roman" panose="02020603050405020304" pitchFamily="18" charset="0"/>
            </a:rPr>
            <a:t>SGK</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dgm:t>
    </dgm:pt>
    <dgm:pt modelId="{527A9CE6-AF4E-472F-AD59-A231136EB5D9}" type="parTrans" cxnId="{D4D75E30-4B78-4946-8E43-D2A67A5959C0}">
      <dgm:prSet/>
      <dgm:spPr/>
      <dgm:t>
        <a:bodyPr/>
        <a:lstStyle/>
        <a:p>
          <a:endParaRPr lang="en-US" sz="3000">
            <a:latin typeface="Times New Roman" panose="02020603050405020304" pitchFamily="18" charset="0"/>
            <a:cs typeface="Times New Roman" panose="02020603050405020304" pitchFamily="18" charset="0"/>
          </a:endParaRPr>
        </a:p>
      </dgm:t>
    </dgm:pt>
    <dgm:pt modelId="{3EE0876E-E618-456F-81E9-FBAA95CF7E2B}" type="sibTrans" cxnId="{D4D75E30-4B78-4946-8E43-D2A67A5959C0}">
      <dgm:prSet/>
      <dgm:spPr/>
      <dgm:t>
        <a:bodyPr/>
        <a:lstStyle/>
        <a:p>
          <a:endParaRPr lang="en-US" sz="3000">
            <a:latin typeface="Times New Roman" panose="02020603050405020304" pitchFamily="18" charset="0"/>
            <a:cs typeface="Times New Roman" panose="02020603050405020304" pitchFamily="18" charset="0"/>
          </a:endParaRPr>
        </a:p>
      </dgm:t>
    </dgm:pt>
    <dgm:pt modelId="{578C45F3-86DD-4F23-BF8F-057A8C926990}">
      <dgm:prSet phldrT="[Text]" custT="1"/>
      <dgm:spPr/>
      <dgm:t>
        <a:bodyPr/>
        <a:lstStyle/>
        <a:p>
          <a:r>
            <a:rPr lang="en-US" sz="3000">
              <a:latin typeface="Times New Roman" panose="02020603050405020304" pitchFamily="18" charset="0"/>
              <a:cs typeface="Times New Roman" panose="02020603050405020304" pitchFamily="18" charset="0"/>
            </a:rPr>
            <a:t>Thước kẻ.</a:t>
          </a:r>
          <a:endParaRPr lang="en-US" sz="3000" dirty="0">
            <a:latin typeface="Times New Roman" panose="02020603050405020304" pitchFamily="18" charset="0"/>
            <a:cs typeface="Times New Roman" panose="02020603050405020304" pitchFamily="18" charset="0"/>
          </a:endParaRPr>
        </a:p>
      </dgm:t>
    </dgm:pt>
    <dgm:pt modelId="{89E4B728-BD2D-4262-99F3-4C1D72A4FFFC}" type="parTrans" cxnId="{9543479C-F188-497A-8378-6CCF83F47E1A}">
      <dgm:prSet/>
      <dgm:spPr/>
      <dgm:t>
        <a:bodyPr/>
        <a:lstStyle/>
        <a:p>
          <a:endParaRPr lang="en-US" sz="3000">
            <a:latin typeface="Times New Roman" panose="02020603050405020304" pitchFamily="18" charset="0"/>
            <a:cs typeface="Times New Roman" panose="02020603050405020304" pitchFamily="18" charset="0"/>
          </a:endParaRPr>
        </a:p>
      </dgm:t>
    </dgm:pt>
    <dgm:pt modelId="{E12720AB-8054-4212-8C1B-7445DF0EB8F9}" type="sibTrans" cxnId="{9543479C-F188-497A-8378-6CCF83F47E1A}">
      <dgm:prSet/>
      <dgm:spPr/>
      <dgm:t>
        <a:bodyPr/>
        <a:lstStyle/>
        <a:p>
          <a:endParaRPr lang="en-US" sz="3000">
            <a:latin typeface="Times New Roman" panose="02020603050405020304" pitchFamily="18" charset="0"/>
            <a:cs typeface="Times New Roman" panose="02020603050405020304" pitchFamily="18" charset="0"/>
          </a:endParaRPr>
        </a:p>
      </dgm:t>
    </dgm:pt>
    <dgm:pt modelId="{D71F825F-8A65-4BDA-BC7A-08775CC4F943}">
      <dgm:prSet phldrT="[Text]" custT="1"/>
      <dgm:spPr/>
      <dgm:t>
        <a:bodyPr/>
        <a:lstStyle/>
        <a:p>
          <a:endParaRPr lang="en-US" sz="3000" dirty="0">
            <a:latin typeface="Times New Roman" panose="02020603050405020304" pitchFamily="18" charset="0"/>
            <a:cs typeface="Times New Roman" panose="02020603050405020304" pitchFamily="18" charset="0"/>
          </a:endParaRPr>
        </a:p>
      </dgm:t>
    </dgm:pt>
    <dgm:pt modelId="{340B0917-AE02-47E8-991A-57C2FEF6B492}" type="parTrans" cxnId="{949833C7-880F-431F-9337-C36D09FD7E69}">
      <dgm:prSet/>
      <dgm:spPr/>
      <dgm:t>
        <a:bodyPr/>
        <a:lstStyle/>
        <a:p>
          <a:endParaRPr lang="en-US" sz="3000">
            <a:latin typeface="Times New Roman" panose="02020603050405020304" pitchFamily="18" charset="0"/>
            <a:cs typeface="Times New Roman" panose="02020603050405020304" pitchFamily="18" charset="0"/>
          </a:endParaRPr>
        </a:p>
      </dgm:t>
    </dgm:pt>
    <dgm:pt modelId="{EEA8AB36-2CE6-4B2C-BE03-742C9EF0AE15}" type="sibTrans" cxnId="{949833C7-880F-431F-9337-C36D09FD7E69}">
      <dgm:prSet/>
      <dgm:spPr/>
      <dgm:t>
        <a:bodyPr/>
        <a:lstStyle/>
        <a:p>
          <a:endParaRPr lang="en-US" sz="3000">
            <a:latin typeface="Times New Roman" panose="02020603050405020304" pitchFamily="18" charset="0"/>
            <a:cs typeface="Times New Roman" panose="02020603050405020304" pitchFamily="18" charset="0"/>
          </a:endParaRPr>
        </a:p>
      </dgm:t>
    </dgm:pt>
    <dgm:pt modelId="{1AEA3137-E7B5-4DE3-8D79-D4726AB16F2F}">
      <dgm:prSet phldrT="[Text]" custT="1"/>
      <dgm:spPr/>
      <dgm:t>
        <a:bodyPr/>
        <a:lstStyle/>
        <a:p>
          <a:r>
            <a:rPr lang="en-US" altLang="en-US" sz="3000">
              <a:latin typeface="Times New Roman" panose="02020603050405020304" pitchFamily="18" charset="0"/>
              <a:ea typeface="Times New Roman" panose="02020603050405020304" pitchFamily="18" charset="0"/>
              <a:cs typeface="Times New Roman" panose="02020603050405020304" pitchFamily="18" charset="0"/>
            </a:rPr>
            <a:t>Thước kẻ, phiếu bài tập.</a:t>
          </a:r>
          <a:endParaRPr lang="en-US" sz="3000" dirty="0">
            <a:latin typeface="Times New Roman" panose="02020603050405020304" pitchFamily="18" charset="0"/>
            <a:cs typeface="Times New Roman" panose="02020603050405020304" pitchFamily="18" charset="0"/>
          </a:endParaRPr>
        </a:p>
      </dgm:t>
    </dgm:pt>
    <dgm:pt modelId="{ECB8C25D-1627-4EAA-A30D-B5D077DBEB66}" type="parTrans" cxnId="{8EB65B0C-C755-48CF-A509-80B4592FD619}">
      <dgm:prSet/>
      <dgm:spPr/>
      <dgm:t>
        <a:bodyPr/>
        <a:lstStyle/>
        <a:p>
          <a:endParaRPr lang="en-US" sz="3000">
            <a:latin typeface="Times New Roman" panose="02020603050405020304" pitchFamily="18" charset="0"/>
            <a:cs typeface="Times New Roman" panose="02020603050405020304" pitchFamily="18" charset="0"/>
          </a:endParaRPr>
        </a:p>
      </dgm:t>
    </dgm:pt>
    <dgm:pt modelId="{1FD5B017-58A3-4B59-B84E-5ED4DE4D65A2}" type="sibTrans" cxnId="{8EB65B0C-C755-48CF-A509-80B4592FD619}">
      <dgm:prSet/>
      <dgm:spPr/>
      <dgm:t>
        <a:bodyPr/>
        <a:lstStyle/>
        <a:p>
          <a:endParaRPr lang="en-US" sz="3000">
            <a:latin typeface="Times New Roman" panose="02020603050405020304" pitchFamily="18" charset="0"/>
            <a:cs typeface="Times New Roman" panose="02020603050405020304" pitchFamily="18" charset="0"/>
          </a:endParaRPr>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8EB65B0C-C755-48CF-A509-80B4592FD619}" srcId="{8E595FF9-7F13-4589-ADB1-A98CFA417FE8}" destId="{1AEA3137-E7B5-4DE3-8D79-D4726AB16F2F}" srcOrd="1" destOrd="0" parTransId="{ECB8C25D-1627-4EAA-A30D-B5D077DBEB66}" sibTransId="{1FD5B017-58A3-4B59-B84E-5ED4DE4D65A2}"/>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94D07763-1582-4358-9964-159E391A382B}" type="presOf" srcId="{578C45F3-86DD-4F23-BF8F-057A8C926990}" destId="{8F3B6D51-6576-4847-95F8-097004C88A78}" srcOrd="0" destOrd="1"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9543479C-F188-497A-8378-6CCF83F47E1A}" srcId="{3B33AAEF-2BF8-4EBB-A3B1-62835B5C81BF}" destId="{578C45F3-86DD-4F23-BF8F-057A8C926990}" srcOrd="1" destOrd="0" parTransId="{89E4B728-BD2D-4262-99F3-4C1D72A4FFFC}" sibTransId="{E12720AB-8054-4212-8C1B-7445DF0EB8F9}"/>
    <dgm:cxn modelId="{F07785A7-D56C-464E-BC77-1882DAF752B4}" type="presOf" srcId="{1AEA3137-E7B5-4DE3-8D79-D4726AB16F2F}" destId="{0DFB8EA2-E9F4-4E7D-B5BF-ABC527E44C63}" srcOrd="0" destOrd="1" presId="urn:microsoft.com/office/officeart/2005/8/layout/vList2"/>
    <dgm:cxn modelId="{949833C7-880F-431F-9337-C36D09FD7E69}" srcId="{8E595FF9-7F13-4589-ADB1-A98CFA417FE8}" destId="{D71F825F-8A65-4BDA-BC7A-08775CC4F943}" srcOrd="2" destOrd="0" parTransId="{340B0917-AE02-47E8-991A-57C2FEF6B492}" sibTransId="{EEA8AB36-2CE6-4B2C-BE03-742C9EF0AE15}"/>
    <dgm:cxn modelId="{BA5B9CD6-AF1A-4D79-8DC3-9ED6964CB5F5}" type="presOf" srcId="{D71F825F-8A65-4BDA-BC7A-08775CC4F943}" destId="{0DFB8EA2-E9F4-4E7D-B5BF-ABC527E44C63}"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240008"/>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0" lang="en-US" altLang="en-US" sz="30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30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30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0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3000" kern="1200" dirty="0">
            <a:latin typeface="Times New Roman" panose="02020603050405020304" pitchFamily="18" charset="0"/>
            <a:cs typeface="Times New Roman" panose="02020603050405020304" pitchFamily="18" charset="0"/>
          </a:endParaRPr>
        </a:p>
      </dsp:txBody>
      <dsp:txXfrm>
        <a:off x="59399" y="299407"/>
        <a:ext cx="8009202" cy="1098002"/>
      </dsp:txXfrm>
    </dsp:sp>
    <dsp:sp modelId="{0DFB8EA2-E9F4-4E7D-B5BF-ABC527E44C63}">
      <dsp:nvSpPr>
        <dsp:cNvPr id="0" name=""/>
        <dsp:cNvSpPr/>
      </dsp:nvSpPr>
      <dsp:spPr>
        <a:xfrm>
          <a:off x="0" y="1447927"/>
          <a:ext cx="8128000"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vi-VN" altLang="en-US" sz="30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a:t>
          </a:r>
          <a:r>
            <a:rPr lang="vi-VN" altLang="en-US" sz="3000" kern="1200">
              <a:latin typeface="Times New Roman" panose="02020603050405020304" pitchFamily="18" charset="0"/>
              <a:ea typeface="Times New Roman" panose="02020603050405020304" pitchFamily="18" charset="0"/>
              <a:cs typeface="Times New Roman" panose="02020603050405020304" pitchFamily="18" charset="0"/>
            </a:rPr>
            <a:t>bài dạy</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altLang="en-US" sz="3000" kern="1200">
              <a:latin typeface="Times New Roman" panose="02020603050405020304" pitchFamily="18" charset="0"/>
              <a:ea typeface="Times New Roman" panose="02020603050405020304" pitchFamily="18" charset="0"/>
              <a:cs typeface="Times New Roman" panose="02020603050405020304" pitchFamily="18" charset="0"/>
            </a:rPr>
            <a:t>Thước kẻ, phiếu bài tập.</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endParaRPr lang="en-US" sz="3000" kern="1200" dirty="0">
            <a:latin typeface="Times New Roman" panose="02020603050405020304" pitchFamily="18" charset="0"/>
            <a:cs typeface="Times New Roman" panose="02020603050405020304" pitchFamily="18" charset="0"/>
          </a:endParaRPr>
        </a:p>
      </dsp:txBody>
      <dsp:txXfrm>
        <a:off x="0" y="1447927"/>
        <a:ext cx="8128000" cy="1446412"/>
      </dsp:txXfrm>
    </dsp:sp>
    <dsp:sp modelId="{D2408717-B530-41AC-B5CE-E14FAEC5B062}">
      <dsp:nvSpPr>
        <dsp:cNvPr id="0" name=""/>
        <dsp:cNvSpPr/>
      </dsp:nvSpPr>
      <dsp:spPr>
        <a:xfrm>
          <a:off x="0" y="2782996"/>
          <a:ext cx="8128000" cy="121680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3000" kern="1200" dirty="0">
            <a:latin typeface="Times New Roman" panose="02020603050405020304" pitchFamily="18" charset="0"/>
            <a:cs typeface="Times New Roman" panose="02020603050405020304" pitchFamily="18" charset="0"/>
          </a:endParaRPr>
        </a:p>
      </dsp:txBody>
      <dsp:txXfrm>
        <a:off x="59399" y="2842395"/>
        <a:ext cx="8009202" cy="1098002"/>
      </dsp:txXfrm>
    </dsp:sp>
    <dsp:sp modelId="{8F3B6D51-6576-4847-95F8-097004C88A78}">
      <dsp:nvSpPr>
        <dsp:cNvPr id="0" name=""/>
        <dsp:cNvSpPr/>
      </dsp:nvSpPr>
      <dsp:spPr>
        <a:xfrm>
          <a:off x="0" y="4111139"/>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vi-VN" sz="3000" kern="1200" dirty="0">
              <a:latin typeface="Times New Roman" panose="02020603050405020304" pitchFamily="18" charset="0"/>
              <a:ea typeface="Times New Roman" panose="02020603050405020304" pitchFamily="18" charset="0"/>
              <a:cs typeface="Times New Roman" panose="02020603050405020304" pitchFamily="18" charset="0"/>
            </a:rPr>
            <a:t>SGK</a:t>
          </a:r>
          <a:r>
            <a:rPr lang="en-US" sz="3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000" kern="1200" dirty="0">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20000"/>
            </a:spcAft>
            <a:buChar char="•"/>
          </a:pPr>
          <a:r>
            <a:rPr lang="en-US" sz="3000" kern="1200">
              <a:latin typeface="Times New Roman" panose="02020603050405020304" pitchFamily="18" charset="0"/>
              <a:cs typeface="Times New Roman" panose="02020603050405020304" pitchFamily="18" charset="0"/>
            </a:rPr>
            <a:t>Thước kẻ.</a:t>
          </a:r>
          <a:endParaRPr lang="en-US" sz="3000" kern="1200" dirty="0">
            <a:latin typeface="Times New Roman" panose="02020603050405020304" pitchFamily="18" charset="0"/>
            <a:cs typeface="Times New Roman" panose="02020603050405020304" pitchFamily="18" charset="0"/>
          </a:endParaRPr>
        </a:p>
      </dsp:txBody>
      <dsp:txXfrm>
        <a:off x="0" y="4111139"/>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C844D-9A29-433D-AEE5-1782E98E71D9}"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050B3-AE3E-426E-AE2F-2D9A399CC7E2}" type="slidenum">
              <a:rPr lang="en-US" smtClean="0"/>
              <a:t>‹#›</a:t>
            </a:fld>
            <a:endParaRPr lang="en-US"/>
          </a:p>
        </p:txBody>
      </p:sp>
    </p:spTree>
    <p:extLst>
      <p:ext uri="{BB962C8B-B14F-4D97-AF65-F5344CB8AC3E}">
        <p14:creationId xmlns:p14="http://schemas.microsoft.com/office/powerpoint/2010/main" val="87396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35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83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96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C050B3-AE3E-426E-AE2F-2D9A399CC7E2}" type="slidenum">
              <a:rPr lang="en-US" smtClean="0"/>
              <a:t>6</a:t>
            </a:fld>
            <a:endParaRPr lang="en-US"/>
          </a:p>
        </p:txBody>
      </p:sp>
    </p:spTree>
    <p:extLst>
      <p:ext uri="{BB962C8B-B14F-4D97-AF65-F5344CB8AC3E}">
        <p14:creationId xmlns:p14="http://schemas.microsoft.com/office/powerpoint/2010/main" val="16075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3A4263-93F2-40B2-8F08-56B92F788A4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11017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69850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95310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225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7822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189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641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009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256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067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992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A4263-93F2-40B2-8F08-56B92F788A4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59385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43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2722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009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8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046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8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664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1363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588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9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3A4263-93F2-40B2-8F08-56B92F788A4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912976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4386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683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949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726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2567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3391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63601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3957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359929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1585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3A4263-93F2-40B2-8F08-56B92F788A4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150680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4146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60009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23978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037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781407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6957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20505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8848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06181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4668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3A4263-93F2-40B2-8F08-56B92F788A4B}"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007463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835234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544981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20008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87064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32255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27774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61291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3966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32080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4045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A4263-93F2-40B2-8F08-56B92F788A4B}"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1267301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64065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68468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30452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29782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31470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834146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50204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77576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40322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490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A4263-93F2-40B2-8F08-56B92F788A4B}"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36252074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60245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40512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46880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04438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729021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51525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6416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47154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84507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50351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A4263-93F2-40B2-8F08-56B92F788A4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4293344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67246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268711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40295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63606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257649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1471996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95747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6487124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934769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8075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3A4263-93F2-40B2-8F08-56B92F788A4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9DE16-AF96-4763-B159-52BF76CEC804}" type="slidenum">
              <a:rPr lang="en-US" smtClean="0"/>
              <a:t>‹#›</a:t>
            </a:fld>
            <a:endParaRPr lang="en-US"/>
          </a:p>
        </p:txBody>
      </p:sp>
    </p:spTree>
    <p:extLst>
      <p:ext uri="{BB962C8B-B14F-4D97-AF65-F5344CB8AC3E}">
        <p14:creationId xmlns:p14="http://schemas.microsoft.com/office/powerpoint/2010/main" val="4282037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088130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133625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680502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21917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3374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310727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3842035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887504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21917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727092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51192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3239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A4263-93F2-40B2-8F08-56B92F788A4B}" type="datetimeFigureOut">
              <a:rPr lang="en-US" smtClean="0"/>
              <a:t>8/17/2023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9DE16-AF96-4763-B159-52BF76CEC804}" type="slidenum">
              <a:rPr lang="en-US" smtClean="0"/>
              <a:t>‹#›</a:t>
            </a:fld>
            <a:endParaRPr lang="en-US"/>
          </a:p>
        </p:txBody>
      </p:sp>
    </p:spTree>
    <p:extLst>
      <p:ext uri="{BB962C8B-B14F-4D97-AF65-F5344CB8AC3E}">
        <p14:creationId xmlns:p14="http://schemas.microsoft.com/office/powerpoint/2010/main" val="134279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630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3026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48663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113328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3039839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937458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475356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EC38DDCE-A2E0-4ED5-91D6-A39DA716103D}" type="datetimeFigureOut">
              <a:rPr lang="en-US" smtClean="0">
                <a:solidFill>
                  <a:prstClr val="black">
                    <a:tint val="75000"/>
                  </a:prstClr>
                </a:solidFill>
              </a:rPr>
              <a:pPr defTabSz="1219170"/>
              <a:t>8/17/2023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a:fld id="{B86E1D2B-0CA4-49DE-8ACE-2DF230ACA4E4}"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8785158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sc-online.com/assetrepository/viewasset?id=1508" TargetMode="External"/><Relationship Id="rId2" Type="http://schemas.openxmlformats.org/officeDocument/2006/relationships/image" Target="../media/image33.jpeg"/><Relationship Id="rId1" Type="http://schemas.openxmlformats.org/officeDocument/2006/relationships/slideLayout" Target="../slideLayouts/slideLayout95.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6.bin"/><Relationship Id="rId17" Type="http://schemas.openxmlformats.org/officeDocument/2006/relationships/image" Target="../media/image43.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95.xml"/><Relationship Id="rId6" Type="http://schemas.openxmlformats.org/officeDocument/2006/relationships/oleObject" Target="../embeddings/oleObject3.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9.wmf"/><Relationship Id="rId1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6.wmf"/><Relationship Id="rId7" Type="http://schemas.openxmlformats.org/officeDocument/2006/relationships/oleObject" Target="../embeddings/oleObject11.bin"/><Relationship Id="rId2" Type="http://schemas.openxmlformats.org/officeDocument/2006/relationships/oleObject" Target="../embeddings/oleObject9.bin"/><Relationship Id="rId1" Type="http://schemas.openxmlformats.org/officeDocument/2006/relationships/slideLayout" Target="../slideLayouts/slideLayout95.xml"/><Relationship Id="rId6" Type="http://schemas.openxmlformats.org/officeDocument/2006/relationships/image" Target="../media/image44.emf"/><Relationship Id="rId11" Type="http://schemas.openxmlformats.org/officeDocument/2006/relationships/image" Target="../media/image50.png"/><Relationship Id="rId5" Type="http://schemas.openxmlformats.org/officeDocument/2006/relationships/image" Target="../media/image47.wmf"/><Relationship Id="rId10" Type="http://schemas.openxmlformats.org/officeDocument/2006/relationships/hyperlink" Target="https://www.wisc-online.com/assetrepository/viewasset?id=1508" TargetMode="External"/><Relationship Id="rId4" Type="http://schemas.openxmlformats.org/officeDocument/2006/relationships/oleObject" Target="../embeddings/oleObject10.bin"/><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53.wmf"/><Relationship Id="rId18" Type="http://schemas.openxmlformats.org/officeDocument/2006/relationships/oleObject" Target="../embeddings/oleObject20.bin"/><Relationship Id="rId3" Type="http://schemas.openxmlformats.org/officeDocument/2006/relationships/image" Target="../media/image51.wmf"/><Relationship Id="rId21" Type="http://schemas.openxmlformats.org/officeDocument/2006/relationships/image" Target="../media/image57.wmf"/><Relationship Id="rId7" Type="http://schemas.openxmlformats.org/officeDocument/2006/relationships/image" Target="../media/image46.wmf"/><Relationship Id="rId12" Type="http://schemas.openxmlformats.org/officeDocument/2006/relationships/oleObject" Target="../embeddings/oleObject17.bin"/><Relationship Id="rId17" Type="http://schemas.openxmlformats.org/officeDocument/2006/relationships/image" Target="../media/image55.wmf"/><Relationship Id="rId2" Type="http://schemas.openxmlformats.org/officeDocument/2006/relationships/oleObject" Target="../embeddings/oleObject12.bin"/><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slideLayout" Target="../slideLayouts/slideLayout95.xml"/><Relationship Id="rId6" Type="http://schemas.openxmlformats.org/officeDocument/2006/relationships/oleObject" Target="../embeddings/oleObject14.bin"/><Relationship Id="rId11" Type="http://schemas.openxmlformats.org/officeDocument/2006/relationships/image" Target="../media/image48.wmf"/><Relationship Id="rId5" Type="http://schemas.openxmlformats.org/officeDocument/2006/relationships/image" Target="../media/image52.wmf"/><Relationship Id="rId15" Type="http://schemas.openxmlformats.org/officeDocument/2006/relationships/image" Target="../media/image54.wmf"/><Relationship Id="rId23" Type="http://schemas.openxmlformats.org/officeDocument/2006/relationships/image" Target="../media/image44.emf"/><Relationship Id="rId10" Type="http://schemas.openxmlformats.org/officeDocument/2006/relationships/oleObject" Target="../embeddings/oleObject16.bin"/><Relationship Id="rId19" Type="http://schemas.openxmlformats.org/officeDocument/2006/relationships/image" Target="../media/image56.wmf"/><Relationship Id="rId4" Type="http://schemas.openxmlformats.org/officeDocument/2006/relationships/oleObject" Target="../embeddings/oleObject13.bin"/><Relationship Id="rId9" Type="http://schemas.openxmlformats.org/officeDocument/2006/relationships/image" Target="../media/image47.wmf"/><Relationship Id="rId14" Type="http://schemas.openxmlformats.org/officeDocument/2006/relationships/oleObject" Target="../embeddings/oleObject18.bin"/><Relationship Id="rId22"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22.bin"/><Relationship Id="rId1" Type="http://schemas.openxmlformats.org/officeDocument/2006/relationships/slideLayout" Target="../slideLayouts/slideLayout95.xml"/><Relationship Id="rId6" Type="http://schemas.openxmlformats.org/officeDocument/2006/relationships/oleObject" Target="../embeddings/oleObject24.bin"/><Relationship Id="rId5" Type="http://schemas.openxmlformats.org/officeDocument/2006/relationships/image" Target="../media/image59.wmf"/><Relationship Id="rId10" Type="http://schemas.openxmlformats.org/officeDocument/2006/relationships/image" Target="../media/image35.png"/><Relationship Id="rId4" Type="http://schemas.openxmlformats.org/officeDocument/2006/relationships/oleObject" Target="../embeddings/oleObject23.bin"/><Relationship Id="rId9" Type="http://schemas.openxmlformats.org/officeDocument/2006/relationships/image" Target="../media/image61.wmf"/></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2.jpeg"/><Relationship Id="rId1" Type="http://schemas.openxmlformats.org/officeDocument/2006/relationships/slideLayout" Target="../slideLayouts/slideLayout95.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26.bin"/><Relationship Id="rId1" Type="http://schemas.openxmlformats.org/officeDocument/2006/relationships/slideLayout" Target="../slideLayouts/slideLayout95.xml"/><Relationship Id="rId6" Type="http://schemas.openxmlformats.org/officeDocument/2006/relationships/oleObject" Target="../embeddings/oleObject28.bin"/><Relationship Id="rId5" Type="http://schemas.openxmlformats.org/officeDocument/2006/relationships/image" Target="../media/image66.wmf"/><Relationship Id="rId4" Type="http://schemas.openxmlformats.org/officeDocument/2006/relationships/oleObject" Target="../embeddings/oleObject27.bin"/><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69.jpeg"/><Relationship Id="rId1" Type="http://schemas.openxmlformats.org/officeDocument/2006/relationships/slideLayout" Target="../slideLayouts/slideLayout95.xml"/><Relationship Id="rId5" Type="http://schemas.openxmlformats.org/officeDocument/2006/relationships/image" Target="../media/image3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comments" Target="../comments/comment2.xml"/><Relationship Id="rId1" Type="http://schemas.openxmlformats.org/officeDocument/2006/relationships/slideLayout" Target="../slideLayouts/slideLayout51.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11.png"/><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5.png"/><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4.emf"/><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29.bin"/><Relationship Id="rId1" Type="http://schemas.openxmlformats.org/officeDocument/2006/relationships/slideLayout" Target="../slideLayouts/slideLayout95.xml"/><Relationship Id="rId6" Type="http://schemas.openxmlformats.org/officeDocument/2006/relationships/oleObject" Target="../embeddings/oleObject31.bin"/><Relationship Id="rId5" Type="http://schemas.openxmlformats.org/officeDocument/2006/relationships/image" Target="../media/image73.wmf"/><Relationship Id="rId10" Type="http://schemas.openxmlformats.org/officeDocument/2006/relationships/image" Target="../media/image68.png"/><Relationship Id="rId4" Type="http://schemas.openxmlformats.org/officeDocument/2006/relationships/oleObject" Target="../embeddings/oleObject30.bin"/><Relationship Id="rId9" Type="http://schemas.openxmlformats.org/officeDocument/2006/relationships/image" Target="../media/image75.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81.wmf"/><Relationship Id="rId18" Type="http://schemas.openxmlformats.org/officeDocument/2006/relationships/oleObject" Target="../embeddings/oleObject41.bin"/><Relationship Id="rId3" Type="http://schemas.openxmlformats.org/officeDocument/2006/relationships/image" Target="../media/image76.wmf"/><Relationship Id="rId21"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oleObject" Target="../embeddings/oleObject38.bin"/><Relationship Id="rId17" Type="http://schemas.openxmlformats.org/officeDocument/2006/relationships/image" Target="../media/image72.wmf"/><Relationship Id="rId25" Type="http://schemas.openxmlformats.org/officeDocument/2006/relationships/image" Target="../media/image83.wmf"/><Relationship Id="rId2" Type="http://schemas.openxmlformats.org/officeDocument/2006/relationships/oleObject" Target="../embeddings/oleObject33.bin"/><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slideLayout" Target="../slideLayouts/slideLayout95.xml"/><Relationship Id="rId6" Type="http://schemas.openxmlformats.org/officeDocument/2006/relationships/oleObject" Target="../embeddings/oleObject35.bin"/><Relationship Id="rId11" Type="http://schemas.openxmlformats.org/officeDocument/2006/relationships/image" Target="../media/image80.wmf"/><Relationship Id="rId24" Type="http://schemas.openxmlformats.org/officeDocument/2006/relationships/oleObject" Target="../embeddings/oleObject44.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75.wmf"/><Relationship Id="rId10" Type="http://schemas.openxmlformats.org/officeDocument/2006/relationships/oleObject" Target="../embeddings/oleObject37.bin"/><Relationship Id="rId19" Type="http://schemas.openxmlformats.org/officeDocument/2006/relationships/image" Target="../media/image73.wmf"/><Relationship Id="rId4" Type="http://schemas.openxmlformats.org/officeDocument/2006/relationships/oleObject" Target="../embeddings/oleObject34.bin"/><Relationship Id="rId9" Type="http://schemas.openxmlformats.org/officeDocument/2006/relationships/image" Target="../media/image79.wmf"/><Relationship Id="rId14" Type="http://schemas.openxmlformats.org/officeDocument/2006/relationships/oleObject" Target="../embeddings/oleObject39.bin"/><Relationship Id="rId22" Type="http://schemas.openxmlformats.org/officeDocument/2006/relationships/oleObject" Target="../embeddings/oleObject43.bin"/></Relationships>
</file>

<file path=ppt/slides/_rels/slide3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90.wmf"/><Relationship Id="rId2" Type="http://schemas.openxmlformats.org/officeDocument/2006/relationships/image" Target="../media/image85.png"/><Relationship Id="rId16" Type="http://schemas.openxmlformats.org/officeDocument/2006/relationships/image" Target="../media/image92.wmf"/><Relationship Id="rId1" Type="http://schemas.openxmlformats.org/officeDocument/2006/relationships/slideLayout" Target="../slideLayouts/slideLayout7.xml"/><Relationship Id="rId6" Type="http://schemas.openxmlformats.org/officeDocument/2006/relationships/image" Target="../media/image87.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48.bin"/><Relationship Id="rId14" Type="http://schemas.openxmlformats.org/officeDocument/2006/relationships/image" Target="../media/image9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2.gif"/><Relationship Id="rId3" Type="http://schemas.openxmlformats.org/officeDocument/2006/relationships/slideLayout" Target="../slideLayouts/slideLayout13.xml"/><Relationship Id="rId7" Type="http://schemas.openxmlformats.org/officeDocument/2006/relationships/slide" Target="slide8.xml"/><Relationship Id="rId12" Type="http://schemas.openxmlformats.org/officeDocument/2006/relationships/image" Target="../media/image2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7.xml"/><Relationship Id="rId11" Type="http://schemas.openxmlformats.org/officeDocument/2006/relationships/image" Target="../media/image20.gif"/><Relationship Id="rId5" Type="http://schemas.openxmlformats.org/officeDocument/2006/relationships/image" Target="../media/image19.png"/><Relationship Id="rId15" Type="http://schemas.openxmlformats.org/officeDocument/2006/relationships/slide" Target="slide12.xml"/><Relationship Id="rId10" Type="http://schemas.openxmlformats.org/officeDocument/2006/relationships/slide" Target="slide11.xml"/><Relationship Id="rId4" Type="http://schemas.openxmlformats.org/officeDocument/2006/relationships/notesSlide" Target="../notesSlides/notesSlide4.xml"/><Relationship Id="rId9" Type="http://schemas.openxmlformats.org/officeDocument/2006/relationships/slide" Target="slide10.xml"/><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12191999" cy="6857991"/>
          </a:xfrm>
          <a:prstGeom prst="rect">
            <a:avLst/>
          </a:prstGeom>
        </p:spPr>
      </p:pic>
      <p:sp>
        <p:nvSpPr>
          <p:cNvPr id="8" name="Hộp Văn bản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956790"/>
            <a:ext cx="12185905" cy="646331"/>
          </a:xfrm>
          <a:prstGeom prst="rect">
            <a:avLst/>
          </a:prstGeom>
          <a:noFill/>
        </p:spPr>
        <p:txBody>
          <a:bodyPr wrap="square" rtlCol="0">
            <a:spAutoFit/>
          </a:bodyPr>
          <a:lstStyle/>
          <a:p>
            <a:pPr defTabSz="914377">
              <a:spcAft>
                <a:spcPts val="600"/>
              </a:spcAft>
            </a:pPr>
            <a:r>
              <a:rPr lang="en-US" sz="36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9" name="Hộp Văn bản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549242" y="4017687"/>
            <a:ext cx="11642759" cy="2092881"/>
          </a:xfrm>
          <a:prstGeom prst="rect">
            <a:avLst/>
          </a:prstGeom>
          <a:noFill/>
        </p:spPr>
        <p:txBody>
          <a:bodyPr wrap="square" rtlCol="0">
            <a:spAutoFit/>
          </a:bodyPr>
          <a:lstStyle/>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GVSB: ……………………….</a:t>
            </a:r>
          </a:p>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GVPB 1: Anh Minh</a:t>
            </a:r>
          </a:p>
          <a:p>
            <a:pP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ZALO GVPB 2: Khánh Vân</a:t>
            </a:r>
          </a:p>
        </p:txBody>
      </p:sp>
      <p:sp>
        <p:nvSpPr>
          <p:cNvPr id="10" name="Hộp Văn bản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3046" y="2616881"/>
            <a:ext cx="12185905" cy="1015663"/>
          </a:xfrm>
          <a:prstGeom prst="rect">
            <a:avLst/>
          </a:prstGeom>
          <a:noFill/>
        </p:spPr>
        <p:txBody>
          <a:bodyPr wrap="square" rtlCol="0">
            <a:spAutoFit/>
          </a:bodyPr>
          <a:lstStyle/>
          <a:p>
            <a:pPr algn="ctr" defTabSz="914377">
              <a:spcAft>
                <a:spcPts val="600"/>
              </a:spcAft>
            </a:pPr>
            <a:r>
              <a:rPr lang="en-US" sz="60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3047" y="297220"/>
            <a:ext cx="12188952" cy="707886"/>
          </a:xfrm>
          <a:prstGeom prst="rect">
            <a:avLst/>
          </a:prstGeom>
          <a:noFill/>
        </p:spPr>
        <p:txBody>
          <a:bodyPr wrap="square" rtlCol="0">
            <a:spAutoFit/>
          </a:bodyPr>
          <a:lstStyle/>
          <a:p>
            <a:pPr defTabSz="914377"/>
            <a:r>
              <a:rPr lang="en-US" sz="4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extLst>
      <p:ext uri="{BB962C8B-B14F-4D97-AF65-F5344CB8AC3E}">
        <p14:creationId xmlns:p14="http://schemas.microsoft.com/office/powerpoint/2010/main" val="3741625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47+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47+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47+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47+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rgbClr val="0000FF"/>
                </a:solidFill>
                <a:latin typeface="Times New Roman" panose="02020603050405020304" pitchFamily="18" charset="0"/>
                <a:cs typeface="Times New Roman" panose="02020603050405020304" pitchFamily="18" charset="0"/>
              </a:rPr>
              <a:t>Câu 4: </a:t>
            </a:r>
            <a:r>
              <a:rPr lang="en-US" sz="3200">
                <a:solidFill>
                  <a:srgbClr val="0000FF"/>
                </a:solidFill>
                <a:latin typeface="Times New Roman" panose="02020603050405020304" pitchFamily="18" charset="0"/>
                <a:cs typeface="Times New Roman" panose="02020603050405020304" pitchFamily="18" charset="0"/>
              </a:rPr>
              <a:t>Kết quả của phép tính 3x</a:t>
            </a:r>
            <a:r>
              <a:rPr lang="en-US" sz="3200" baseline="30000">
                <a:solidFill>
                  <a:srgbClr val="0000FF"/>
                </a:solidFill>
                <a:latin typeface="Times New Roman" panose="02020603050405020304" pitchFamily="18" charset="0"/>
                <a:cs typeface="Times New Roman" panose="02020603050405020304" pitchFamily="18" charset="0"/>
              </a:rPr>
              <a:t>2</a:t>
            </a:r>
            <a:r>
              <a:rPr lang="en-US" sz="3200">
                <a:solidFill>
                  <a:srgbClr val="0000FF"/>
                </a:solidFill>
                <a:latin typeface="Times New Roman" panose="02020603050405020304" pitchFamily="18" charset="0"/>
                <a:cs typeface="Times New Roman" panose="02020603050405020304" pitchFamily="18" charset="0"/>
              </a:rPr>
              <a:t> . 2x</a:t>
            </a:r>
            <a:r>
              <a:rPr lang="en-US" sz="3200" baseline="30000">
                <a:solidFill>
                  <a:srgbClr val="0000FF"/>
                </a:solidFill>
                <a:latin typeface="Times New Roman" panose="02020603050405020304" pitchFamily="18" charset="0"/>
                <a:cs typeface="Times New Roman" panose="02020603050405020304" pitchFamily="18" charset="0"/>
              </a:rPr>
              <a:t>3</a:t>
            </a:r>
            <a:r>
              <a:rPr lang="en-US" sz="3200">
                <a:solidFill>
                  <a:srgbClr val="0000FF"/>
                </a:solidFill>
                <a:latin typeface="Times New Roman" panose="02020603050405020304" pitchFamily="18" charset="0"/>
                <a:cs typeface="Times New Roman" panose="02020603050405020304" pitchFamily="18" charset="0"/>
              </a:rPr>
              <a:t> là:</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47+K4lPs7H94VUqPe2XwIsfPRnrXQE//QTEXxb8/8N4CNc6FpgZahzpTjFhMzSA7T/nHJa11DE8Ng2TP3iAmRczFlmslSuUNOgUeb6yRvs0="/>
          <p:cNvSpPr/>
          <p:nvPr/>
        </p:nvSpPr>
        <p:spPr>
          <a:xfrm>
            <a:off x="977014" y="281994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5x</a:t>
            </a:r>
            <a:r>
              <a:rPr lang="en-US" sz="3200" baseline="30000">
                <a:solidFill>
                  <a:srgbClr val="0000FF"/>
                </a:solidFill>
                <a:latin typeface="Times New Roman" panose="02020603050405020304" pitchFamily="18" charset="0"/>
                <a:cs typeface="Times New Roman" panose="02020603050405020304" pitchFamily="18" charset="0"/>
              </a:rPr>
              <a:t>5</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47+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47+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47+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6x</a:t>
            </a:r>
            <a:r>
              <a:rPr lang="en-US" sz="3200" baseline="30000" dirty="0">
                <a:solidFill>
                  <a:srgbClr val="0000FF"/>
                </a:solidFill>
                <a:latin typeface="Times New Roman" panose="02020603050405020304" pitchFamily="18" charset="0"/>
                <a:cs typeface="Times New Roman" panose="02020603050405020304" pitchFamily="18" charset="0"/>
              </a:rPr>
              <a:t>6</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47+K4lPs7H94VUqPe2XwIsfPRnrXQE//QTEXxb8/8N4CNc6FpgZahzpTjFhMzSA7T/nHJa11DE8Ng2TP3iAmRczFlmslSuUNOgUeb6yRvs0="/>
          <p:cNvSpPr/>
          <p:nvPr/>
        </p:nvSpPr>
        <p:spPr>
          <a:xfrm>
            <a:off x="977014"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6x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5</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47+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5x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6</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8090" y="2845423"/>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9276" y="2017129"/>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11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47+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47+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47+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47+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a:solidFill>
                  <a:srgbClr val="0000FF"/>
                </a:solidFill>
                <a:latin typeface="Times New Roman" panose="02020603050405020304" pitchFamily="18" charset="0"/>
                <a:cs typeface="Times New Roman" panose="02020603050405020304" pitchFamily="18" charset="0"/>
              </a:rPr>
              <a:t>Câu 5: </a:t>
            </a:r>
            <a:r>
              <a:rPr lang="en-US" sz="3200">
                <a:solidFill>
                  <a:srgbClr val="0000FF"/>
                </a:solidFill>
                <a:latin typeface="Times New Roman" panose="02020603050405020304" pitchFamily="18" charset="0"/>
                <a:cs typeface="Times New Roman" panose="02020603050405020304" pitchFamily="18" charset="0"/>
              </a:rPr>
              <a:t>Kết quả của phép tính x(2x + 3) là:</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47+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 </a:t>
            </a:r>
            <a:r>
              <a:rPr lang="en-US" sz="3200">
                <a:solidFill>
                  <a:srgbClr val="0000FF"/>
                </a:solidFill>
                <a:latin typeface="Times New Roman" panose="02020603050405020304" pitchFamily="18" charset="0"/>
                <a:cs typeface="Times New Roman" panose="02020603050405020304" pitchFamily="18" charset="0"/>
              </a:rPr>
              <a:t>2x</a:t>
            </a:r>
            <a:r>
              <a:rPr lang="en-US" sz="3200" baseline="30000">
                <a:solidFill>
                  <a:srgbClr val="0000FF"/>
                </a:solidFill>
                <a:latin typeface="Times New Roman" panose="02020603050405020304" pitchFamily="18" charset="0"/>
                <a:cs typeface="Times New Roman" panose="02020603050405020304" pitchFamily="18" charset="0"/>
              </a:rPr>
              <a:t>2</a:t>
            </a:r>
            <a:r>
              <a:rPr lang="en-US" sz="3200">
                <a:solidFill>
                  <a:srgbClr val="0000FF"/>
                </a:solidFill>
                <a:latin typeface="Times New Roman" panose="02020603050405020304" pitchFamily="18" charset="0"/>
                <a:cs typeface="Times New Roman" panose="02020603050405020304" pitchFamily="18" charset="0"/>
              </a:rPr>
              <a:t> + 3</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47+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47+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47+K4lPs7H94VUqPe2XwIsfPRnrXQE//QTEXxb8/8N4CNc6FpgZahzpTjFhMzSA7T/nHJa11DE8Ng2TP3iAmRczFlmslSuUNOgUeb6yRvs0="/>
          <p:cNvSpPr/>
          <p:nvPr/>
        </p:nvSpPr>
        <p:spPr>
          <a:xfrm>
            <a:off x="6250931" y="289393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47+K4lPs7H94VUqPe2XwIsfPRnrXQE//QTEXxb8/8N4CNc6FpgZahzpTjFhMzSA7T/nHJa11DE8Ng2TP3iAmRczFlmslSuUNOgUeb6yRvs0="/>
          <p:cNvSpPr/>
          <p:nvPr/>
        </p:nvSpPr>
        <p:spPr>
          <a:xfrm>
            <a:off x="6250931" y="19968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0000FF"/>
                </a:solidFill>
                <a:latin typeface="Times New Roman" panose="02020603050405020304" pitchFamily="18" charset="0"/>
                <a:cs typeface="Times New Roman" panose="02020603050405020304" pitchFamily="18" charset="0"/>
              </a:rPr>
              <a:t> 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2x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47+K4lPs7H94VUqPe2XwIsfPRnrXQE//QTEXxb8/8N4CNc6FpgZahzpTjFhMzSA7T/nHJa11DE8Ng2TP3iAmRczFlmslSuUNOgUeb6yRvs0="/>
          <p:cNvSpPr/>
          <p:nvPr/>
        </p:nvSpPr>
        <p:spPr>
          <a:xfrm>
            <a:off x="1110220" y="286906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 + 3x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53193" y="2060460"/>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2276" y="2909833"/>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7011" y="2918768"/>
            <a:ext cx="732592" cy="643793"/>
          </a:xfrm>
          <a:prstGeom prst="rect">
            <a:avLst/>
          </a:prstGeom>
        </p:spPr>
      </p:pic>
      <p:sp>
        <p:nvSpPr>
          <p:cNvPr id="18" name="Cloud 17">
            <a:hlinkClick r:id="rId13"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2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2023.15.47+K4lPs7H94VUqPe2XwIsfPRnrXQE//QTEXxb8/8N4CNc6FpgZahzpTjFhMzSA7T/nHJa11DE8Ng2TP3iAmRczFlmslSuUNOgUeb6yRvs0="/>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406470" y="1915807"/>
            <a:ext cx="7820923" cy="1354217"/>
          </a:xfrm>
          <a:prstGeom prst="rect">
            <a:avLst/>
          </a:prstGeom>
          <a:noFill/>
        </p:spPr>
        <p:txBody>
          <a:bodyPr wrap="none" lIns="121920" tIns="60960" rIns="121920" bIns="60960">
            <a:spAutoFit/>
          </a:bodyPr>
          <a:lstStyle/>
          <a:p>
            <a:pPr algn="ctr"/>
            <a:r>
              <a:rPr lang="en-US" sz="4000" b="1">
                <a:solidFill>
                  <a:srgbClr val="0000FF"/>
                </a:solidFill>
                <a:latin typeface="Times New Roman" panose="02020603050405020304" pitchFamily="18" charset="0"/>
                <a:cs typeface="Times New Roman" panose="02020603050405020304" pitchFamily="18" charset="0"/>
              </a:rPr>
              <a:t>CÁC PHÉP TÍNH VỚI ĐA THỨC</a:t>
            </a:r>
          </a:p>
          <a:p>
            <a:pPr algn="ctr"/>
            <a:r>
              <a:rPr lang="en-US" sz="4000" b="1">
                <a:solidFill>
                  <a:srgbClr val="0000FF"/>
                </a:solidFill>
                <a:latin typeface="Times New Roman" panose="02020603050405020304" pitchFamily="18" charset="0"/>
                <a:cs typeface="Times New Roman" panose="02020603050405020304" pitchFamily="18" charset="0"/>
              </a:rPr>
              <a:t> NHIỀU BIẾN</a:t>
            </a:r>
            <a:endParaRPr lang="en-US" sz="4000" b="1" dirty="0">
              <a:ln w="22225">
                <a:solidFill>
                  <a:schemeClr val="accent2"/>
                </a:solidFill>
                <a:prstDash val="solid"/>
              </a:ln>
              <a:solidFill>
                <a:srgbClr val="0000FF"/>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83241" y="759924"/>
            <a:ext cx="1955023" cy="861774"/>
          </a:xfrm>
          <a:prstGeom prst="rect">
            <a:avLst/>
          </a:prstGeom>
          <a:noFill/>
        </p:spPr>
        <p:txBody>
          <a:bodyPr wrap="none" lIns="121920" tIns="60960" rIns="121920" bIns="60960">
            <a:spAutoFit/>
          </a:bodyPr>
          <a:lstStyle/>
          <a:p>
            <a:pPr algn="ctr"/>
            <a:r>
              <a:rPr lang="en-US" sz="4800" b="1">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2.</a:t>
            </a:r>
            <a:endPar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9" name="Hình chữ nhật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2773374" y="4140682"/>
            <a:ext cx="234583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5400" b="1"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3)</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201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6"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par>
                          <p:cTn id="29" fill="hold">
                            <p:stCondLst>
                              <p:cond delay="3000"/>
                            </p:stCondLst>
                            <p:childTnLst>
                              <p:par>
                                <p:cTn id="30" presetID="26" presetClass="emph" presetSubtype="0" fill="hold" grpId="0" nodeType="afterEffect">
                                  <p:stCondLst>
                                    <p:cond delay="0"/>
                                  </p:stCondLst>
                                  <p:childTnLst>
                                    <p:animEffect transition="out" filter="fade">
                                      <p:cBhvr>
                                        <p:cTn id="31" dur="1750" tmFilter="0, 0; .2, .5; .8, .5; 1, 0"/>
                                        <p:tgtEl>
                                          <p:spTgt spid="9"/>
                                        </p:tgtEl>
                                      </p:cBhvr>
                                    </p:animEffect>
                                    <p:animScale>
                                      <p:cBhvr>
                                        <p:cTn id="3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1647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285301" y="2403851"/>
            <a:ext cx="6237515" cy="830997"/>
          </a:xfrm>
          <a:prstGeom prst="rect">
            <a:avLst/>
          </a:prstGeom>
          <a:noFill/>
        </p:spPr>
        <p:txBody>
          <a:bodyPr wrap="square">
            <a:spAutoFit/>
          </a:bodyPr>
          <a:lstStyle/>
          <a:p>
            <a:pPr defTabSz="1219170"/>
            <a:r>
              <a:rPr lang="en-US" sz="4800" b="1" dirty="0" err="1">
                <a:solidFill>
                  <a:srgbClr val="FF0000"/>
                </a:solidFill>
                <a:latin typeface="Times New Roman" panose="02020603050405020304" pitchFamily="18" charset="0"/>
                <a:ea typeface="Calibri" panose="020F0502020204030204" pitchFamily="34" charset="0"/>
              </a:rPr>
              <a:t>Hình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thành</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kiến</a:t>
            </a:r>
            <a:r>
              <a:rPr lang="en-US" sz="4800" b="1" dirty="0">
                <a:solidFill>
                  <a:srgbClr val="FF0000"/>
                </a:solidFill>
                <a:latin typeface="Times New Roman" panose="02020603050405020304" pitchFamily="18" charset="0"/>
                <a:ea typeface="Calibri" panose="020F0502020204030204" pitchFamily="34" charset="0"/>
              </a:rPr>
              <a:t> </a:t>
            </a:r>
            <a:r>
              <a:rPr lang="en-US" sz="4800" b="1" dirty="0" err="1">
                <a:solidFill>
                  <a:srgbClr val="FF0000"/>
                </a:solidFill>
                <a:latin typeface="Times New Roman" panose="02020603050405020304" pitchFamily="18" charset="0"/>
                <a:ea typeface="Calibri" panose="020F0502020204030204" pitchFamily="34" charset="0"/>
              </a:rPr>
              <a:t>thức</a:t>
            </a:r>
            <a:endParaRPr lang="en-US" sz="4800" dirty="0">
              <a:solidFill>
                <a:prstClr val="black"/>
              </a:solidFill>
              <a:latin typeface="Calibri"/>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31" y="3565732"/>
            <a:ext cx="2915653" cy="2915653"/>
          </a:xfrm>
          <a:prstGeom prst="rect">
            <a:avLst/>
          </a:prstGeom>
        </p:spPr>
      </p:pic>
      <p:sp>
        <p:nvSpPr>
          <p:cNvPr id="6"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5285302" y="927673"/>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7" name="Google Shape;163;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6662646" y="606224"/>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
        <p:nvSpPr>
          <p:cNvPr id="8" name="Google Shape;157;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7548391" y="1152805"/>
            <a:ext cx="1711335" cy="91334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a:p>
        </p:txBody>
      </p:sp>
    </p:spTree>
    <p:extLst>
      <p:ext uri="{BB962C8B-B14F-4D97-AF65-F5344CB8AC3E}">
        <p14:creationId xmlns:p14="http://schemas.microsoft.com/office/powerpoint/2010/main" val="20172461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47+K4lPs7H94VUqPe2XwIsfPRnrXQE//QTEXxb8/8N4CNc6FpgZahzpTjFhMzSA7T/nHJa11DE8Ng2TP3iAmRczFlmslSuUNOgUeb6yRvs0="/>
          <p:cNvSpPr/>
          <p:nvPr/>
        </p:nvSpPr>
        <p:spPr>
          <a:xfrm>
            <a:off x="119424" y="1212489"/>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2" descr="OPL20U25GSXzBJYl68kk8uQGfFKzs7yb1M4KJWUiLk6ZEvGF+qCIPSnY57AbBFCvTW2023.15.47+K4lPs7H94VUqPe2XwIsfPRnrXQE//QTEXxb8/8N4CNc6FpgZahzpTjFhMzSA7T/nHJa11DE8Ng2TP3iAmRczFlmslSuUNOgUeb6yRvs0="/>
          <p:cNvSpPr>
            <a:spLocks noChangeArrowheads="1"/>
          </p:cNvSpPr>
          <p:nvPr/>
        </p:nvSpPr>
        <p:spPr bwMode="auto">
          <a:xfrm>
            <a:off x="780970" y="1923465"/>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solidFill>
                <a:srgbClr val="0000FF"/>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47+K4lPs7H94VUqPe2XwIsfPRnrXQE//QTEXxb8/8N4CNc6FpgZahzpTjFhMzSA7T/nHJa11DE8Ng2TP3iAmRczFlmslSuUNOgUeb6yRvs0="/>
          <p:cNvSpPr/>
          <p:nvPr/>
        </p:nvSpPr>
        <p:spPr>
          <a:xfrm>
            <a:off x="538907" y="3839898"/>
            <a:ext cx="10453227" cy="1323439"/>
          </a:xfrm>
          <a:prstGeom prst="rect">
            <a:avLst/>
          </a:prstGeom>
        </p:spPr>
        <p:txBody>
          <a:bodyPr wrap="square">
            <a:spAutoFit/>
          </a:bodyPr>
          <a:lstStyle/>
          <a:p>
            <a:pPr algn="ctr"/>
            <a:r>
              <a:rPr lang="vi-VN" sz="3000" b="1" u="sng" dirty="0">
                <a:latin typeface="Times New Roman" panose="02020603050405020304" pitchFamily="18" charset="0"/>
                <a:cs typeface="Times New Roman" panose="02020603050405020304" pitchFamily="18" charset="0"/>
              </a:rPr>
              <a:t>Lời giải:</a:t>
            </a:r>
            <a:endParaRPr lang="en-US" sz="3000" b="1" u="sng" dirty="0">
              <a:latin typeface="Times New Roman" panose="02020603050405020304" pitchFamily="18" charset="0"/>
              <a:cs typeface="Times New Roman" panose="02020603050405020304" pitchFamily="18" charset="0"/>
            </a:endParaRPr>
          </a:p>
          <a:p>
            <a:pPr algn="ctr"/>
            <a:endParaRPr lang="vi-VN" sz="3000" u="sng" baseline="-25000" dirty="0">
              <a:latin typeface="Times New Roman" panose="02020603050405020304" pitchFamily="18" charset="0"/>
              <a:cs typeface="Times New Roman" panose="02020603050405020304" pitchFamily="18" charset="0"/>
            </a:endParaRPr>
          </a:p>
          <a:p>
            <a:pPr algn="just"/>
            <a:r>
              <a:rPr lang="vi-VN" sz="3000" dirty="0">
                <a:latin typeface="Times New Roman" panose="02020603050405020304" pitchFamily="18" charset="0"/>
                <a:cs typeface="Times New Roman" panose="02020603050405020304" pitchFamily="18" charset="0"/>
              </a:rPr>
              <a:t>a) 3x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8x</a:t>
            </a:r>
            <a:r>
              <a:rPr lang="vi-VN" sz="3000" baseline="30000" dirty="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 (3 . 8) (x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x</a:t>
            </a:r>
            <a:r>
              <a:rPr lang="vi-VN" sz="3000" baseline="30000" dirty="0">
                <a:latin typeface="Times New Roman" panose="02020603050405020304" pitchFamily="18" charset="0"/>
                <a:cs typeface="Times New Roman" panose="02020603050405020304" pitchFamily="18" charset="0"/>
              </a:rPr>
              <a:t>4</a:t>
            </a:r>
            <a:r>
              <a:rPr lang="vi-VN" sz="3000" dirty="0">
                <a:latin typeface="Times New Roman" panose="02020603050405020304" pitchFamily="18" charset="0"/>
                <a:cs typeface="Times New Roman" panose="02020603050405020304" pitchFamily="18" charset="0"/>
              </a:rPr>
              <a:t>) = 24x</a:t>
            </a:r>
            <a:r>
              <a:rPr lang="vi-VN" sz="3000" baseline="30000" dirty="0">
                <a:latin typeface="Times New Roman" panose="02020603050405020304" pitchFamily="18" charset="0"/>
                <a:cs typeface="Times New Roman" panose="02020603050405020304" pitchFamily="18" charset="0"/>
              </a:rPr>
              <a:t>6</a:t>
            </a:r>
            <a:endParaRPr lang="vi-VN" sz="3000" dirty="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19424" y="8168"/>
            <a:ext cx="9682755"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012" r="14448" b="2"/>
          <a:stretch/>
        </p:blipFill>
        <p:spPr>
          <a:xfrm>
            <a:off x="7655826" y="1063697"/>
            <a:ext cx="1682168" cy="24706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9" name="Pictur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6648626" y="1261928"/>
            <a:ext cx="2014400" cy="2014400"/>
          </a:xfrm>
          <a:prstGeom prst="rect">
            <a:avLst/>
          </a:prstGeom>
        </p:spPr>
      </p:pic>
      <p:sp>
        <p:nvSpPr>
          <p:cNvPr id="10" name="Rectangle 9" descr="OPL20U25GSXzBJYl68kk8uQGfFKzs7yb1M4KJWUiLk6ZEvGF+qCIPSnY57AbBFCvTW2023.15.47+K4lPs7H94VUqPe2XwIsfPRnrXQE//QTEXxb8/8N4CNc6FpgZahzpTjFhMzSA7T/nHJa11DE8Ng2TP3iAmRczFlmslSuUNOgUeb6yRvs0="/>
          <p:cNvSpPr/>
          <p:nvPr/>
        </p:nvSpPr>
        <p:spPr>
          <a:xfrm>
            <a:off x="538029" y="2546357"/>
            <a:ext cx="6886822" cy="1151982"/>
          </a:xfrm>
          <a:prstGeom prst="rect">
            <a:avLst/>
          </a:prstGeom>
        </p:spPr>
        <p:txBody>
          <a:bodyPr wrap="none">
            <a:spAutoFit/>
          </a:bodyPr>
          <a:lstStyle/>
          <a:p>
            <a:pPr>
              <a:lnSpc>
                <a:spcPct val="120000"/>
              </a:lnSpc>
            </a:pPr>
            <a:r>
              <a:rPr lang="vi-VN" sz="3000" dirty="0">
                <a:latin typeface="Times New Roman" panose="02020603050405020304" pitchFamily="18" charset="0"/>
                <a:cs typeface="Times New Roman" panose="02020603050405020304" pitchFamily="18" charset="0"/>
              </a:rPr>
              <a:t>a) Tính tích: 3x</a:t>
            </a:r>
            <a:r>
              <a:rPr lang="vi-VN" sz="3000" baseline="30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 8x</a:t>
            </a:r>
            <a:r>
              <a:rPr lang="vi-VN" sz="3000" baseline="30000" dirty="0">
                <a:latin typeface="Times New Roman" panose="02020603050405020304" pitchFamily="18" charset="0"/>
                <a:cs typeface="Times New Roman" panose="02020603050405020304" pitchFamily="18" charset="0"/>
              </a:rPr>
              <a:t>4</a:t>
            </a:r>
            <a:endParaRPr lang="vi-VN" sz="3000" dirty="0">
              <a:latin typeface="Times New Roman" panose="02020603050405020304" pitchFamily="18" charset="0"/>
              <a:cs typeface="Times New Roman" panose="02020603050405020304" pitchFamily="18" charset="0"/>
            </a:endParaRPr>
          </a:p>
          <a:p>
            <a:pPr>
              <a:lnSpc>
                <a:spcPct val="120000"/>
              </a:lnSpc>
            </a:pPr>
            <a:r>
              <a:rPr lang="vi-VN" sz="3000" dirty="0">
                <a:latin typeface="Times New Roman" panose="02020603050405020304" pitchFamily="18" charset="0"/>
                <a:cs typeface="Times New Roman" panose="02020603050405020304" pitchFamily="18" charset="0"/>
              </a:rPr>
              <a:t>b) Nêu quy tắc nhân hai đơn thức một biến.</a:t>
            </a:r>
          </a:p>
        </p:txBody>
      </p:sp>
      <p:sp>
        <p:nvSpPr>
          <p:cNvPr id="12" name="Rectangl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A37680E-11C5-7FB0-F799-DE33464E6C7D}"/>
              </a:ext>
            </a:extLst>
          </p:cNvPr>
          <p:cNvSpPr/>
          <p:nvPr/>
        </p:nvSpPr>
        <p:spPr>
          <a:xfrm>
            <a:off x="2103620" y="5242131"/>
            <a:ext cx="9301779" cy="1477328"/>
          </a:xfrm>
          <a:prstGeom prst="rect">
            <a:avLst/>
          </a:prstGeom>
        </p:spPr>
        <p:txBody>
          <a:bodyPr wrap="square">
            <a:spAutoFit/>
          </a:bodyPr>
          <a:lstStyle/>
          <a:p>
            <a:pPr algn="just"/>
            <a:r>
              <a:rPr lang="vi-VN" sz="3000" dirty="0">
                <a:latin typeface="Times New Roman" panose="02020603050405020304" pitchFamily="18" charset="0"/>
                <a:cs typeface="Times New Roman" panose="02020603050405020304" pitchFamily="18" charset="0"/>
              </a:rPr>
              <a:t>b) Muốn nhân hai đơn thức một biến ta làm như sau:</a:t>
            </a:r>
          </a:p>
          <a:p>
            <a:pPr algn="just"/>
            <a:r>
              <a:rPr lang="vi-VN" sz="3000" dirty="0">
                <a:latin typeface="Times New Roman" panose="02020603050405020304" pitchFamily="18" charset="0"/>
                <a:cs typeface="Times New Roman" panose="02020603050405020304" pitchFamily="18" charset="0"/>
              </a:rPr>
              <a:t>• Nhân các hệ số với nhau và nhân các phần biến với nhau;</a:t>
            </a:r>
          </a:p>
          <a:p>
            <a:pPr algn="just"/>
            <a:r>
              <a:rPr lang="vi-VN" sz="3000" dirty="0">
                <a:latin typeface="Times New Roman" panose="02020603050405020304" pitchFamily="18" charset="0"/>
                <a:cs typeface="Times New Roman" panose="02020603050405020304" pitchFamily="18" charset="0"/>
              </a:rPr>
              <a:t>• Thu gọn đơn thức nhận được ở tích.</a:t>
            </a:r>
            <a:endParaRPr lang="vi-VN" sz="3000" b="0" i="0" dirty="0">
              <a:effectLst/>
              <a:latin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0" y="672709"/>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07006" y="1826598"/>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3</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5" name="Picture 14">
            <a:extLst>
              <a:ext uri="{FF2B5EF4-FFF2-40B4-BE49-F238E27FC236}">
                <a16:creationId xmlns:a16="http://schemas.microsoft.com/office/drawing/2014/main" id="{50619607-C1A3-5CF0-219E-C3D09DA9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17" y="1708663"/>
            <a:ext cx="840384" cy="840384"/>
          </a:xfrm>
          <a:prstGeom prst="rect">
            <a:avLst/>
          </a:prstGeom>
        </p:spPr>
      </p:pic>
    </p:spTree>
    <p:extLst>
      <p:ext uri="{BB962C8B-B14F-4D97-AF65-F5344CB8AC3E}">
        <p14:creationId xmlns:p14="http://schemas.microsoft.com/office/powerpoint/2010/main" val="2140256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274913" y="43235"/>
            <a:ext cx="11022563" cy="2169825"/>
          </a:xfrm>
          <a:prstGeom prst="rect">
            <a:avLst/>
          </a:prstGeom>
        </p:spPr>
        <p:txBody>
          <a:bodyPr wrap="square">
            <a:spAutoFit/>
          </a:bodyPr>
          <a:lstStyle/>
          <a:p>
            <a:pPr algn="just">
              <a:lnSpc>
                <a:spcPct val="150000"/>
              </a:lnSpc>
            </a:pPr>
            <a:r>
              <a:rPr lang="en-US" sz="3000" b="1" u="sng" dirty="0" err="1">
                <a:solidFill>
                  <a:srgbClr val="FF0000"/>
                </a:solidFill>
                <a:latin typeface="Times New Roman" panose="02020603050405020304" pitchFamily="18" charset="0"/>
                <a:cs typeface="Times New Roman" panose="02020603050405020304" pitchFamily="18" charset="0"/>
              </a:rPr>
              <a:t>Nhận</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xét</a:t>
            </a:r>
            <a:r>
              <a:rPr lang="en-US" sz="3000" b="1" u="sng" dirty="0">
                <a:solidFill>
                  <a:srgbClr val="FF0000"/>
                </a:solidFill>
                <a:latin typeface="Times New Roman" panose="02020603050405020304" pitchFamily="18" charset="0"/>
                <a:cs typeface="Times New Roman" panose="02020603050405020304" pitchFamily="18" charset="0"/>
              </a:rPr>
              <a:t>:</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nhân hai đơn thức </a:t>
            </a:r>
            <a:r>
              <a:rPr lang="en-US" sz="3000" dirty="0" err="1">
                <a:latin typeface="Times New Roman" panose="02020603050405020304" pitchFamily="18" charset="0"/>
                <a:cs typeface="Times New Roman" panose="02020603050405020304" pitchFamily="18" charset="0"/>
              </a:rPr>
              <a:t>nhiều</a:t>
            </a:r>
            <a:r>
              <a:rPr lang="vi-VN" sz="3000" dirty="0">
                <a:latin typeface="Times New Roman" panose="02020603050405020304" pitchFamily="18" charset="0"/>
                <a:cs typeface="Times New Roman" panose="02020603050405020304" pitchFamily="18" charset="0"/>
              </a:rPr>
              <a:t> biến</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vi-VN" sz="3000" dirty="0">
                <a:latin typeface="Times New Roman" panose="02020603050405020304" pitchFamily="18" charset="0"/>
                <a:cs typeface="Times New Roman" panose="02020603050405020304" pitchFamily="18" charset="0"/>
              </a:rPr>
              <a:t>:</a:t>
            </a:r>
          </a:p>
          <a:p>
            <a:pPr algn="just">
              <a:lnSpc>
                <a:spcPct val="150000"/>
              </a:lnSpc>
            </a:pPr>
            <a:r>
              <a:rPr lang="vi-VN" sz="3000" dirty="0">
                <a:latin typeface="Times New Roman" panose="02020603050405020304" pitchFamily="18" charset="0"/>
                <a:cs typeface="Times New Roman" panose="02020603050405020304" pitchFamily="18" charset="0"/>
              </a:rPr>
              <a:t>• Nhân các hệ số với nhau và nhân các phần biến với nhau</a:t>
            </a:r>
          </a:p>
          <a:p>
            <a:pPr algn="just">
              <a:lnSpc>
                <a:spcPct val="150000"/>
              </a:lnSpc>
            </a:pPr>
            <a:r>
              <a:rPr lang="vi-VN" sz="3000" dirty="0">
                <a:latin typeface="Times New Roman" panose="02020603050405020304" pitchFamily="18" charset="0"/>
                <a:cs typeface="Times New Roman" panose="02020603050405020304" pitchFamily="18" charset="0"/>
              </a:rPr>
              <a:t>• Thu gọn đơn thức nhận được ở tích.</a:t>
            </a:r>
          </a:p>
        </p:txBody>
      </p:sp>
      <p:graphicFrame>
        <p:nvGraphicFramePr>
          <p:cNvPr id="3" name="Object 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371555142"/>
              </p:ext>
            </p:extLst>
          </p:nvPr>
        </p:nvGraphicFramePr>
        <p:xfrm>
          <a:off x="274913" y="3204497"/>
          <a:ext cx="2806700" cy="565150"/>
        </p:xfrm>
        <a:graphic>
          <a:graphicData uri="http://schemas.openxmlformats.org/presentationml/2006/ole">
            <mc:AlternateContent xmlns:mc="http://schemas.openxmlformats.org/markup-compatibility/2006">
              <mc:Choice xmlns:v="urn:schemas-microsoft-com:vml" Requires="v">
                <p:oleObj name="Equation" r:id="rId2" imgW="1079280" imgH="228600" progId="Equation.DSMT4">
                  <p:embed/>
                </p:oleObj>
              </mc:Choice>
              <mc:Fallback>
                <p:oleObj name="Equation" r:id="rId2" imgW="1079280" imgH="228600" progId="Equation.DSMT4">
                  <p:embed/>
                  <p:pic>
                    <p:nvPicPr>
                      <p:cNvPr id="6" name="Object 5"/>
                      <p:cNvPicPr>
                        <a:picLocks noChangeAspect="1" noChangeArrowheads="1"/>
                      </p:cNvPicPr>
                      <p:nvPr/>
                    </p:nvPicPr>
                    <p:blipFill>
                      <a:blip r:embed="rId3"/>
                      <a:srcRect/>
                      <a:stretch>
                        <a:fillRect/>
                      </a:stretch>
                    </p:blipFill>
                    <p:spPr bwMode="auto">
                      <a:xfrm>
                        <a:off x="274913" y="3204497"/>
                        <a:ext cx="2806700" cy="565150"/>
                      </a:xfrm>
                      <a:prstGeom prst="rect">
                        <a:avLst/>
                      </a:prstGeom>
                      <a:noFill/>
                    </p:spPr>
                  </p:pic>
                </p:oleObj>
              </mc:Fallback>
            </mc:AlternateContent>
          </a:graphicData>
        </a:graphic>
      </p:graphicFrame>
      <p:graphicFrame>
        <p:nvGraphicFramePr>
          <p:cNvPr id="4" name="Object 3"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03119343"/>
              </p:ext>
            </p:extLst>
          </p:nvPr>
        </p:nvGraphicFramePr>
        <p:xfrm>
          <a:off x="3324522" y="3830534"/>
          <a:ext cx="3281363" cy="688975"/>
        </p:xfrm>
        <a:graphic>
          <a:graphicData uri="http://schemas.openxmlformats.org/presentationml/2006/ole">
            <mc:AlternateContent xmlns:mc="http://schemas.openxmlformats.org/markup-compatibility/2006">
              <mc:Choice xmlns:v="urn:schemas-microsoft-com:vml" Requires="v">
                <p:oleObj name="Equation" r:id="rId4" imgW="1206360" imgH="279360" progId="Equation.DSMT4">
                  <p:embed/>
                </p:oleObj>
              </mc:Choice>
              <mc:Fallback>
                <p:oleObj name="Equation" r:id="rId4" imgW="1206360" imgH="279360" progId="Equation.DSMT4">
                  <p:embed/>
                  <p:pic>
                    <p:nvPicPr>
                      <p:cNvPr id="7" name="Object 6"/>
                      <p:cNvPicPr>
                        <a:picLocks noChangeAspect="1" noChangeArrowheads="1"/>
                      </p:cNvPicPr>
                      <p:nvPr/>
                    </p:nvPicPr>
                    <p:blipFill>
                      <a:blip r:embed="rId5"/>
                      <a:srcRect/>
                      <a:stretch>
                        <a:fillRect/>
                      </a:stretch>
                    </p:blipFill>
                    <p:spPr bwMode="auto">
                      <a:xfrm>
                        <a:off x="3324522" y="3830534"/>
                        <a:ext cx="3281363" cy="688975"/>
                      </a:xfrm>
                      <a:prstGeom prst="rect">
                        <a:avLst/>
                      </a:prstGeom>
                      <a:noFill/>
                    </p:spPr>
                  </p:pic>
                </p:oleObj>
              </mc:Fallback>
            </mc:AlternateContent>
          </a:graphicData>
        </a:graphic>
      </p:graphicFrame>
      <p:graphicFrame>
        <p:nvGraphicFramePr>
          <p:cNvPr id="5" name="Object 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65126277"/>
              </p:ext>
            </p:extLst>
          </p:nvPr>
        </p:nvGraphicFramePr>
        <p:xfrm>
          <a:off x="379444" y="4873158"/>
          <a:ext cx="3355975" cy="565150"/>
        </p:xfrm>
        <a:graphic>
          <a:graphicData uri="http://schemas.openxmlformats.org/presentationml/2006/ole">
            <mc:AlternateContent xmlns:mc="http://schemas.openxmlformats.org/markup-compatibility/2006">
              <mc:Choice xmlns:v="urn:schemas-microsoft-com:vml" Requires="v">
                <p:oleObj name="Equation" r:id="rId6" imgW="1231560" imgH="228600" progId="Equation.DSMT4">
                  <p:embed/>
                </p:oleObj>
              </mc:Choice>
              <mc:Fallback>
                <p:oleObj name="Equation" r:id="rId6" imgW="1231560" imgH="228600" progId="Equation.DSMT4">
                  <p:embed/>
                  <p:pic>
                    <p:nvPicPr>
                      <p:cNvPr id="8" name="Object 7"/>
                      <p:cNvPicPr>
                        <a:picLocks noChangeAspect="1" noChangeArrowheads="1"/>
                      </p:cNvPicPr>
                      <p:nvPr/>
                    </p:nvPicPr>
                    <p:blipFill>
                      <a:blip r:embed="rId7"/>
                      <a:srcRect/>
                      <a:stretch>
                        <a:fillRect/>
                      </a:stretch>
                    </p:blipFill>
                    <p:spPr bwMode="auto">
                      <a:xfrm>
                        <a:off x="379444" y="4873158"/>
                        <a:ext cx="3355975" cy="565150"/>
                      </a:xfrm>
                      <a:prstGeom prst="rect">
                        <a:avLst/>
                      </a:prstGeom>
                      <a:noFill/>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769796537"/>
              </p:ext>
            </p:extLst>
          </p:nvPr>
        </p:nvGraphicFramePr>
        <p:xfrm>
          <a:off x="3803650" y="5500688"/>
          <a:ext cx="4949825" cy="688975"/>
        </p:xfrm>
        <a:graphic>
          <a:graphicData uri="http://schemas.openxmlformats.org/presentationml/2006/ole">
            <mc:AlternateContent xmlns:mc="http://schemas.openxmlformats.org/markup-compatibility/2006">
              <mc:Choice xmlns:v="urn:schemas-microsoft-com:vml" Requires="v">
                <p:oleObj name="Equation" r:id="rId8" imgW="1815840" imgH="279360" progId="Equation.DSMT4">
                  <p:embed/>
                </p:oleObj>
              </mc:Choice>
              <mc:Fallback>
                <p:oleObj name="Equation" r:id="rId8" imgW="1815840" imgH="279360" progId="Equation.DSMT4">
                  <p:embed/>
                  <p:pic>
                    <p:nvPicPr>
                      <p:cNvPr id="9" name="Object 8"/>
                      <p:cNvPicPr>
                        <a:picLocks noChangeAspect="1" noChangeArrowheads="1"/>
                      </p:cNvPicPr>
                      <p:nvPr/>
                    </p:nvPicPr>
                    <p:blipFill>
                      <a:blip r:embed="rId9"/>
                      <a:srcRect/>
                      <a:stretch>
                        <a:fillRect/>
                      </a:stretch>
                    </p:blipFill>
                    <p:spPr bwMode="auto">
                      <a:xfrm>
                        <a:off x="3803650" y="5500688"/>
                        <a:ext cx="4949825" cy="688975"/>
                      </a:xfrm>
                      <a:prstGeom prst="rect">
                        <a:avLst/>
                      </a:prstGeom>
                      <a:noFill/>
                    </p:spPr>
                  </p:pic>
                </p:oleObj>
              </mc:Fallback>
            </mc:AlternateContent>
          </a:graphicData>
        </a:graphic>
      </p:graphicFrame>
      <p:graphicFrame>
        <p:nvGraphicFramePr>
          <p:cNvPr id="7" name="Object 6"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75752533"/>
              </p:ext>
            </p:extLst>
          </p:nvPr>
        </p:nvGraphicFramePr>
        <p:xfrm>
          <a:off x="3787777" y="6237365"/>
          <a:ext cx="1998418" cy="570156"/>
        </p:xfrm>
        <a:graphic>
          <a:graphicData uri="http://schemas.openxmlformats.org/presentationml/2006/ole">
            <mc:AlternateContent xmlns:mc="http://schemas.openxmlformats.org/markup-compatibility/2006">
              <mc:Choice xmlns:v="urn:schemas-microsoft-com:vml" Requires="v">
                <p:oleObj name="Equation" r:id="rId10" imgW="736560" imgH="228600" progId="Equation.DSMT4">
                  <p:embed/>
                </p:oleObj>
              </mc:Choice>
              <mc:Fallback>
                <p:oleObj name="Equation" r:id="rId10" imgW="736560" imgH="228600" progId="Equation.DSMT4">
                  <p:embed/>
                  <p:pic>
                    <p:nvPicPr>
                      <p:cNvPr id="10" name="Object 9"/>
                      <p:cNvPicPr>
                        <a:picLocks noChangeAspect="1" noChangeArrowheads="1"/>
                      </p:cNvPicPr>
                      <p:nvPr/>
                    </p:nvPicPr>
                    <p:blipFill>
                      <a:blip r:embed="rId11"/>
                      <a:srcRect/>
                      <a:stretch>
                        <a:fillRect/>
                      </a:stretch>
                    </p:blipFill>
                    <p:spPr bwMode="auto">
                      <a:xfrm>
                        <a:off x="3787777" y="6237365"/>
                        <a:ext cx="1998418" cy="570156"/>
                      </a:xfrm>
                      <a:prstGeom prst="rect">
                        <a:avLst/>
                      </a:prstGeom>
                      <a:noFill/>
                    </p:spPr>
                  </p:pic>
                </p:oleObj>
              </mc:Fallback>
            </mc:AlternateContent>
          </a:graphicData>
        </a:graphic>
      </p:graphicFrame>
      <p:sp>
        <p:nvSpPr>
          <p:cNvPr id="8" name="Rectangle 7" descr="OPL20U25GSXzBJYl68kk8uQGfFKzs7yb1M4KJWUiLk6ZEvGF+qCIPSnY57AbBFCvTW2023.15.47+K4lPs7H94VUqPe2XwIsfPRnrXQE//QTEXxb8/8N4CNc6FpgZahzpTjFhMzSA7T/nHJa11DE8Ng2TP3iAmRczFlmslSuUNOgUeb6yRvs0="/>
          <p:cNvSpPr>
            <a:spLocks noChangeArrowheads="1"/>
          </p:cNvSpPr>
          <p:nvPr/>
        </p:nvSpPr>
        <p:spPr bwMode="auto">
          <a:xfrm>
            <a:off x="379444" y="220567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9" name="Object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594FE9C-DA12-1E2A-A91B-78C10ACD7D1E}"/>
              </a:ext>
            </a:extLst>
          </p:cNvPr>
          <p:cNvGraphicFramePr>
            <a:graphicFrameLocks noChangeAspect="1"/>
          </p:cNvGraphicFramePr>
          <p:nvPr>
            <p:extLst>
              <p:ext uri="{D42A27DB-BD31-4B8C-83A1-F6EECF244321}">
                <p14:modId xmlns:p14="http://schemas.microsoft.com/office/powerpoint/2010/main" val="4100596710"/>
              </p:ext>
            </p:extLst>
          </p:nvPr>
        </p:nvGraphicFramePr>
        <p:xfrm>
          <a:off x="3324522" y="3167624"/>
          <a:ext cx="3500437" cy="688975"/>
        </p:xfrm>
        <a:graphic>
          <a:graphicData uri="http://schemas.openxmlformats.org/presentationml/2006/ole">
            <mc:AlternateContent xmlns:mc="http://schemas.openxmlformats.org/markup-compatibility/2006">
              <mc:Choice xmlns:v="urn:schemas-microsoft-com:vml" Requires="v">
                <p:oleObj name="Equation" r:id="rId12" imgW="1346040" imgH="279360" progId="Equation.DSMT4">
                  <p:embed/>
                </p:oleObj>
              </mc:Choice>
              <mc:Fallback>
                <p:oleObj name="Equation" r:id="rId12" imgW="1346040" imgH="279360" progId="Equation.DSMT4">
                  <p:embed/>
                  <p:pic>
                    <p:nvPicPr>
                      <p:cNvPr id="3" name="Object 2">
                        <a:extLst>
                          <a:ext uri="{FF2B5EF4-FFF2-40B4-BE49-F238E27FC236}">
                            <a16:creationId xmlns:a16="http://schemas.microsoft.com/office/drawing/2014/main" id="{B594FE9C-DA12-1E2A-A91B-78C10ACD7D1E}"/>
                          </a:ext>
                        </a:extLst>
                      </p:cNvPr>
                      <p:cNvPicPr>
                        <a:picLocks noChangeAspect="1" noChangeArrowheads="1"/>
                      </p:cNvPicPr>
                      <p:nvPr/>
                    </p:nvPicPr>
                    <p:blipFill>
                      <a:blip r:embed="rId13"/>
                      <a:srcRect/>
                      <a:stretch>
                        <a:fillRect/>
                      </a:stretch>
                    </p:blipFill>
                    <p:spPr bwMode="auto">
                      <a:xfrm>
                        <a:off x="3324522" y="3167624"/>
                        <a:ext cx="3500437" cy="688975"/>
                      </a:xfrm>
                      <a:prstGeom prst="rect">
                        <a:avLst/>
                      </a:prstGeom>
                      <a:noFill/>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7CF390-4871-EEEF-F98B-94AA9FF9C23D}"/>
              </a:ext>
            </a:extLst>
          </p:cNvPr>
          <p:cNvGraphicFramePr>
            <a:graphicFrameLocks noChangeAspect="1"/>
          </p:cNvGraphicFramePr>
          <p:nvPr>
            <p:extLst>
              <p:ext uri="{D42A27DB-BD31-4B8C-83A1-F6EECF244321}">
                <p14:modId xmlns:p14="http://schemas.microsoft.com/office/powerpoint/2010/main" val="3072200555"/>
              </p:ext>
            </p:extLst>
          </p:nvPr>
        </p:nvGraphicFramePr>
        <p:xfrm>
          <a:off x="3802291" y="4826727"/>
          <a:ext cx="4154487" cy="688975"/>
        </p:xfrm>
        <a:graphic>
          <a:graphicData uri="http://schemas.openxmlformats.org/presentationml/2006/ole">
            <mc:AlternateContent xmlns:mc="http://schemas.openxmlformats.org/markup-compatibility/2006">
              <mc:Choice xmlns:v="urn:schemas-microsoft-com:vml" Requires="v">
                <p:oleObj name="Equation" r:id="rId14" imgW="1523880" imgH="279360" progId="Equation.DSMT4">
                  <p:embed/>
                </p:oleObj>
              </mc:Choice>
              <mc:Fallback>
                <p:oleObj name="Equation" r:id="rId14" imgW="1523880" imgH="279360" progId="Equation.DSMT4">
                  <p:embed/>
                  <p:pic>
                    <p:nvPicPr>
                      <p:cNvPr id="4" name="Object 3">
                        <a:extLst>
                          <a:ext uri="{FF2B5EF4-FFF2-40B4-BE49-F238E27FC236}">
                            <a16:creationId xmlns:a16="http://schemas.microsoft.com/office/drawing/2014/main" id="{657CF390-4871-EEEF-F98B-94AA9FF9C23D}"/>
                          </a:ext>
                        </a:extLst>
                      </p:cNvPr>
                      <p:cNvPicPr>
                        <a:picLocks noChangeAspect="1" noChangeArrowheads="1"/>
                      </p:cNvPicPr>
                      <p:nvPr/>
                    </p:nvPicPr>
                    <p:blipFill>
                      <a:blip r:embed="rId15"/>
                      <a:srcRect/>
                      <a:stretch>
                        <a:fillRect/>
                      </a:stretch>
                    </p:blipFill>
                    <p:spPr bwMode="auto">
                      <a:xfrm>
                        <a:off x="3802291" y="4826727"/>
                        <a:ext cx="4154487" cy="688975"/>
                      </a:xfrm>
                      <a:prstGeom prst="rect">
                        <a:avLst/>
                      </a:prstGeom>
                      <a:noFill/>
                    </p:spPr>
                  </p:pic>
                </p:oleObj>
              </mc:Fallback>
            </mc:AlternateContent>
          </a:graphicData>
        </a:graphic>
      </p:graphicFrame>
      <p:graphicFrame>
        <p:nvGraphicFramePr>
          <p:cNvPr id="11" name="Object 10"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208835795"/>
              </p:ext>
            </p:extLst>
          </p:nvPr>
        </p:nvGraphicFramePr>
        <p:xfrm>
          <a:off x="6605885" y="3870182"/>
          <a:ext cx="1657350" cy="563563"/>
        </p:xfrm>
        <a:graphic>
          <a:graphicData uri="http://schemas.openxmlformats.org/presentationml/2006/ole">
            <mc:AlternateContent xmlns:mc="http://schemas.openxmlformats.org/markup-compatibility/2006">
              <mc:Choice xmlns:v="urn:schemas-microsoft-com:vml" Requires="v">
                <p:oleObj name="Equation" r:id="rId16" imgW="609480" imgH="228600" progId="Equation.DSMT4">
                  <p:embed/>
                </p:oleObj>
              </mc:Choice>
              <mc:Fallback>
                <p:oleObj name="Equation" r:id="rId16" imgW="609480" imgH="228600" progId="Equation.DSMT4">
                  <p:embed/>
                  <p:pic>
                    <p:nvPicPr>
                      <p:cNvPr id="4" name="Object 3"/>
                      <p:cNvPicPr>
                        <a:picLocks noChangeAspect="1" noChangeArrowheads="1"/>
                      </p:cNvPicPr>
                      <p:nvPr/>
                    </p:nvPicPr>
                    <p:blipFill>
                      <a:blip r:embed="rId17"/>
                      <a:srcRect/>
                      <a:stretch>
                        <a:fillRect/>
                      </a:stretch>
                    </p:blipFill>
                    <p:spPr bwMode="auto">
                      <a:xfrm>
                        <a:off x="6605885" y="3870182"/>
                        <a:ext cx="1657350" cy="563563"/>
                      </a:xfrm>
                      <a:prstGeom prst="rect">
                        <a:avLst/>
                      </a:prstGeom>
                      <a:noFill/>
                    </p:spPr>
                  </p:pic>
                </p:oleObj>
              </mc:Fallback>
            </mc:AlternateContent>
          </a:graphicData>
        </a:graphic>
      </p:graphicFrame>
    </p:spTree>
    <p:extLst>
      <p:ext uri="{BB962C8B-B14F-4D97-AF65-F5344CB8AC3E}">
        <p14:creationId xmlns:p14="http://schemas.microsoft.com/office/powerpoint/2010/main" val="392054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1105056" y="3467395"/>
            <a:ext cx="9594630" cy="1477328"/>
          </a:xfrm>
          <a:prstGeom prst="rect">
            <a:avLst/>
          </a:prstGeom>
        </p:spPr>
        <p:txBody>
          <a:bodyPr wrap="square">
            <a:spAutoFit/>
          </a:bodyPr>
          <a:lstStyle/>
          <a:p>
            <a:pPr algn="ctr">
              <a:lnSpc>
                <a:spcPct val="150000"/>
              </a:lnSpc>
            </a:pPr>
            <a:r>
              <a:rPr lang="vi-VN" sz="3000" b="1" u="sng" dirty="0">
                <a:latin typeface="Times New Roman" panose="02020603050405020304" pitchFamily="18" charset="0"/>
                <a:cs typeface="Times New Roman" panose="02020603050405020304" pitchFamily="18" charset="0"/>
              </a:rPr>
              <a:t>Lời giải:</a:t>
            </a:r>
            <a:endParaRPr lang="vi-VN" sz="3000" u="sng" dirty="0">
              <a:latin typeface="Times New Roman" panose="02020603050405020304" pitchFamily="18" charset="0"/>
              <a:cs typeface="Times New Roman" panose="02020603050405020304" pitchFamily="18" charset="0"/>
            </a:endParaRPr>
          </a:p>
          <a:p>
            <a:pPr algn="just">
              <a:lnSpc>
                <a:spcPct val="150000"/>
              </a:lnSpc>
            </a:pPr>
            <a:r>
              <a:rPr lang="vi-VN" sz="3000" dirty="0">
                <a:latin typeface="Times New Roman" panose="02020603050405020304" pitchFamily="18" charset="0"/>
                <a:cs typeface="Times New Roman" panose="02020603050405020304" pitchFamily="18" charset="0"/>
              </a:rPr>
              <a:t>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 (−2x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 −2 (x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 (y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y</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 −2x</a:t>
            </a:r>
            <a:r>
              <a:rPr lang="vi-VN" sz="3000" baseline="30000" dirty="0">
                <a:latin typeface="Times New Roman" panose="02020603050405020304" pitchFamily="18" charset="0"/>
                <a:cs typeface="Times New Roman" panose="02020603050405020304" pitchFamily="18" charset="0"/>
              </a:rPr>
              <a:t>8</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10</a:t>
            </a:r>
            <a:r>
              <a:rPr lang="vi-VN" sz="3000" dirty="0">
                <a:latin typeface="Times New Roman" panose="02020603050405020304" pitchFamily="18" charset="0"/>
                <a:cs typeface="Times New Roman" panose="02020603050405020304" pitchFamily="18" charset="0"/>
              </a:rPr>
              <a:t>.</a:t>
            </a:r>
            <a:endParaRPr lang="vi-VN" sz="3000" b="0" i="0" dirty="0">
              <a:effectLst/>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CC2ED5F-024A-0AD2-899E-D04CB9339F6A}"/>
              </a:ext>
            </a:extLst>
          </p:cNvPr>
          <p:cNvSpPr/>
          <p:nvPr/>
        </p:nvSpPr>
        <p:spPr>
          <a:xfrm>
            <a:off x="119424" y="1301763"/>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A80CC12-9B88-8FE9-EBAC-69DBEBD2B2EF}"/>
              </a:ext>
            </a:extLst>
          </p:cNvPr>
          <p:cNvSpPr/>
          <p:nvPr/>
        </p:nvSpPr>
        <p:spPr>
          <a:xfrm>
            <a:off x="1693434" y="-14"/>
            <a:ext cx="9481972"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Rounded Corners 3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1001019" y="2352965"/>
            <a:ext cx="7924617"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11" name="Picture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550362" y="1882435"/>
            <a:ext cx="1536192" cy="1584960"/>
          </a:xfrm>
          <a:prstGeom prst="rect">
            <a:avLst/>
          </a:prstGeom>
        </p:spPr>
      </p:pic>
      <p:sp>
        <p:nvSpPr>
          <p:cNvPr id="12" name="Oval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1260192" y="2494874"/>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3</a:t>
            </a:r>
          </a:p>
        </p:txBody>
      </p:sp>
      <p:sp>
        <p:nvSpPr>
          <p:cNvPr id="13" name="Rectangle 12" descr="OPL20U25GSXzBJYl68kk8uQGfFKzs7yb1M4KJWUiLk6ZEvGF+qCIPSnY57AbBFCvTW2023.15.47+K4lPs7H94VUqPe2XwIsfPRnrXQE//QTEXxb8/8N4CNc6FpgZahzpTjFhMzSA7T/nHJa11DE8Ng2TP3iAmRczFlmslSuUNOgUeb6yRvs0="/>
          <p:cNvSpPr/>
          <p:nvPr/>
        </p:nvSpPr>
        <p:spPr>
          <a:xfrm>
            <a:off x="1992693" y="2463107"/>
            <a:ext cx="6659779" cy="784830"/>
          </a:xfrm>
          <a:prstGeom prst="rect">
            <a:avLst/>
          </a:prstGeom>
        </p:spPr>
        <p:txBody>
          <a:bodyPr wrap="square">
            <a:spAutoFit/>
          </a:bodyPr>
          <a:lstStyle/>
          <a:p>
            <a:pPr>
              <a:lnSpc>
                <a:spcPct val="150000"/>
              </a:lnSpc>
            </a:pP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x</a:t>
            </a:r>
            <a:r>
              <a:rPr lang="vi-VN" sz="3000" baseline="30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7</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−2x</a:t>
            </a:r>
            <a:r>
              <a:rPr lang="vi-VN" sz="3000" baseline="30000" dirty="0">
                <a:latin typeface="Times New Roman" panose="02020603050405020304" pitchFamily="18" charset="0"/>
                <a:cs typeface="Times New Roman" panose="02020603050405020304" pitchFamily="18" charset="0"/>
              </a:rPr>
              <a:t>5</a:t>
            </a:r>
            <a:r>
              <a:rPr lang="vi-VN" sz="3000" dirty="0">
                <a:latin typeface="Times New Roman" panose="02020603050405020304" pitchFamily="18" charset="0"/>
                <a:cs typeface="Times New Roman" panose="02020603050405020304" pitchFamily="18" charset="0"/>
              </a:rPr>
              <a:t>y</a:t>
            </a:r>
            <a:r>
              <a:rPr lang="vi-VN" sz="3000" baseline="30000" dirty="0">
                <a:latin typeface="Times New Roman" panose="02020603050405020304" pitchFamily="18" charset="0"/>
                <a:cs typeface="Times New Roman" panose="02020603050405020304" pitchFamily="18" charset="0"/>
              </a:rPr>
              <a:t>3</a:t>
            </a:r>
            <a:endParaRPr lang="vi-VN" sz="3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163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OPL20U25GSXzBJYl68kk8uQGfFKzs7yb1M4KJWUiLk6ZEvGF+qCIPSnY57AbBFCvTW2023.15.47+K4lPs7H94VUqPe2XwIsfPRnrXQE//QTEXxb8/8N4CNc6FpgZahzpTjFhMzSA7T/nHJa11DE8Ng2TP3iAmRczFlmslSuUNOgUeb6yRvs0="/>
          <p:cNvSpPr/>
          <p:nvPr/>
        </p:nvSpPr>
        <p:spPr>
          <a:xfrm>
            <a:off x="119424" y="1910801"/>
            <a:ext cx="5416868" cy="613245"/>
          </a:xfrm>
          <a:prstGeom prst="rect">
            <a:avLst/>
          </a:prstGeom>
        </p:spPr>
        <p:txBody>
          <a:bodyPr wrap="none">
            <a:spAutoFit/>
          </a:bodyPr>
          <a:lstStyle/>
          <a:p>
            <a:pPr algn="just">
              <a:lnSpc>
                <a:spcPct val="115000"/>
              </a:lnSpc>
              <a:spcBef>
                <a:spcPts val="300"/>
              </a:spcBef>
              <a:spcAft>
                <a:spcPts val="300"/>
              </a:spcAft>
            </a:pP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D7F4722-4013-D866-EADE-DDDA2429E954}"/>
              </a:ext>
            </a:extLst>
          </p:cNvPr>
          <p:cNvSpPr/>
          <p:nvPr/>
        </p:nvSpPr>
        <p:spPr>
          <a:xfrm>
            <a:off x="119424" y="1301763"/>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CE10A63-15FA-7991-711E-E1DD5B7E3FB6}"/>
              </a:ext>
            </a:extLst>
          </p:cNvPr>
          <p:cNvSpPr/>
          <p:nvPr/>
        </p:nvSpPr>
        <p:spPr>
          <a:xfrm>
            <a:off x="1717302" y="26452"/>
            <a:ext cx="9440129"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CAE2A2-8D7B-B6E0-2502-D949ECC520CA}"/>
              </a:ext>
            </a:extLst>
          </p:cNvPr>
          <p:cNvSpPr/>
          <p:nvPr/>
        </p:nvSpPr>
        <p:spPr>
          <a:xfrm>
            <a:off x="533635" y="3236920"/>
            <a:ext cx="11576849" cy="1200329"/>
          </a:xfrm>
          <a:prstGeom prst="rect">
            <a:avLst/>
          </a:prstGeom>
        </p:spPr>
        <p:txBody>
          <a:bodyPr wrap="square">
            <a:spAutoFit/>
          </a:bodyPr>
          <a:lstStyle/>
          <a:p>
            <a:pPr algn="just">
              <a:lnSpc>
                <a:spcPct val="120000"/>
              </a:lnSpc>
            </a:pPr>
            <a:r>
              <a:rPr lang="vi-VN" sz="3000" b="0" i="0" dirty="0">
                <a:effectLst/>
                <a:latin typeface="Times New Roman" panose="02020603050405020304" pitchFamily="18" charset="0"/>
                <a:cs typeface="Times New Roman" panose="02020603050405020304" pitchFamily="18" charset="0"/>
              </a:rPr>
              <a:t>a) Tính tích: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x + 1)</a:t>
            </a:r>
          </a:p>
          <a:p>
            <a:pPr algn="just">
              <a:lnSpc>
                <a:spcPct val="120000"/>
              </a:lnSpc>
            </a:pPr>
            <a:r>
              <a:rPr lang="vi-VN" sz="3000" b="0" i="0" dirty="0">
                <a:effectLst/>
                <a:latin typeface="Times New Roman" panose="02020603050405020304" pitchFamily="18" charset="0"/>
                <a:cs typeface="Times New Roman" panose="02020603050405020304" pitchFamily="18" charset="0"/>
              </a:rPr>
              <a:t>b) Nêu quy tắc nhân đơn thức với đa</a:t>
            </a:r>
            <a:r>
              <a:rPr lang="en-US" sz="3000" dirty="0">
                <a:latin typeface="Times New Roman" panose="02020603050405020304" pitchFamily="18" charset="0"/>
                <a:cs typeface="Times New Roman" panose="02020603050405020304" pitchFamily="18" charset="0"/>
              </a:rPr>
              <a:t> </a:t>
            </a:r>
            <a:r>
              <a:rPr lang="vi-VN" sz="3000" b="0" i="0" dirty="0">
                <a:effectLst/>
                <a:latin typeface="Times New Roman" panose="02020603050405020304" pitchFamily="18" charset="0"/>
                <a:cs typeface="Times New Roman" panose="02020603050405020304" pitchFamily="18" charset="0"/>
              </a:rPr>
              <a:t>thức trong trường hợp một biến.</a:t>
            </a:r>
          </a:p>
        </p:txBody>
      </p:sp>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8830" y="4065783"/>
            <a:ext cx="2623128" cy="2623128"/>
          </a:xfrm>
          <a:prstGeom prst="rect">
            <a:avLst/>
          </a:prstGeom>
        </p:spPr>
      </p:pic>
      <p:sp>
        <p:nvSpPr>
          <p:cNvPr id="14" name="Rectangle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07006" y="2682922"/>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4</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6" name="Pictur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22" y="2601884"/>
            <a:ext cx="840384" cy="840384"/>
          </a:xfrm>
          <a:prstGeom prst="rect">
            <a:avLst/>
          </a:prstGeom>
        </p:spPr>
      </p:pic>
    </p:spTree>
    <p:extLst>
      <p:ext uri="{BB962C8B-B14F-4D97-AF65-F5344CB8AC3E}">
        <p14:creationId xmlns:p14="http://schemas.microsoft.com/office/powerpoint/2010/main" val="28372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6" presetClass="entr" presetSubtype="2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936072F-B324-EE1C-DDAB-AA2C25FE37FC}"/>
              </a:ext>
            </a:extLst>
          </p:cNvPr>
          <p:cNvSpPr txBox="1"/>
          <p:nvPr/>
        </p:nvSpPr>
        <p:spPr>
          <a:xfrm>
            <a:off x="239617" y="939091"/>
            <a:ext cx="10593029" cy="2779351"/>
          </a:xfrm>
          <a:prstGeom prst="rect">
            <a:avLst/>
          </a:prstGeom>
          <a:noFill/>
        </p:spPr>
        <p:txBody>
          <a:bodyPr wrap="square">
            <a:spAutoFit/>
          </a:bodyPr>
          <a:lstStyle/>
          <a:p>
            <a:pPr algn="just">
              <a:lnSpc>
                <a:spcPct val="150000"/>
              </a:lnSpc>
            </a:pPr>
            <a:r>
              <a:rPr lang="vi-VN" sz="3000" b="0" i="0" dirty="0">
                <a:effectLst/>
                <a:latin typeface="Times New Roman" panose="02020603050405020304" pitchFamily="18" charset="0"/>
                <a:cs typeface="Times New Roman" panose="02020603050405020304" pitchFamily="18" charset="0"/>
              </a:rPr>
              <a:t>a)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x + 1)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a:t>
            </a:r>
            <a:r>
              <a:rPr lang="vi-VN" sz="3000" b="0" i="0" baseline="30000" dirty="0">
                <a:effectLst/>
                <a:latin typeface="Times New Roman" panose="02020603050405020304" pitchFamily="18" charset="0"/>
                <a:cs typeface="Times New Roman" panose="02020603050405020304" pitchFamily="18" charset="0"/>
              </a:rPr>
              <a:t>2</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x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 . 1</a:t>
            </a:r>
          </a:p>
          <a:p>
            <a:pPr algn="just">
              <a:lnSpc>
                <a:spcPct val="150000"/>
              </a:lnSpc>
            </a:pPr>
            <a:r>
              <a:rPr lang="en-US" sz="3000" b="0" i="0" dirty="0">
                <a:effectLst/>
                <a:latin typeface="Times New Roman" panose="02020603050405020304" pitchFamily="18" charset="0"/>
                <a:cs typeface="Times New Roman" panose="02020603050405020304" pitchFamily="18" charset="0"/>
              </a:rPr>
              <a:t>                                  </a:t>
            </a:r>
            <a:r>
              <a:rPr lang="vi-VN" sz="3000" b="0" i="0" dirty="0">
                <a:effectLst/>
                <a:latin typeface="Times New Roman" panose="02020603050405020304" pitchFamily="18" charset="0"/>
                <a:cs typeface="Times New Roman" panose="02020603050405020304" pitchFamily="18" charset="0"/>
              </a:rPr>
              <a:t>= 11x</a:t>
            </a:r>
            <a:r>
              <a:rPr lang="vi-VN" sz="3000" b="0" i="0" baseline="30000" dirty="0">
                <a:effectLst/>
                <a:latin typeface="Times New Roman" panose="02020603050405020304" pitchFamily="18" charset="0"/>
                <a:cs typeface="Times New Roman" panose="02020603050405020304" pitchFamily="18" charset="0"/>
              </a:rPr>
              <a:t>5</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4</a:t>
            </a:r>
            <a:r>
              <a:rPr lang="vi-VN" sz="3000" b="0" i="0" dirty="0">
                <a:effectLst/>
                <a:latin typeface="Times New Roman" panose="02020603050405020304" pitchFamily="18" charset="0"/>
                <a:cs typeface="Times New Roman" panose="02020603050405020304" pitchFamily="18" charset="0"/>
              </a:rPr>
              <a:t> + 11x</a:t>
            </a:r>
            <a:r>
              <a:rPr lang="vi-VN" sz="3000" b="0" i="0" baseline="30000" dirty="0">
                <a:effectLst/>
                <a:latin typeface="Times New Roman" panose="02020603050405020304" pitchFamily="18" charset="0"/>
                <a:cs typeface="Times New Roman" panose="02020603050405020304" pitchFamily="18" charset="0"/>
              </a:rPr>
              <a:t>3</a:t>
            </a:r>
            <a:r>
              <a:rPr lang="vi-VN" sz="3000" b="0" i="0" dirty="0">
                <a:effectLst/>
                <a:latin typeface="Times New Roman" panose="02020603050405020304" pitchFamily="18" charset="0"/>
                <a:cs typeface="Times New Roman" panose="02020603050405020304" pitchFamily="18" charset="0"/>
              </a:rPr>
              <a:t>.</a:t>
            </a:r>
          </a:p>
          <a:p>
            <a:pPr algn="just">
              <a:lnSpc>
                <a:spcPct val="150000"/>
              </a:lnSpc>
            </a:pPr>
            <a:r>
              <a:rPr lang="vi-VN" sz="3000" b="0" i="0" dirty="0">
                <a:effectLst/>
                <a:latin typeface="Times New Roman" panose="02020603050405020304" pitchFamily="18" charset="0"/>
                <a:cs typeface="Times New Roman" panose="02020603050405020304" pitchFamily="18" charset="0"/>
              </a:rPr>
              <a:t>b) Muốn nhân một đơn thức với một đa thức, ta nhân đơn thức đó với từng đơn thức của đa thức rồi cộng các kết quả với nhau.</a:t>
            </a:r>
          </a:p>
        </p:txBody>
      </p:sp>
      <p:sp>
        <p:nvSpPr>
          <p:cNvPr id="5"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121306" y="380692"/>
            <a:ext cx="2193229" cy="553998"/>
          </a:xfrm>
          <a:prstGeom prst="rect">
            <a:avLst/>
          </a:prstGeom>
          <a:noFill/>
          <a:effectLst/>
        </p:spPr>
        <p:txBody>
          <a:bodyPr wrap="none" rtlCol="0">
            <a:spAutoFit/>
          </a:bodyPr>
          <a:lstStyle/>
          <a:p>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 động 4</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17" y="262757"/>
            <a:ext cx="840384" cy="840384"/>
          </a:xfrm>
          <a:prstGeom prst="rect">
            <a:avLst/>
          </a:prstGeom>
        </p:spPr>
      </p:pic>
      <p:sp>
        <p:nvSpPr>
          <p:cNvPr id="7" name="Rectangle: Top Corners Rounded 2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EA378D-2899-46C8-A2CC-88B4710BA04E}"/>
              </a:ext>
            </a:extLst>
          </p:cNvPr>
          <p:cNvSpPr/>
          <p:nvPr/>
        </p:nvSpPr>
        <p:spPr>
          <a:xfrm rot="10800000">
            <a:off x="1788890" y="4722876"/>
            <a:ext cx="10119963" cy="1230072"/>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529E5B5-CC06-4BB4-B902-BC8452FB6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522" y="4689502"/>
            <a:ext cx="894736" cy="1087162"/>
          </a:xfrm>
          <a:prstGeom prst="rect">
            <a:avLst/>
          </a:prstGeom>
        </p:spPr>
      </p:pic>
      <p:sp>
        <p:nvSpPr>
          <p:cNvPr id="9" name="Rectangl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E764EC4-A40A-4072-B27F-8D5F4599B793}"/>
              </a:ext>
            </a:extLst>
          </p:cNvPr>
          <p:cNvSpPr/>
          <p:nvPr/>
        </p:nvSpPr>
        <p:spPr>
          <a:xfrm>
            <a:off x="1539131" y="4583493"/>
            <a:ext cx="10369722" cy="164365"/>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936072F-B324-EE1C-DDAB-AA2C25FE37FC}"/>
              </a:ext>
            </a:extLst>
          </p:cNvPr>
          <p:cNvSpPr txBox="1"/>
          <p:nvPr/>
        </p:nvSpPr>
        <p:spPr>
          <a:xfrm>
            <a:off x="2307512" y="4755671"/>
            <a:ext cx="9530087" cy="1081322"/>
          </a:xfrm>
          <a:prstGeom prst="rect">
            <a:avLst/>
          </a:prstGeom>
          <a:noFill/>
        </p:spPr>
        <p:txBody>
          <a:bodyPr wrap="square">
            <a:spAutoFit/>
          </a:bodyPr>
          <a:lstStyle/>
          <a:p>
            <a:pPr algn="just">
              <a:lnSpc>
                <a:spcPct val="120000"/>
              </a:lnSpc>
            </a:pPr>
            <a:r>
              <a:rPr lang="vi-VN" sz="2800" b="0" i="0" dirty="0">
                <a:effectLst/>
                <a:latin typeface="Times New Roman" panose="02020603050405020304" pitchFamily="18" charset="0"/>
                <a:cs typeface="Times New Roman" panose="02020603050405020304" pitchFamily="18" charset="0"/>
              </a:rPr>
              <a:t>b) Muốn nhân một đơn thức với một đa thức, ta nhân đơn thức đó với từng đơn thức của đa thức rồi cộng các kết quả với nhau.</a:t>
            </a:r>
          </a:p>
        </p:txBody>
      </p:sp>
    </p:spTree>
    <p:extLst>
      <p:ext uri="{BB962C8B-B14F-4D97-AF65-F5344CB8AC3E}">
        <p14:creationId xmlns:p14="http://schemas.microsoft.com/office/powerpoint/2010/main" val="271282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143">
                                          <p:stCondLst>
                                            <p:cond delay="0"/>
                                          </p:stCondLst>
                                        </p:cTn>
                                        <p:tgtEl>
                                          <p:spTgt spid="8"/>
                                        </p:tgtEl>
                                      </p:cBhvr>
                                    </p:animEffect>
                                    <p:anim calcmode="lin" valueType="num">
                                      <p:cBhvr>
                                        <p:cTn id="22"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5"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6"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7" dur="1">
                                          <p:stCondLst>
                                            <p:cond delay="160"/>
                                          </p:stCondLst>
                                        </p:cTn>
                                        <p:tgtEl>
                                          <p:spTgt spid="8"/>
                                        </p:tgtEl>
                                      </p:cBhvr>
                                      <p:to x="100000" y="60000"/>
                                    </p:animScale>
                                    <p:animScale>
                                      <p:cBhvr>
                                        <p:cTn id="28" dur="1" decel="50000">
                                          <p:stCondLst>
                                            <p:cond delay="166"/>
                                          </p:stCondLst>
                                        </p:cTn>
                                        <p:tgtEl>
                                          <p:spTgt spid="8"/>
                                        </p:tgtEl>
                                      </p:cBhvr>
                                      <p:to x="100000" y="100000"/>
                                    </p:animScale>
                                    <p:animScale>
                                      <p:cBhvr>
                                        <p:cTn id="29" dur="1">
                                          <p:stCondLst>
                                            <p:cond delay="323"/>
                                          </p:stCondLst>
                                        </p:cTn>
                                        <p:tgtEl>
                                          <p:spTgt spid="8"/>
                                        </p:tgtEl>
                                      </p:cBhvr>
                                      <p:to x="100000" y="80000"/>
                                    </p:animScale>
                                    <p:animScale>
                                      <p:cBhvr>
                                        <p:cTn id="30" dur="1" decel="50000">
                                          <p:stCondLst>
                                            <p:cond delay="329"/>
                                          </p:stCondLst>
                                        </p:cTn>
                                        <p:tgtEl>
                                          <p:spTgt spid="8"/>
                                        </p:tgtEl>
                                      </p:cBhvr>
                                      <p:to x="100000" y="100000"/>
                                    </p:animScale>
                                    <p:animScale>
                                      <p:cBhvr>
                                        <p:cTn id="31" dur="1">
                                          <p:stCondLst>
                                            <p:cond delay="499"/>
                                          </p:stCondLst>
                                        </p:cTn>
                                        <p:tgtEl>
                                          <p:spTgt spid="8"/>
                                        </p:tgtEl>
                                      </p:cBhvr>
                                      <p:to x="100000" y="90000"/>
                                    </p:animScale>
                                    <p:animScale>
                                      <p:cBhvr>
                                        <p:cTn id="32" dur="1" decel="50000">
                                          <p:stCondLst>
                                            <p:cond delay="499"/>
                                          </p:stCondLst>
                                        </p:cTn>
                                        <p:tgtEl>
                                          <p:spTgt spid="8"/>
                                        </p:tgtEl>
                                      </p:cBhvr>
                                      <p:to x="100000" y="100000"/>
                                    </p:animScale>
                                    <p:animScale>
                                      <p:cBhvr>
                                        <p:cTn id="33" dur="1">
                                          <p:stCondLst>
                                            <p:cond delay="499"/>
                                          </p:stCondLst>
                                        </p:cTn>
                                        <p:tgtEl>
                                          <p:spTgt spid="8"/>
                                        </p:tgtEl>
                                      </p:cBhvr>
                                      <p:to x="100000" y="95000"/>
                                    </p:animScale>
                                    <p:animScale>
                                      <p:cBhvr>
                                        <p:cTn id="34" dur="1" decel="50000">
                                          <p:stCondLst>
                                            <p:cond delay="499"/>
                                          </p:stCondLst>
                                        </p:cTn>
                                        <p:tgtEl>
                                          <p:spTgt spid="8"/>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43">
                                          <p:stCondLst>
                                            <p:cond delay="0"/>
                                          </p:stCondLst>
                                        </p:cTn>
                                        <p:tgtEl>
                                          <p:spTgt spid="9"/>
                                        </p:tgtEl>
                                      </p:cBhvr>
                                    </p:animEffect>
                                    <p:anim calcmode="lin" valueType="num">
                                      <p:cBhvr>
                                        <p:cTn id="38"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43" dur="1">
                                          <p:stCondLst>
                                            <p:cond delay="160"/>
                                          </p:stCondLst>
                                        </p:cTn>
                                        <p:tgtEl>
                                          <p:spTgt spid="9"/>
                                        </p:tgtEl>
                                      </p:cBhvr>
                                      <p:to x="100000" y="60000"/>
                                    </p:animScale>
                                    <p:animScale>
                                      <p:cBhvr>
                                        <p:cTn id="44" dur="1" decel="50000">
                                          <p:stCondLst>
                                            <p:cond delay="166"/>
                                          </p:stCondLst>
                                        </p:cTn>
                                        <p:tgtEl>
                                          <p:spTgt spid="9"/>
                                        </p:tgtEl>
                                      </p:cBhvr>
                                      <p:to x="100000" y="100000"/>
                                    </p:animScale>
                                    <p:animScale>
                                      <p:cBhvr>
                                        <p:cTn id="45" dur="1">
                                          <p:stCondLst>
                                            <p:cond delay="323"/>
                                          </p:stCondLst>
                                        </p:cTn>
                                        <p:tgtEl>
                                          <p:spTgt spid="9"/>
                                        </p:tgtEl>
                                      </p:cBhvr>
                                      <p:to x="100000" y="80000"/>
                                    </p:animScale>
                                    <p:animScale>
                                      <p:cBhvr>
                                        <p:cTn id="46" dur="1" decel="50000">
                                          <p:stCondLst>
                                            <p:cond delay="329"/>
                                          </p:stCondLst>
                                        </p:cTn>
                                        <p:tgtEl>
                                          <p:spTgt spid="9"/>
                                        </p:tgtEl>
                                      </p:cBhvr>
                                      <p:to x="100000" y="100000"/>
                                    </p:animScale>
                                    <p:animScale>
                                      <p:cBhvr>
                                        <p:cTn id="47" dur="1">
                                          <p:stCondLst>
                                            <p:cond delay="499"/>
                                          </p:stCondLst>
                                        </p:cTn>
                                        <p:tgtEl>
                                          <p:spTgt spid="9"/>
                                        </p:tgtEl>
                                      </p:cBhvr>
                                      <p:to x="100000" y="90000"/>
                                    </p:animScale>
                                    <p:animScale>
                                      <p:cBhvr>
                                        <p:cTn id="48" dur="1" decel="50000">
                                          <p:stCondLst>
                                            <p:cond delay="499"/>
                                          </p:stCondLst>
                                        </p:cTn>
                                        <p:tgtEl>
                                          <p:spTgt spid="9"/>
                                        </p:tgtEl>
                                      </p:cBhvr>
                                      <p:to x="100000" y="100000"/>
                                    </p:animScale>
                                    <p:animScale>
                                      <p:cBhvr>
                                        <p:cTn id="49" dur="1">
                                          <p:stCondLst>
                                            <p:cond delay="499"/>
                                          </p:stCondLst>
                                        </p:cTn>
                                        <p:tgtEl>
                                          <p:spTgt spid="9"/>
                                        </p:tgtEl>
                                      </p:cBhvr>
                                      <p:to x="100000" y="95000"/>
                                    </p:animScale>
                                    <p:animScale>
                                      <p:cBhvr>
                                        <p:cTn id="50" dur="1" decel="50000">
                                          <p:stCondLst>
                                            <p:cond delay="499"/>
                                          </p:stCondLst>
                                        </p:cTn>
                                        <p:tgtEl>
                                          <p:spTgt spid="9"/>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143">
                                          <p:stCondLst>
                                            <p:cond delay="0"/>
                                          </p:stCondLst>
                                        </p:cTn>
                                        <p:tgtEl>
                                          <p:spTgt spid="7"/>
                                        </p:tgtEl>
                                      </p:cBhvr>
                                    </p:animEffect>
                                    <p:anim calcmode="lin" valueType="num">
                                      <p:cBhvr>
                                        <p:cTn id="54"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57"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58"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59" dur="1">
                                          <p:stCondLst>
                                            <p:cond delay="160"/>
                                          </p:stCondLst>
                                        </p:cTn>
                                        <p:tgtEl>
                                          <p:spTgt spid="7"/>
                                        </p:tgtEl>
                                      </p:cBhvr>
                                      <p:to x="100000" y="60000"/>
                                    </p:animScale>
                                    <p:animScale>
                                      <p:cBhvr>
                                        <p:cTn id="60" dur="1" decel="50000">
                                          <p:stCondLst>
                                            <p:cond delay="166"/>
                                          </p:stCondLst>
                                        </p:cTn>
                                        <p:tgtEl>
                                          <p:spTgt spid="7"/>
                                        </p:tgtEl>
                                      </p:cBhvr>
                                      <p:to x="100000" y="100000"/>
                                    </p:animScale>
                                    <p:animScale>
                                      <p:cBhvr>
                                        <p:cTn id="61" dur="1">
                                          <p:stCondLst>
                                            <p:cond delay="323"/>
                                          </p:stCondLst>
                                        </p:cTn>
                                        <p:tgtEl>
                                          <p:spTgt spid="7"/>
                                        </p:tgtEl>
                                      </p:cBhvr>
                                      <p:to x="100000" y="80000"/>
                                    </p:animScale>
                                    <p:animScale>
                                      <p:cBhvr>
                                        <p:cTn id="62" dur="1" decel="50000">
                                          <p:stCondLst>
                                            <p:cond delay="329"/>
                                          </p:stCondLst>
                                        </p:cTn>
                                        <p:tgtEl>
                                          <p:spTgt spid="7"/>
                                        </p:tgtEl>
                                      </p:cBhvr>
                                      <p:to x="100000" y="100000"/>
                                    </p:animScale>
                                    <p:animScale>
                                      <p:cBhvr>
                                        <p:cTn id="63" dur="1">
                                          <p:stCondLst>
                                            <p:cond delay="499"/>
                                          </p:stCondLst>
                                        </p:cTn>
                                        <p:tgtEl>
                                          <p:spTgt spid="7"/>
                                        </p:tgtEl>
                                      </p:cBhvr>
                                      <p:to x="100000" y="90000"/>
                                    </p:animScale>
                                    <p:animScale>
                                      <p:cBhvr>
                                        <p:cTn id="64" dur="1" decel="50000">
                                          <p:stCondLst>
                                            <p:cond delay="499"/>
                                          </p:stCondLst>
                                        </p:cTn>
                                        <p:tgtEl>
                                          <p:spTgt spid="7"/>
                                        </p:tgtEl>
                                      </p:cBhvr>
                                      <p:to x="100000" y="100000"/>
                                    </p:animScale>
                                    <p:animScale>
                                      <p:cBhvr>
                                        <p:cTn id="65" dur="1">
                                          <p:stCondLst>
                                            <p:cond delay="499"/>
                                          </p:stCondLst>
                                        </p:cTn>
                                        <p:tgtEl>
                                          <p:spTgt spid="7"/>
                                        </p:tgtEl>
                                      </p:cBhvr>
                                      <p:to x="100000" y="95000"/>
                                    </p:animScale>
                                    <p:animScale>
                                      <p:cBhvr>
                                        <p:cTn id="66" dur="1" decel="50000">
                                          <p:stCondLst>
                                            <p:cond delay="499"/>
                                          </p:stCondLst>
                                        </p:cTn>
                                        <p:tgtEl>
                                          <p:spTgt spid="7"/>
                                        </p:tgtEl>
                                      </p:cBhvr>
                                      <p:to x="100000" y="100000"/>
                                    </p:animScale>
                                  </p:childTnLst>
                                </p:cTn>
                              </p:par>
                              <p:par>
                                <p:cTn id="67" presetID="16" presetClass="entr" presetSubtype="21"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in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576EB7-C24C-7A90-B090-6AD1BF7ADB8F}"/>
              </a:ext>
            </a:extLst>
          </p:cNvPr>
          <p:cNvSpPr>
            <a:spLocks noChangeArrowheads="1"/>
          </p:cNvSpPr>
          <p:nvPr/>
        </p:nvSpPr>
        <p:spPr bwMode="auto">
          <a:xfrm>
            <a:off x="0" y="646925"/>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4B9F1A1-F8D7-7941-C306-6BE7ECD24E4A}"/>
              </a:ext>
            </a:extLst>
          </p:cNvPr>
          <p:cNvSpPr>
            <a:spLocks noChangeArrowheads="1"/>
          </p:cNvSpPr>
          <p:nvPr/>
        </p:nvSpPr>
        <p:spPr bwMode="auto">
          <a:xfrm>
            <a:off x="0" y="1075550"/>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90C3B7-B2F7-EEA6-D36E-9DCD1A969DA4}"/>
              </a:ext>
            </a:extLst>
          </p:cNvPr>
          <p:cNvSpPr>
            <a:spLocks noChangeArrowheads="1"/>
          </p:cNvSpPr>
          <p:nvPr/>
        </p:nvSpPr>
        <p:spPr bwMode="auto">
          <a:xfrm>
            <a:off x="120455" y="143535"/>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5" name="Object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4113C75-C407-8CAB-E30B-57993BAC64B3}"/>
              </a:ext>
            </a:extLst>
          </p:cNvPr>
          <p:cNvGraphicFramePr>
            <a:graphicFrameLocks noChangeAspect="1"/>
          </p:cNvGraphicFramePr>
          <p:nvPr>
            <p:extLst>
              <p:ext uri="{D42A27DB-BD31-4B8C-83A1-F6EECF244321}">
                <p14:modId xmlns:p14="http://schemas.microsoft.com/office/powerpoint/2010/main" val="1555384034"/>
              </p:ext>
            </p:extLst>
          </p:nvPr>
        </p:nvGraphicFramePr>
        <p:xfrm>
          <a:off x="435746" y="1242030"/>
          <a:ext cx="3108325" cy="627062"/>
        </p:xfrm>
        <a:graphic>
          <a:graphicData uri="http://schemas.openxmlformats.org/presentationml/2006/ole">
            <mc:AlternateContent xmlns:mc="http://schemas.openxmlformats.org/markup-compatibility/2006">
              <mc:Choice xmlns:v="urn:schemas-microsoft-com:vml" Requires="v">
                <p:oleObj name="Equation" r:id="rId2" imgW="1371600" imgH="279360" progId="Equation.DSMT4">
                  <p:embed/>
                </p:oleObj>
              </mc:Choice>
              <mc:Fallback>
                <p:oleObj name="Equation" r:id="rId2" imgW="1371600" imgH="279360" progId="Equation.DSMT4">
                  <p:embed/>
                  <p:pic>
                    <p:nvPicPr>
                      <p:cNvPr id="9" name="Object 8">
                        <a:extLst>
                          <a:ext uri="{FF2B5EF4-FFF2-40B4-BE49-F238E27FC236}">
                            <a16:creationId xmlns:a16="http://schemas.microsoft.com/office/drawing/2014/main" id="{54113C75-C407-8CAB-E30B-57993BAC64B3}"/>
                          </a:ext>
                        </a:extLst>
                      </p:cNvPr>
                      <p:cNvPicPr>
                        <a:picLocks noChangeAspect="1" noChangeArrowheads="1"/>
                      </p:cNvPicPr>
                      <p:nvPr/>
                    </p:nvPicPr>
                    <p:blipFill>
                      <a:blip r:embed="rId3"/>
                      <a:srcRect/>
                      <a:stretch>
                        <a:fillRect/>
                      </a:stretch>
                    </p:blipFill>
                    <p:spPr bwMode="auto">
                      <a:xfrm>
                        <a:off x="435746" y="1242030"/>
                        <a:ext cx="3108325" cy="627062"/>
                      </a:xfrm>
                      <a:prstGeom prst="rect">
                        <a:avLst/>
                      </a:prstGeom>
                      <a:noFill/>
                    </p:spPr>
                  </p:pic>
                </p:oleObj>
              </mc:Fallback>
            </mc:AlternateContent>
          </a:graphicData>
        </a:graphic>
      </p:graphicFrame>
      <p:graphicFrame>
        <p:nvGraphicFramePr>
          <p:cNvPr id="6" name="Object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FF80BF2-8D5A-A7C3-BE42-EE837C8BF123}"/>
              </a:ext>
            </a:extLst>
          </p:cNvPr>
          <p:cNvGraphicFramePr>
            <a:graphicFrameLocks noChangeAspect="1"/>
          </p:cNvGraphicFramePr>
          <p:nvPr>
            <p:extLst>
              <p:ext uri="{D42A27DB-BD31-4B8C-83A1-F6EECF244321}">
                <p14:modId xmlns:p14="http://schemas.microsoft.com/office/powerpoint/2010/main" val="3849038971"/>
              </p:ext>
            </p:extLst>
          </p:nvPr>
        </p:nvGraphicFramePr>
        <p:xfrm>
          <a:off x="413798" y="2279024"/>
          <a:ext cx="4257675" cy="968375"/>
        </p:xfrm>
        <a:graphic>
          <a:graphicData uri="http://schemas.openxmlformats.org/presentationml/2006/ole">
            <mc:AlternateContent xmlns:mc="http://schemas.openxmlformats.org/markup-compatibility/2006">
              <mc:Choice xmlns:v="urn:schemas-microsoft-com:vml" Requires="v">
                <p:oleObj name="Equation" r:id="rId4" imgW="1879560" imgH="431640" progId="Equation.DSMT4">
                  <p:embed/>
                </p:oleObj>
              </mc:Choice>
              <mc:Fallback>
                <p:oleObj name="Equation" r:id="rId4" imgW="1879560" imgH="431640" progId="Equation.DSMT4">
                  <p:embed/>
                  <p:pic>
                    <p:nvPicPr>
                      <p:cNvPr id="10" name="Object 9">
                        <a:extLst>
                          <a:ext uri="{FF2B5EF4-FFF2-40B4-BE49-F238E27FC236}">
                            <a16:creationId xmlns:a16="http://schemas.microsoft.com/office/drawing/2014/main" id="{6FF80BF2-8D5A-A7C3-BE42-EE837C8BF123}"/>
                          </a:ext>
                        </a:extLst>
                      </p:cNvPr>
                      <p:cNvPicPr>
                        <a:picLocks noChangeAspect="1" noChangeArrowheads="1"/>
                      </p:cNvPicPr>
                      <p:nvPr/>
                    </p:nvPicPr>
                    <p:blipFill>
                      <a:blip r:embed="rId5"/>
                      <a:srcRect/>
                      <a:stretch>
                        <a:fillRect/>
                      </a:stretch>
                    </p:blipFill>
                    <p:spPr bwMode="auto">
                      <a:xfrm>
                        <a:off x="413798" y="2279024"/>
                        <a:ext cx="4257675" cy="968375"/>
                      </a:xfrm>
                      <a:prstGeom prst="rect">
                        <a:avLst/>
                      </a:prstGeom>
                      <a:noFill/>
                    </p:spPr>
                  </p:pic>
                </p:oleObj>
              </mc:Fallback>
            </mc:AlternateContent>
          </a:graphicData>
        </a:graphic>
      </p:graphicFrame>
      <p:sp>
        <p:nvSpPr>
          <p:cNvPr id="12" name="Rectangle: Rounded Corners 3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1012968" y="3657331"/>
            <a:ext cx="8383012"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6"/>
          <a:stretch>
            <a:fillRect/>
          </a:stretch>
        </p:blipFill>
        <p:spPr>
          <a:xfrm>
            <a:off x="562311" y="3186801"/>
            <a:ext cx="1536192" cy="1584960"/>
          </a:xfrm>
          <a:prstGeom prst="rect">
            <a:avLst/>
          </a:prstGeom>
        </p:spPr>
      </p:pic>
      <p:sp>
        <p:nvSpPr>
          <p:cNvPr id="14" name="Oval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1272141" y="3799240"/>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4</a:t>
            </a:r>
          </a:p>
        </p:txBody>
      </p:sp>
      <p:graphicFrame>
        <p:nvGraphicFramePr>
          <p:cNvPr id="15" name="Object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3144315055"/>
              </p:ext>
            </p:extLst>
          </p:nvPr>
        </p:nvGraphicFramePr>
        <p:xfrm>
          <a:off x="4127110" y="3815565"/>
          <a:ext cx="3941462" cy="969212"/>
        </p:xfrm>
        <a:graphic>
          <a:graphicData uri="http://schemas.openxmlformats.org/presentationml/2006/ole">
            <mc:AlternateContent xmlns:mc="http://schemas.openxmlformats.org/markup-compatibility/2006">
              <mc:Choice xmlns:v="urn:schemas-microsoft-com:vml" Requires="v">
                <p:oleObj name="Equation" r:id="rId7" imgW="1739900" imgH="431800" progId="Equation.DSMT4">
                  <p:embed/>
                </p:oleObj>
              </mc:Choice>
              <mc:Fallback>
                <p:oleObj name="Equation" r:id="rId7" imgW="1739900" imgH="431800" progId="Equation.DSMT4">
                  <p:embed/>
                  <p:pic>
                    <p:nvPicPr>
                      <p:cNvPr id="10" name="Object 9">
                        <a:extLst>
                          <a:ext uri="{FF2B5EF4-FFF2-40B4-BE49-F238E27FC236}">
                            <a16:creationId xmlns:a16="http://schemas.microsoft.com/office/drawing/2014/main" id="{EBA0FACD-AA4F-DED7-6B17-750410ABD2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7110" y="3815565"/>
                        <a:ext cx="3941462" cy="969212"/>
                      </a:xfrm>
                      <a:prstGeom prst="rect">
                        <a:avLst/>
                      </a:prstGeom>
                      <a:noFill/>
                    </p:spPr>
                  </p:pic>
                </p:oleObj>
              </mc:Fallback>
            </mc:AlternateContent>
          </a:graphicData>
        </a:graphic>
      </p:graphicFrame>
      <p:sp>
        <p:nvSpPr>
          <p:cNvPr id="16" name="Rectangle 1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41456D1-6946-8867-0D3A-A3C49A090F46}"/>
              </a:ext>
            </a:extLst>
          </p:cNvPr>
          <p:cNvSpPr>
            <a:spLocks noChangeArrowheads="1"/>
          </p:cNvSpPr>
          <p:nvPr/>
        </p:nvSpPr>
        <p:spPr bwMode="auto">
          <a:xfrm>
            <a:off x="2098503" y="3918486"/>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i="0"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i="0"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i="0"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18" name="Picture 17" descr="Background pattern&#10;&#10;Description automatically generated">
            <a:extLst>
              <a:ext uri="{FF2B5EF4-FFF2-40B4-BE49-F238E27FC236}">
                <a16:creationId xmlns:a16="http://schemas.microsoft.com/office/drawing/2014/main" id="{0C18DF70-CAEB-5C59-6A4C-BD0850B9B4C2}"/>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36012" r="14448" b="2"/>
          <a:stretch/>
        </p:blipFill>
        <p:spPr>
          <a:xfrm>
            <a:off x="10561468" y="4408840"/>
            <a:ext cx="1613442" cy="236967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9" name="Picture 18">
            <a:extLst>
              <a:ext uri="{FF2B5EF4-FFF2-40B4-BE49-F238E27FC236}">
                <a16:creationId xmlns:a16="http://schemas.microsoft.com/office/drawing/2014/main" id="{E19E3D72-7014-C367-D614-5B60A60871F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819"/>
          <a:stretch/>
        </p:blipFill>
        <p:spPr>
          <a:xfrm>
            <a:off x="10324298" y="4595334"/>
            <a:ext cx="1867702" cy="1867702"/>
          </a:xfrm>
          <a:prstGeom prst="rect">
            <a:avLst/>
          </a:prstGeom>
        </p:spPr>
      </p:pic>
    </p:spTree>
    <p:extLst>
      <p:ext uri="{BB962C8B-B14F-4D97-AF65-F5344CB8AC3E}">
        <p14:creationId xmlns:p14="http://schemas.microsoft.com/office/powerpoint/2010/main" val="37496185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90119" y="187072"/>
            <a:ext cx="3737612" cy="3363470"/>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a:solidFill>
                <a:prstClr val="white"/>
              </a:solidFill>
              <a:latin typeface="Calibri"/>
            </a:endParaRPr>
          </a:p>
        </p:txBody>
      </p:sp>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44429" y="989229"/>
            <a:ext cx="3509920" cy="718634"/>
          </a:xfrm>
          <a:prstGeom prst="rect">
            <a:avLst/>
          </a:prstGeom>
        </p:spPr>
      </p:pic>
      <p:graphicFrame>
        <p:nvGraphicFramePr>
          <p:cNvPr id="8" name="Diagram 7" descr="OPL20U25GSXzBJYl68kk8uQGfFKzs7yb1M4KJWUiLk6ZEvGF+qCIPSnY57AbBFCvTW2023.15.47+K4lPs7H94VUqPe2XwIsfPRnrXQE//QTEXxb8/8N4CNc6FpgZahzpTjFhMzSA7T/nHJa11DE8Ng2TP3iAmRczFlmslSuUNOgUeb6yRvs0="/>
          <p:cNvGraphicFramePr/>
          <p:nvPr>
            <p:extLst>
              <p:ext uri="{D42A27DB-BD31-4B8C-83A1-F6EECF244321}">
                <p14:modId xmlns:p14="http://schemas.microsoft.com/office/powerpoint/2010/main" val="980599207"/>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1657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3C066CE-B8E1-D4F9-12A7-E12577A079AD}"/>
              </a:ext>
            </a:extLst>
          </p:cNvPr>
          <p:cNvGraphicFramePr>
            <a:graphicFrameLocks noChangeAspect="1"/>
          </p:cNvGraphicFramePr>
          <p:nvPr>
            <p:extLst>
              <p:ext uri="{D42A27DB-BD31-4B8C-83A1-F6EECF244321}">
                <p14:modId xmlns:p14="http://schemas.microsoft.com/office/powerpoint/2010/main" val="621923593"/>
              </p:ext>
            </p:extLst>
          </p:nvPr>
        </p:nvGraphicFramePr>
        <p:xfrm>
          <a:off x="5185009" y="4807454"/>
          <a:ext cx="6375261" cy="969212"/>
        </p:xfrm>
        <a:graphic>
          <a:graphicData uri="http://schemas.openxmlformats.org/presentationml/2006/ole">
            <mc:AlternateContent xmlns:mc="http://schemas.openxmlformats.org/markup-compatibility/2006">
              <mc:Choice xmlns:v="urn:schemas-microsoft-com:vml" Requires="v">
                <p:oleObj name="Equation" r:id="rId2" imgW="2819400" imgH="431800" progId="Equation.DSMT4">
                  <p:embed/>
                </p:oleObj>
              </mc:Choice>
              <mc:Fallback>
                <p:oleObj name="Equation" r:id="rId2" imgW="2819400" imgH="431800" progId="Equation.DSMT4">
                  <p:embed/>
                  <p:pic>
                    <p:nvPicPr>
                      <p:cNvPr id="3" name="Object 2">
                        <a:extLst>
                          <a:ext uri="{FF2B5EF4-FFF2-40B4-BE49-F238E27FC236}">
                            <a16:creationId xmlns:a16="http://schemas.microsoft.com/office/drawing/2014/main" id="{C3C066CE-B8E1-D4F9-12A7-E12577A07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009" y="4807454"/>
                        <a:ext cx="6375261" cy="969212"/>
                      </a:xfrm>
                      <a:prstGeom prst="rect">
                        <a:avLst/>
                      </a:prstGeom>
                      <a:noFill/>
                    </p:spPr>
                  </p:pic>
                </p:oleObj>
              </mc:Fallback>
            </mc:AlternateContent>
          </a:graphicData>
        </a:graphic>
      </p:graphicFrame>
      <p:graphicFrame>
        <p:nvGraphicFramePr>
          <p:cNvPr id="3" name="Object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E87B364-82A0-11B0-60B8-8212A453D659}"/>
              </a:ext>
            </a:extLst>
          </p:cNvPr>
          <p:cNvGraphicFramePr>
            <a:graphicFrameLocks noChangeAspect="1"/>
          </p:cNvGraphicFramePr>
          <p:nvPr>
            <p:extLst>
              <p:ext uri="{D42A27DB-BD31-4B8C-83A1-F6EECF244321}">
                <p14:modId xmlns:p14="http://schemas.microsoft.com/office/powerpoint/2010/main" val="3322598333"/>
              </p:ext>
            </p:extLst>
          </p:nvPr>
        </p:nvGraphicFramePr>
        <p:xfrm>
          <a:off x="5185009" y="5759977"/>
          <a:ext cx="3467626" cy="883060"/>
        </p:xfrm>
        <a:graphic>
          <a:graphicData uri="http://schemas.openxmlformats.org/presentationml/2006/ole">
            <mc:AlternateContent xmlns:mc="http://schemas.openxmlformats.org/markup-compatibility/2006">
              <mc:Choice xmlns:v="urn:schemas-microsoft-com:vml" Requires="v">
                <p:oleObj name="Equation" r:id="rId4" imgW="1536480" imgH="393480" progId="Equation.DSMT4">
                  <p:embed/>
                </p:oleObj>
              </mc:Choice>
              <mc:Fallback>
                <p:oleObj name="Equation" r:id="rId4" imgW="1536480" imgH="393480" progId="Equation.DSMT4">
                  <p:embed/>
                  <p:pic>
                    <p:nvPicPr>
                      <p:cNvPr id="4" name="Object 3">
                        <a:extLst>
                          <a:ext uri="{FF2B5EF4-FFF2-40B4-BE49-F238E27FC236}">
                            <a16:creationId xmlns:a16="http://schemas.microsoft.com/office/drawing/2014/main" id="{BE87B364-82A0-11B0-60B8-8212A453D659}"/>
                          </a:ext>
                        </a:extLst>
                      </p:cNvPr>
                      <p:cNvPicPr>
                        <a:picLocks noChangeAspect="1" noChangeArrowheads="1"/>
                      </p:cNvPicPr>
                      <p:nvPr/>
                    </p:nvPicPr>
                    <p:blipFill>
                      <a:blip r:embed="rId5"/>
                      <a:srcRect/>
                      <a:stretch>
                        <a:fillRect/>
                      </a:stretch>
                    </p:blipFill>
                    <p:spPr bwMode="auto">
                      <a:xfrm>
                        <a:off x="5185009" y="5759977"/>
                        <a:ext cx="3467626" cy="883060"/>
                      </a:xfrm>
                      <a:prstGeom prst="rect">
                        <a:avLst/>
                      </a:prstGeom>
                      <a:noFill/>
                    </p:spPr>
                  </p:pic>
                </p:oleObj>
              </mc:Fallback>
            </mc:AlternateContent>
          </a:graphicData>
        </a:graphic>
      </p:graphicFrame>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B576EB7-C24C-7A90-B090-6AD1BF7ADB8F}"/>
              </a:ext>
            </a:extLst>
          </p:cNvPr>
          <p:cNvSpPr>
            <a:spLocks noChangeArrowheads="1"/>
          </p:cNvSpPr>
          <p:nvPr/>
        </p:nvSpPr>
        <p:spPr bwMode="auto">
          <a:xfrm>
            <a:off x="0" y="452615"/>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4B9F1A1-F8D7-7941-C306-6BE7ECD24E4A}"/>
              </a:ext>
            </a:extLst>
          </p:cNvPr>
          <p:cNvSpPr>
            <a:spLocks noChangeArrowheads="1"/>
          </p:cNvSpPr>
          <p:nvPr/>
        </p:nvSpPr>
        <p:spPr bwMode="auto">
          <a:xfrm>
            <a:off x="0" y="881240"/>
            <a:ext cx="240910" cy="125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0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90C3B7-B2F7-EEA6-D36E-9DCD1A969DA4}"/>
              </a:ext>
            </a:extLst>
          </p:cNvPr>
          <p:cNvSpPr>
            <a:spLocks noChangeArrowheads="1"/>
          </p:cNvSpPr>
          <p:nvPr/>
        </p:nvSpPr>
        <p:spPr bwMode="auto">
          <a:xfrm>
            <a:off x="260501" y="175616"/>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7" name="Object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4113C75-C407-8CAB-E30B-57993BAC64B3}"/>
              </a:ext>
            </a:extLst>
          </p:cNvPr>
          <p:cNvGraphicFramePr>
            <a:graphicFrameLocks noChangeAspect="1"/>
          </p:cNvGraphicFramePr>
          <p:nvPr>
            <p:extLst>
              <p:ext uri="{D42A27DB-BD31-4B8C-83A1-F6EECF244321}">
                <p14:modId xmlns:p14="http://schemas.microsoft.com/office/powerpoint/2010/main" val="611498841"/>
              </p:ext>
            </p:extLst>
          </p:nvPr>
        </p:nvGraphicFramePr>
        <p:xfrm>
          <a:off x="447675" y="766128"/>
          <a:ext cx="3108325" cy="627062"/>
        </p:xfrm>
        <a:graphic>
          <a:graphicData uri="http://schemas.openxmlformats.org/presentationml/2006/ole">
            <mc:AlternateContent xmlns:mc="http://schemas.openxmlformats.org/markup-compatibility/2006">
              <mc:Choice xmlns:v="urn:schemas-microsoft-com:vml" Requires="v">
                <p:oleObj name="Equation" r:id="rId6" imgW="1371600" imgH="279360" progId="Equation.DSMT4">
                  <p:embed/>
                </p:oleObj>
              </mc:Choice>
              <mc:Fallback>
                <p:oleObj name="Equation" r:id="rId6" imgW="1371600" imgH="279360" progId="Equation.DSMT4">
                  <p:embed/>
                  <p:pic>
                    <p:nvPicPr>
                      <p:cNvPr id="9" name="Object 8">
                        <a:extLst>
                          <a:ext uri="{FF2B5EF4-FFF2-40B4-BE49-F238E27FC236}">
                            <a16:creationId xmlns:a16="http://schemas.microsoft.com/office/drawing/2014/main" id="{54113C75-C407-8CAB-E30B-57993BAC64B3}"/>
                          </a:ext>
                        </a:extLst>
                      </p:cNvPr>
                      <p:cNvPicPr>
                        <a:picLocks noChangeAspect="1" noChangeArrowheads="1"/>
                      </p:cNvPicPr>
                      <p:nvPr/>
                    </p:nvPicPr>
                    <p:blipFill>
                      <a:blip r:embed="rId7"/>
                      <a:srcRect/>
                      <a:stretch>
                        <a:fillRect/>
                      </a:stretch>
                    </p:blipFill>
                    <p:spPr bwMode="auto">
                      <a:xfrm>
                        <a:off x="447675" y="766128"/>
                        <a:ext cx="3108325" cy="627062"/>
                      </a:xfrm>
                      <a:prstGeom prst="rect">
                        <a:avLst/>
                      </a:prstGeom>
                      <a:noFill/>
                    </p:spPr>
                  </p:pic>
                </p:oleObj>
              </mc:Fallback>
            </mc:AlternateContent>
          </a:graphicData>
        </a:graphic>
      </p:graphicFrame>
      <p:graphicFrame>
        <p:nvGraphicFramePr>
          <p:cNvPr id="8" name="Object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FF80BF2-8D5A-A7C3-BE42-EE837C8BF123}"/>
              </a:ext>
            </a:extLst>
          </p:cNvPr>
          <p:cNvGraphicFramePr>
            <a:graphicFrameLocks noChangeAspect="1"/>
          </p:cNvGraphicFramePr>
          <p:nvPr>
            <p:extLst>
              <p:ext uri="{D42A27DB-BD31-4B8C-83A1-F6EECF244321}">
                <p14:modId xmlns:p14="http://schemas.microsoft.com/office/powerpoint/2010/main" val="898838026"/>
              </p:ext>
            </p:extLst>
          </p:nvPr>
        </p:nvGraphicFramePr>
        <p:xfrm>
          <a:off x="447675" y="1494364"/>
          <a:ext cx="4257675" cy="968375"/>
        </p:xfrm>
        <a:graphic>
          <a:graphicData uri="http://schemas.openxmlformats.org/presentationml/2006/ole">
            <mc:AlternateContent xmlns:mc="http://schemas.openxmlformats.org/markup-compatibility/2006">
              <mc:Choice xmlns:v="urn:schemas-microsoft-com:vml" Requires="v">
                <p:oleObj name="Equation" r:id="rId8" imgW="1879560" imgH="431640" progId="Equation.DSMT4">
                  <p:embed/>
                </p:oleObj>
              </mc:Choice>
              <mc:Fallback>
                <p:oleObj name="Equation" r:id="rId8" imgW="1879560" imgH="431640" progId="Equation.DSMT4">
                  <p:embed/>
                  <p:pic>
                    <p:nvPicPr>
                      <p:cNvPr id="10" name="Object 9">
                        <a:extLst>
                          <a:ext uri="{FF2B5EF4-FFF2-40B4-BE49-F238E27FC236}">
                            <a16:creationId xmlns:a16="http://schemas.microsoft.com/office/drawing/2014/main" id="{6FF80BF2-8D5A-A7C3-BE42-EE837C8BF123}"/>
                          </a:ext>
                        </a:extLst>
                      </p:cNvPr>
                      <p:cNvPicPr>
                        <a:picLocks noChangeAspect="1" noChangeArrowheads="1"/>
                      </p:cNvPicPr>
                      <p:nvPr/>
                    </p:nvPicPr>
                    <p:blipFill>
                      <a:blip r:embed="rId9"/>
                      <a:srcRect/>
                      <a:stretch>
                        <a:fillRect/>
                      </a:stretch>
                    </p:blipFill>
                    <p:spPr bwMode="auto">
                      <a:xfrm>
                        <a:off x="447675" y="1494364"/>
                        <a:ext cx="4257675" cy="968375"/>
                      </a:xfrm>
                      <a:prstGeom prst="rect">
                        <a:avLst/>
                      </a:prstGeom>
                      <a:noFill/>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1895611588"/>
              </p:ext>
            </p:extLst>
          </p:nvPr>
        </p:nvGraphicFramePr>
        <p:xfrm>
          <a:off x="1263672" y="4771851"/>
          <a:ext cx="3941462" cy="969212"/>
        </p:xfrm>
        <a:graphic>
          <a:graphicData uri="http://schemas.openxmlformats.org/presentationml/2006/ole">
            <mc:AlternateContent xmlns:mc="http://schemas.openxmlformats.org/markup-compatibility/2006">
              <mc:Choice xmlns:v="urn:schemas-microsoft-com:vml" Requires="v">
                <p:oleObj name="Equation" r:id="rId10" imgW="1739900" imgH="431800" progId="Equation.DSMT4">
                  <p:embed/>
                </p:oleObj>
              </mc:Choice>
              <mc:Fallback>
                <p:oleObj name="Equation" r:id="rId10" imgW="1739900" imgH="431800" progId="Equation.DSMT4">
                  <p:embed/>
                  <p:pic>
                    <p:nvPicPr>
                      <p:cNvPr id="18" name="Object 17">
                        <a:extLst>
                          <a:ext uri="{FF2B5EF4-FFF2-40B4-BE49-F238E27FC236}">
                            <a16:creationId xmlns:a16="http://schemas.microsoft.com/office/drawing/2014/main" id="{EBA0FACD-AA4F-DED7-6B17-750410ABD2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3672" y="4771851"/>
                        <a:ext cx="3941462" cy="969212"/>
                      </a:xfrm>
                      <a:prstGeom prst="rect">
                        <a:avLst/>
                      </a:prstGeom>
                      <a:noFill/>
                    </p:spPr>
                  </p:pic>
                </p:oleObj>
              </mc:Fallback>
            </mc:AlternateContent>
          </a:graphicData>
        </a:graphic>
      </p:graphicFrame>
      <p:graphicFrame>
        <p:nvGraphicFramePr>
          <p:cNvPr id="12" name="Object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0119829-5152-2720-4B26-F53208EE71CE}"/>
              </a:ext>
            </a:extLst>
          </p:cNvPr>
          <p:cNvGraphicFramePr>
            <a:graphicFrameLocks noChangeAspect="1"/>
          </p:cNvGraphicFramePr>
          <p:nvPr>
            <p:extLst>
              <p:ext uri="{D42A27DB-BD31-4B8C-83A1-F6EECF244321}">
                <p14:modId xmlns:p14="http://schemas.microsoft.com/office/powerpoint/2010/main" val="3014554345"/>
              </p:ext>
            </p:extLst>
          </p:nvPr>
        </p:nvGraphicFramePr>
        <p:xfrm>
          <a:off x="3896800" y="838026"/>
          <a:ext cx="4114800" cy="512762"/>
        </p:xfrm>
        <a:graphic>
          <a:graphicData uri="http://schemas.openxmlformats.org/presentationml/2006/ole">
            <mc:AlternateContent xmlns:mc="http://schemas.openxmlformats.org/markup-compatibility/2006">
              <mc:Choice xmlns:v="urn:schemas-microsoft-com:vml" Requires="v">
                <p:oleObj name="Equation" r:id="rId12" imgW="1815840" imgH="228600" progId="Equation.DSMT4">
                  <p:embed/>
                </p:oleObj>
              </mc:Choice>
              <mc:Fallback>
                <p:oleObj name="Equation" r:id="rId12" imgW="1815840" imgH="228600" progId="Equation.DSMT4">
                  <p:embed/>
                  <p:pic>
                    <p:nvPicPr>
                      <p:cNvPr id="5" name="Object 4">
                        <a:extLst>
                          <a:ext uri="{FF2B5EF4-FFF2-40B4-BE49-F238E27FC236}">
                            <a16:creationId xmlns:a16="http://schemas.microsoft.com/office/drawing/2014/main" id="{50119829-5152-2720-4B26-F53208EE71CE}"/>
                          </a:ext>
                        </a:extLst>
                      </p:cNvPr>
                      <p:cNvPicPr>
                        <a:picLocks noChangeAspect="1" noChangeArrowheads="1"/>
                      </p:cNvPicPr>
                      <p:nvPr/>
                    </p:nvPicPr>
                    <p:blipFill>
                      <a:blip r:embed="rId13"/>
                      <a:srcRect/>
                      <a:stretch>
                        <a:fillRect/>
                      </a:stretch>
                    </p:blipFill>
                    <p:spPr bwMode="auto">
                      <a:xfrm>
                        <a:off x="3896800" y="838026"/>
                        <a:ext cx="4114800" cy="512762"/>
                      </a:xfrm>
                      <a:prstGeom prst="rect">
                        <a:avLst/>
                      </a:prstGeom>
                      <a:noFill/>
                    </p:spPr>
                  </p:pic>
                </p:oleObj>
              </mc:Fallback>
            </mc:AlternateContent>
          </a:graphicData>
        </a:graphic>
      </p:graphicFrame>
      <p:graphicFrame>
        <p:nvGraphicFramePr>
          <p:cNvPr id="13" name="Object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6F9A78F-240F-19C4-C8DD-96358947ACE8}"/>
              </a:ext>
            </a:extLst>
          </p:cNvPr>
          <p:cNvGraphicFramePr>
            <a:graphicFrameLocks noChangeAspect="1"/>
          </p:cNvGraphicFramePr>
          <p:nvPr>
            <p:extLst>
              <p:ext uri="{D42A27DB-BD31-4B8C-83A1-F6EECF244321}">
                <p14:modId xmlns:p14="http://schemas.microsoft.com/office/powerpoint/2010/main" val="2707355615"/>
              </p:ext>
            </p:extLst>
          </p:nvPr>
        </p:nvGraphicFramePr>
        <p:xfrm>
          <a:off x="8189788" y="910540"/>
          <a:ext cx="3079750" cy="512763"/>
        </p:xfrm>
        <a:graphic>
          <a:graphicData uri="http://schemas.openxmlformats.org/presentationml/2006/ole">
            <mc:AlternateContent xmlns:mc="http://schemas.openxmlformats.org/markup-compatibility/2006">
              <mc:Choice xmlns:v="urn:schemas-microsoft-com:vml" Requires="v">
                <p:oleObj name="Equation" r:id="rId14" imgW="1358640" imgH="228600" progId="Equation.DSMT4">
                  <p:embed/>
                </p:oleObj>
              </mc:Choice>
              <mc:Fallback>
                <p:oleObj name="Equation" r:id="rId14" imgW="1358640" imgH="228600" progId="Equation.DSMT4">
                  <p:embed/>
                  <p:pic>
                    <p:nvPicPr>
                      <p:cNvPr id="11" name="Object 10">
                        <a:extLst>
                          <a:ext uri="{FF2B5EF4-FFF2-40B4-BE49-F238E27FC236}">
                            <a16:creationId xmlns:a16="http://schemas.microsoft.com/office/drawing/2014/main" id="{A6F9A78F-240F-19C4-C8DD-96358947ACE8}"/>
                          </a:ext>
                        </a:extLst>
                      </p:cNvPr>
                      <p:cNvPicPr>
                        <a:picLocks noChangeAspect="1" noChangeArrowheads="1"/>
                      </p:cNvPicPr>
                      <p:nvPr/>
                    </p:nvPicPr>
                    <p:blipFill>
                      <a:blip r:embed="rId15"/>
                      <a:srcRect/>
                      <a:stretch>
                        <a:fillRect/>
                      </a:stretch>
                    </p:blipFill>
                    <p:spPr bwMode="auto">
                      <a:xfrm>
                        <a:off x="8189788" y="910540"/>
                        <a:ext cx="3079750" cy="512763"/>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176EF819-E2DE-4E84-14DB-237C9C27963F}"/>
              </a:ext>
            </a:extLst>
          </p:cNvPr>
          <p:cNvGraphicFramePr>
            <a:graphicFrameLocks noChangeAspect="1"/>
          </p:cNvGraphicFramePr>
          <p:nvPr>
            <p:extLst>
              <p:ext uri="{D42A27DB-BD31-4B8C-83A1-F6EECF244321}">
                <p14:modId xmlns:p14="http://schemas.microsoft.com/office/powerpoint/2010/main" val="339602927"/>
              </p:ext>
            </p:extLst>
          </p:nvPr>
        </p:nvGraphicFramePr>
        <p:xfrm>
          <a:off x="4809207" y="1474153"/>
          <a:ext cx="6761163" cy="968375"/>
        </p:xfrm>
        <a:graphic>
          <a:graphicData uri="http://schemas.openxmlformats.org/presentationml/2006/ole">
            <mc:AlternateContent xmlns:mc="http://schemas.openxmlformats.org/markup-compatibility/2006">
              <mc:Choice xmlns:v="urn:schemas-microsoft-com:vml" Requires="v">
                <p:oleObj name="Equation" r:id="rId16" imgW="2984400" imgH="431640" progId="Equation.DSMT4">
                  <p:embed/>
                </p:oleObj>
              </mc:Choice>
              <mc:Fallback>
                <p:oleObj name="Equation" r:id="rId16" imgW="2984400" imgH="431640" progId="Equation.DSMT4">
                  <p:embed/>
                  <p:pic>
                    <p:nvPicPr>
                      <p:cNvPr id="12" name="Object 11">
                        <a:extLst>
                          <a:ext uri="{FF2B5EF4-FFF2-40B4-BE49-F238E27FC236}">
                            <a16:creationId xmlns:a16="http://schemas.microsoft.com/office/drawing/2014/main" id="{176EF819-E2DE-4E84-14DB-237C9C27963F}"/>
                          </a:ext>
                        </a:extLst>
                      </p:cNvPr>
                      <p:cNvPicPr>
                        <a:picLocks noChangeAspect="1" noChangeArrowheads="1"/>
                      </p:cNvPicPr>
                      <p:nvPr/>
                    </p:nvPicPr>
                    <p:blipFill>
                      <a:blip r:embed="rId17"/>
                      <a:srcRect/>
                      <a:stretch>
                        <a:fillRect/>
                      </a:stretch>
                    </p:blipFill>
                    <p:spPr bwMode="auto">
                      <a:xfrm>
                        <a:off x="4809207" y="1474153"/>
                        <a:ext cx="6761163" cy="96837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D53F7EA-82A9-3AA7-B908-AF920612D4E6}"/>
              </a:ext>
            </a:extLst>
          </p:cNvPr>
          <p:cNvGraphicFramePr>
            <a:graphicFrameLocks noChangeAspect="1"/>
          </p:cNvGraphicFramePr>
          <p:nvPr>
            <p:extLst>
              <p:ext uri="{D42A27DB-BD31-4B8C-83A1-F6EECF244321}">
                <p14:modId xmlns:p14="http://schemas.microsoft.com/office/powerpoint/2010/main" val="1154842558"/>
              </p:ext>
            </p:extLst>
          </p:nvPr>
        </p:nvGraphicFramePr>
        <p:xfrm>
          <a:off x="4705350" y="2333024"/>
          <a:ext cx="7423150" cy="968375"/>
        </p:xfrm>
        <a:graphic>
          <a:graphicData uri="http://schemas.openxmlformats.org/presentationml/2006/ole">
            <mc:AlternateContent xmlns:mc="http://schemas.openxmlformats.org/markup-compatibility/2006">
              <mc:Choice xmlns:v="urn:schemas-microsoft-com:vml" Requires="v">
                <p:oleObj name="Equation" r:id="rId18" imgW="3276360" imgH="431640" progId="Equation.DSMT4">
                  <p:embed/>
                </p:oleObj>
              </mc:Choice>
              <mc:Fallback>
                <p:oleObj name="Equation" r:id="rId18" imgW="3276360" imgH="431640" progId="Equation.DSMT4">
                  <p:embed/>
                  <p:pic>
                    <p:nvPicPr>
                      <p:cNvPr id="16" name="Object 15">
                        <a:extLst>
                          <a:ext uri="{FF2B5EF4-FFF2-40B4-BE49-F238E27FC236}">
                            <a16:creationId xmlns:a16="http://schemas.microsoft.com/office/drawing/2014/main" id="{DD53F7EA-82A9-3AA7-B908-AF920612D4E6}"/>
                          </a:ext>
                        </a:extLst>
                      </p:cNvPr>
                      <p:cNvPicPr>
                        <a:picLocks noChangeAspect="1" noChangeArrowheads="1"/>
                      </p:cNvPicPr>
                      <p:nvPr/>
                    </p:nvPicPr>
                    <p:blipFill>
                      <a:blip r:embed="rId19"/>
                      <a:srcRect/>
                      <a:stretch>
                        <a:fillRect/>
                      </a:stretch>
                    </p:blipFill>
                    <p:spPr bwMode="auto">
                      <a:xfrm>
                        <a:off x="4705350" y="2333024"/>
                        <a:ext cx="7423150" cy="968375"/>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EDF715E2-91E7-7E2B-F21E-EE94123971E3}"/>
              </a:ext>
            </a:extLst>
          </p:cNvPr>
          <p:cNvGraphicFramePr>
            <a:graphicFrameLocks noChangeAspect="1"/>
          </p:cNvGraphicFramePr>
          <p:nvPr>
            <p:extLst>
              <p:ext uri="{D42A27DB-BD31-4B8C-83A1-F6EECF244321}">
                <p14:modId xmlns:p14="http://schemas.microsoft.com/office/powerpoint/2010/main" val="921319409"/>
              </p:ext>
            </p:extLst>
          </p:nvPr>
        </p:nvGraphicFramePr>
        <p:xfrm>
          <a:off x="4708401" y="3296056"/>
          <a:ext cx="3481387" cy="512763"/>
        </p:xfrm>
        <a:graphic>
          <a:graphicData uri="http://schemas.openxmlformats.org/presentationml/2006/ole">
            <mc:AlternateContent xmlns:mc="http://schemas.openxmlformats.org/markup-compatibility/2006">
              <mc:Choice xmlns:v="urn:schemas-microsoft-com:vml" Requires="v">
                <p:oleObj name="Equation" r:id="rId20" imgW="1536480" imgH="228600" progId="Equation.DSMT4">
                  <p:embed/>
                </p:oleObj>
              </mc:Choice>
              <mc:Fallback>
                <p:oleObj name="Equation" r:id="rId20" imgW="1536480" imgH="228600" progId="Equation.DSMT4">
                  <p:embed/>
                  <p:pic>
                    <p:nvPicPr>
                      <p:cNvPr id="20" name="Object 19">
                        <a:extLst>
                          <a:ext uri="{FF2B5EF4-FFF2-40B4-BE49-F238E27FC236}">
                            <a16:creationId xmlns:a16="http://schemas.microsoft.com/office/drawing/2014/main" id="{EDF715E2-91E7-7E2B-F21E-EE94123971E3}"/>
                          </a:ext>
                        </a:extLst>
                      </p:cNvPr>
                      <p:cNvPicPr>
                        <a:picLocks noChangeAspect="1" noChangeArrowheads="1"/>
                      </p:cNvPicPr>
                      <p:nvPr/>
                    </p:nvPicPr>
                    <p:blipFill>
                      <a:blip r:embed="rId21"/>
                      <a:srcRect/>
                      <a:stretch>
                        <a:fillRect/>
                      </a:stretch>
                    </p:blipFill>
                    <p:spPr bwMode="auto">
                      <a:xfrm>
                        <a:off x="4708401" y="3296056"/>
                        <a:ext cx="3481387" cy="512763"/>
                      </a:xfrm>
                      <a:prstGeom prst="rect">
                        <a:avLst/>
                      </a:prstGeom>
                      <a:noFill/>
                    </p:spPr>
                  </p:pic>
                </p:oleObj>
              </mc:Fallback>
            </mc:AlternateContent>
          </a:graphicData>
        </a:graphic>
      </p:graphicFrame>
      <p:sp>
        <p:nvSpPr>
          <p:cNvPr id="19" name="Rectangle: Rounded Corners 39">
            <a:extLst>
              <a:ext uri="{FF2B5EF4-FFF2-40B4-BE49-F238E27FC236}">
                <a16:creationId xmlns:a16="http://schemas.microsoft.com/office/drawing/2014/main" id="{4C06D90A-8A50-4795-8A75-6E34B81540D6}"/>
              </a:ext>
            </a:extLst>
          </p:cNvPr>
          <p:cNvSpPr/>
          <p:nvPr/>
        </p:nvSpPr>
        <p:spPr>
          <a:xfrm>
            <a:off x="360450" y="3815565"/>
            <a:ext cx="7708122" cy="1013438"/>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graphicFrame>
        <p:nvGraphicFramePr>
          <p:cNvPr id="20" name="Object 19">
            <a:extLst>
              <a:ext uri="{FF2B5EF4-FFF2-40B4-BE49-F238E27FC236}">
                <a16:creationId xmlns:a16="http://schemas.microsoft.com/office/drawing/2014/main" id="{EBA0FACD-AA4F-DED7-6B17-750410ABD25D}"/>
              </a:ext>
            </a:extLst>
          </p:cNvPr>
          <p:cNvGraphicFramePr>
            <a:graphicFrameLocks noChangeAspect="1"/>
          </p:cNvGraphicFramePr>
          <p:nvPr>
            <p:extLst>
              <p:ext uri="{D42A27DB-BD31-4B8C-83A1-F6EECF244321}">
                <p14:modId xmlns:p14="http://schemas.microsoft.com/office/powerpoint/2010/main" val="2789463970"/>
              </p:ext>
            </p:extLst>
          </p:nvPr>
        </p:nvGraphicFramePr>
        <p:xfrm>
          <a:off x="3726632" y="3861350"/>
          <a:ext cx="3702703" cy="910501"/>
        </p:xfrm>
        <a:graphic>
          <a:graphicData uri="http://schemas.openxmlformats.org/presentationml/2006/ole">
            <mc:AlternateContent xmlns:mc="http://schemas.openxmlformats.org/markup-compatibility/2006">
              <mc:Choice xmlns:v="urn:schemas-microsoft-com:vml" Requires="v">
                <p:oleObj name="Equation" r:id="rId22" imgW="1739900" imgH="431800" progId="Equation.DSMT4">
                  <p:embed/>
                </p:oleObj>
              </mc:Choice>
              <mc:Fallback>
                <p:oleObj name="Equation" r:id="rId22" imgW="1739900" imgH="431800" progId="Equation.DSMT4">
                  <p:embed/>
                  <p:pic>
                    <p:nvPicPr>
                      <p:cNvPr id="15" name="Object 14">
                        <a:extLst>
                          <a:ext uri="{FF2B5EF4-FFF2-40B4-BE49-F238E27FC236}">
                            <a16:creationId xmlns:a16="http://schemas.microsoft.com/office/drawing/2014/main" id="{EBA0FACD-AA4F-DED7-6B17-750410ABD25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6632" y="3861350"/>
                        <a:ext cx="3702703" cy="910501"/>
                      </a:xfrm>
                      <a:prstGeom prst="rect">
                        <a:avLst/>
                      </a:prstGeom>
                      <a:noFill/>
                    </p:spPr>
                  </p:pic>
                </p:oleObj>
              </mc:Fallback>
            </mc:AlternateContent>
          </a:graphicData>
        </a:graphic>
      </p:graphicFrame>
      <p:sp>
        <p:nvSpPr>
          <p:cNvPr id="21" name="Rectangle 20">
            <a:extLst>
              <a:ext uri="{FF2B5EF4-FFF2-40B4-BE49-F238E27FC236}">
                <a16:creationId xmlns:a16="http://schemas.microsoft.com/office/drawing/2014/main" id="{441456D1-6946-8867-0D3A-A3C49A090F46}"/>
              </a:ext>
            </a:extLst>
          </p:cNvPr>
          <p:cNvSpPr>
            <a:spLocks noChangeArrowheads="1"/>
          </p:cNvSpPr>
          <p:nvPr/>
        </p:nvSpPr>
        <p:spPr bwMode="auto">
          <a:xfrm>
            <a:off x="1873916" y="407096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i="0"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i="0" strike="noStrike" cap="none" normalizeH="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fr-FR" altLang="en-US" sz="3000" i="0" strike="noStrike" cap="none" normalizeH="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000" i="0"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8E5555AE-46B0-4F97-B3D2-5F622E956895}"/>
              </a:ext>
            </a:extLst>
          </p:cNvPr>
          <p:cNvPicPr>
            <a:picLocks noChangeAspect="1"/>
          </p:cNvPicPr>
          <p:nvPr/>
        </p:nvPicPr>
        <p:blipFill>
          <a:blip r:embed="rId23"/>
          <a:stretch>
            <a:fillRect/>
          </a:stretch>
        </p:blipFill>
        <p:spPr>
          <a:xfrm>
            <a:off x="120455" y="3495709"/>
            <a:ext cx="1536192" cy="1584960"/>
          </a:xfrm>
          <a:prstGeom prst="rect">
            <a:avLst/>
          </a:prstGeom>
        </p:spPr>
      </p:pic>
      <p:sp>
        <p:nvSpPr>
          <p:cNvPr id="23" name="Oval 22">
            <a:extLst>
              <a:ext uri="{FF2B5EF4-FFF2-40B4-BE49-F238E27FC236}">
                <a16:creationId xmlns:a16="http://schemas.microsoft.com/office/drawing/2014/main" id="{1471EBF3-AB76-49EB-9A4F-46DD1DBA0A5F}"/>
              </a:ext>
            </a:extLst>
          </p:cNvPr>
          <p:cNvSpPr/>
          <p:nvPr/>
        </p:nvSpPr>
        <p:spPr>
          <a:xfrm>
            <a:off x="830285" y="4108148"/>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35222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C2DB8D0-71FD-551C-7E99-19E945C021BA}"/>
              </a:ext>
            </a:extLst>
          </p:cNvPr>
          <p:cNvSpPr txBox="1"/>
          <p:nvPr/>
        </p:nvSpPr>
        <p:spPr>
          <a:xfrm>
            <a:off x="181941" y="2432419"/>
            <a:ext cx="3764526" cy="553998"/>
          </a:xfrm>
          <a:prstGeom prst="rect">
            <a:avLst/>
          </a:prstGeom>
          <a:noFill/>
        </p:spPr>
        <p:txBody>
          <a:bodyPr wrap="square">
            <a:spAutoFit/>
          </a:bodyPr>
          <a:lstStyle/>
          <a:p>
            <a:r>
              <a:rPr lang="fr-FR" sz="3000" b="1" dirty="0">
                <a:solidFill>
                  <a:srgbClr val="00B0F0"/>
                </a:solidFill>
                <a:effectLst/>
                <a:latin typeface="Times New Roman" panose="02020603050405020304" pitchFamily="18" charset="0"/>
                <a:ea typeface="Times New Roman" panose="02020603050405020304" pitchFamily="18" charset="0"/>
              </a:rPr>
              <a:t>3. </a:t>
            </a:r>
            <a:r>
              <a:rPr lang="fr-FR" sz="3000" b="1" dirty="0" err="1">
                <a:solidFill>
                  <a:srgbClr val="00B0F0"/>
                </a:solidFill>
                <a:effectLst/>
                <a:latin typeface="Times New Roman" panose="02020603050405020304" pitchFamily="18" charset="0"/>
                <a:ea typeface="Times New Roman" panose="02020603050405020304" pitchFamily="18" charset="0"/>
              </a:rPr>
              <a:t>Nhân</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hai</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đa</a:t>
            </a:r>
            <a:r>
              <a:rPr lang="fr-FR" sz="3000" b="1" dirty="0">
                <a:solidFill>
                  <a:srgbClr val="00B0F0"/>
                </a:solidFill>
                <a:effectLst/>
                <a:latin typeface="Times New Roman" panose="02020603050405020304" pitchFamily="18" charset="0"/>
                <a:ea typeface="Times New Roman" panose="02020603050405020304" pitchFamily="18" charset="0"/>
              </a:rPr>
              <a:t> </a:t>
            </a:r>
            <a:r>
              <a:rPr lang="fr-FR" sz="3000" b="1" dirty="0" err="1">
                <a:solidFill>
                  <a:srgbClr val="00B0F0"/>
                </a:solidFill>
                <a:effectLst/>
                <a:latin typeface="Times New Roman" panose="02020603050405020304" pitchFamily="18" charset="0"/>
                <a:ea typeface="Times New Roman" panose="02020603050405020304" pitchFamily="18" charset="0"/>
              </a:rPr>
              <a:t>thức</a:t>
            </a:r>
            <a:endParaRPr lang="vi-VN" sz="3000" dirty="0">
              <a:solidFill>
                <a:srgbClr val="00B0F0"/>
              </a:solidFill>
            </a:endParaRPr>
          </a:p>
        </p:txBody>
      </p:sp>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93CEA37-D7CE-F1FC-11E0-117927CD2AAA}"/>
              </a:ext>
            </a:extLst>
          </p:cNvPr>
          <p:cNvSpPr/>
          <p:nvPr/>
        </p:nvSpPr>
        <p:spPr>
          <a:xfrm>
            <a:off x="181941" y="1784237"/>
            <a:ext cx="5416868" cy="613245"/>
          </a:xfrm>
          <a:prstGeom prst="rect">
            <a:avLst/>
          </a:prstGeom>
        </p:spPr>
        <p:txBody>
          <a:bodyPr wrap="none">
            <a:spAutoFit/>
          </a:bodyPr>
          <a:lstStyle/>
          <a:p>
            <a:pPr algn="just">
              <a:lnSpc>
                <a:spcPct val="115000"/>
              </a:lnSpc>
              <a:spcBef>
                <a:spcPts val="300"/>
              </a:spcBef>
              <a:spcAft>
                <a:spcPts val="300"/>
              </a:spcAft>
            </a:pP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348525" y="649828"/>
            <a:ext cx="6666569" cy="548099"/>
          </a:xfrm>
          <a:prstGeom prst="rect">
            <a:avLst/>
          </a:prstGeom>
        </p:spPr>
        <p:txBody>
          <a:bodyPr wrap="none">
            <a:spAutoFit/>
          </a:bodyPr>
          <a:lstStyle/>
          <a:p>
            <a:pPr algn="just">
              <a:lnSpc>
                <a:spcPct val="115000"/>
              </a:lnSpc>
              <a:spcBef>
                <a:spcPts val="300"/>
              </a:spcBef>
              <a:spcAft>
                <a:spcPts val="300"/>
              </a:spcAft>
            </a:pPr>
            <a:r>
              <a:rPr lang="en-US" sz="2800" b="1"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sz="28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 NHÂN HAI ĐA THỨC NHIỀU BIẾN.</a:t>
            </a:r>
            <a:endParaRPr lang="en-US" sz="28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54674" y="1199198"/>
            <a:ext cx="3746538"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78376"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A741839-36D7-EA69-D9F4-04852918096B}"/>
              </a:ext>
            </a:extLst>
          </p:cNvPr>
          <p:cNvSpPr txBox="1"/>
          <p:nvPr/>
        </p:nvSpPr>
        <p:spPr>
          <a:xfrm>
            <a:off x="431246" y="4221642"/>
            <a:ext cx="5334276" cy="1705980"/>
          </a:xfrm>
          <a:prstGeom prst="rect">
            <a:avLst/>
          </a:prstGeom>
          <a:noFill/>
        </p:spPr>
        <p:txBody>
          <a:bodyPr wrap="square">
            <a:spAutoFit/>
          </a:bodyPr>
          <a:lstStyle/>
          <a:p>
            <a:pPr>
              <a:lnSpc>
                <a:spcPct val="120000"/>
              </a:lnSpc>
            </a:pPr>
            <a:r>
              <a:rPr lang="es-ES" sz="3000" b="0" i="0" dirty="0">
                <a:effectLst/>
                <a:latin typeface="Times New Roman" panose="02020603050405020304" pitchFamily="18" charset="0"/>
                <a:cs typeface="Times New Roman" panose="02020603050405020304" pitchFamily="18" charset="0"/>
              </a:rPr>
              <a:t>a. </a:t>
            </a:r>
            <a:r>
              <a:rPr lang="es-ES" sz="3000" b="0" i="0" dirty="0" err="1">
                <a:effectLst/>
                <a:latin typeface="Times New Roman" panose="02020603050405020304" pitchFamily="18" charset="0"/>
                <a:cs typeface="Times New Roman" panose="02020603050405020304" pitchFamily="18" charset="0"/>
              </a:rPr>
              <a:t>Tính</a:t>
            </a:r>
            <a:r>
              <a:rPr lang="es-ES" sz="3000" b="0" i="0" dirty="0">
                <a:effectLst/>
                <a:latin typeface="Times New Roman" panose="02020603050405020304" pitchFamily="18" charset="0"/>
                <a:cs typeface="Times New Roman" panose="02020603050405020304" pitchFamily="18" charset="0"/>
              </a:rPr>
              <a:t>: (x + y)(x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 + 1).</a:t>
            </a:r>
          </a:p>
          <a:p>
            <a:pPr>
              <a:lnSpc>
                <a:spcPct val="120000"/>
              </a:lnSpc>
            </a:pPr>
            <a:r>
              <a:rPr lang="vi-VN" sz="3000" b="0" i="0" dirty="0">
                <a:effectLst/>
                <a:latin typeface="Times New Roman" panose="02020603050405020304" pitchFamily="18" charset="0"/>
                <a:cs typeface="Times New Roman" panose="02020603050405020304" pitchFamily="18" charset="0"/>
              </a:rPr>
              <a:t>b. Nêu quy tắc nhân hai đa thức </a:t>
            </a:r>
            <a:endParaRPr lang="en-US" sz="3000" b="0" i="0" dirty="0">
              <a:effectLst/>
              <a:latin typeface="Times New Roman" panose="02020603050405020304" pitchFamily="18" charset="0"/>
              <a:cs typeface="Times New Roman" panose="02020603050405020304" pitchFamily="18" charset="0"/>
            </a:endParaRPr>
          </a:p>
          <a:p>
            <a:pPr>
              <a:lnSpc>
                <a:spcPct val="120000"/>
              </a:lnSpc>
            </a:pPr>
            <a:r>
              <a:rPr lang="vi-VN" sz="3000" b="0" i="0" dirty="0">
                <a:effectLst/>
                <a:latin typeface="Times New Roman" panose="02020603050405020304" pitchFamily="18" charset="0"/>
                <a:cs typeface="Times New Roman" panose="02020603050405020304" pitchFamily="18" charset="0"/>
              </a:rPr>
              <a:t>trong trường hợp một biến. </a:t>
            </a:r>
            <a:endParaRPr lang="vi-VN" sz="3000" dirty="0">
              <a:latin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C5951F1-E2DD-F7BC-D575-CD7374F41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2228" y="4448228"/>
            <a:ext cx="2409772" cy="2409772"/>
          </a:xfrm>
          <a:prstGeom prst="rect">
            <a:avLst/>
          </a:prstGeom>
        </p:spPr>
      </p:pic>
      <p:sp>
        <p:nvSpPr>
          <p:cNvPr id="10"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36363" y="3355708"/>
            <a:ext cx="2193229" cy="553998"/>
          </a:xfrm>
          <a:prstGeom prst="rect">
            <a:avLst/>
          </a:prstGeom>
          <a:noFill/>
          <a:effectLst/>
        </p:spPr>
        <p:txBody>
          <a:bodyPr wrap="none" rtlCol="0">
            <a:spAutoFit/>
          </a:bodyPr>
          <a:lstStyle/>
          <a:p>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 động 5</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1" name="Picture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74" y="3237773"/>
            <a:ext cx="840384" cy="840384"/>
          </a:xfrm>
          <a:prstGeom prst="rect">
            <a:avLst/>
          </a:prstGeom>
        </p:spPr>
      </p:pic>
    </p:spTree>
    <p:extLst>
      <p:ext uri="{BB962C8B-B14F-4D97-AF65-F5344CB8AC3E}">
        <p14:creationId xmlns:p14="http://schemas.microsoft.com/office/powerpoint/2010/main" val="428485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E457EE2-0A2A-E58E-5C3C-81A68D312167}"/>
              </a:ext>
            </a:extLst>
          </p:cNvPr>
          <p:cNvGraphicFramePr>
            <a:graphicFrameLocks noChangeAspect="1"/>
          </p:cNvGraphicFramePr>
          <p:nvPr>
            <p:extLst>
              <p:ext uri="{D42A27DB-BD31-4B8C-83A1-F6EECF244321}">
                <p14:modId xmlns:p14="http://schemas.microsoft.com/office/powerpoint/2010/main" val="3691231080"/>
              </p:ext>
            </p:extLst>
          </p:nvPr>
        </p:nvGraphicFramePr>
        <p:xfrm>
          <a:off x="232178" y="1092395"/>
          <a:ext cx="3478161" cy="740692"/>
        </p:xfrm>
        <a:graphic>
          <a:graphicData uri="http://schemas.openxmlformats.org/presentationml/2006/ole">
            <mc:AlternateContent xmlns:mc="http://schemas.openxmlformats.org/markup-compatibility/2006">
              <mc:Choice xmlns:v="urn:schemas-microsoft-com:vml" Requires="v">
                <p:oleObj name="Equation" r:id="rId2" imgW="1295280" imgH="279360" progId="Equation.DSMT4">
                  <p:embed/>
                </p:oleObj>
              </mc:Choice>
              <mc:Fallback>
                <p:oleObj name="Equation" r:id="rId2" imgW="1295280" imgH="279360" progId="Equation.DSMT4">
                  <p:embed/>
                  <p:pic>
                    <p:nvPicPr>
                      <p:cNvPr id="2" name="Object 1">
                        <a:extLst>
                          <a:ext uri="{FF2B5EF4-FFF2-40B4-BE49-F238E27FC236}">
                            <a16:creationId xmlns:a16="http://schemas.microsoft.com/office/drawing/2014/main" id="{8E457EE2-0A2A-E58E-5C3C-81A68D312167}"/>
                          </a:ext>
                        </a:extLst>
                      </p:cNvPr>
                      <p:cNvPicPr>
                        <a:picLocks noChangeAspect="1" noChangeArrowheads="1"/>
                      </p:cNvPicPr>
                      <p:nvPr/>
                    </p:nvPicPr>
                    <p:blipFill>
                      <a:blip r:embed="rId3"/>
                      <a:srcRect/>
                      <a:stretch>
                        <a:fillRect/>
                      </a:stretch>
                    </p:blipFill>
                    <p:spPr bwMode="auto">
                      <a:xfrm>
                        <a:off x="232178" y="1092395"/>
                        <a:ext cx="3478161" cy="740692"/>
                      </a:xfrm>
                      <a:prstGeom prst="rect">
                        <a:avLst/>
                      </a:prstGeom>
                      <a:noFill/>
                    </p:spPr>
                  </p:pic>
                </p:oleObj>
              </mc:Fallback>
            </mc:AlternateContent>
          </a:graphicData>
        </a:graphic>
      </p:graphicFrame>
      <p:graphicFrame>
        <p:nvGraphicFramePr>
          <p:cNvPr id="3" name="Object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5238DA5-A94B-F6F1-0DE0-385696EB8EC2}"/>
              </a:ext>
            </a:extLst>
          </p:cNvPr>
          <p:cNvGraphicFramePr>
            <a:graphicFrameLocks noChangeAspect="1"/>
          </p:cNvGraphicFramePr>
          <p:nvPr>
            <p:extLst>
              <p:ext uri="{D42A27DB-BD31-4B8C-83A1-F6EECF244321}">
                <p14:modId xmlns:p14="http://schemas.microsoft.com/office/powerpoint/2010/main" val="1542120743"/>
              </p:ext>
            </p:extLst>
          </p:nvPr>
        </p:nvGraphicFramePr>
        <p:xfrm>
          <a:off x="528399" y="1644430"/>
          <a:ext cx="6405703" cy="577338"/>
        </p:xfrm>
        <a:graphic>
          <a:graphicData uri="http://schemas.openxmlformats.org/presentationml/2006/ole">
            <mc:AlternateContent xmlns:mc="http://schemas.openxmlformats.org/markup-compatibility/2006">
              <mc:Choice xmlns:v="urn:schemas-microsoft-com:vml" Requires="v">
                <p:oleObj name="Equation" r:id="rId4" imgW="2222500" imgH="203200" progId="Equation.DSMT4">
                  <p:embed/>
                </p:oleObj>
              </mc:Choice>
              <mc:Fallback>
                <p:oleObj name="Equation" r:id="rId4" imgW="2222500" imgH="203200" progId="Equation.DSMT4">
                  <p:embed/>
                  <p:pic>
                    <p:nvPicPr>
                      <p:cNvPr id="3" name="Object 2">
                        <a:extLst>
                          <a:ext uri="{FF2B5EF4-FFF2-40B4-BE49-F238E27FC236}">
                            <a16:creationId xmlns:a16="http://schemas.microsoft.com/office/drawing/2014/main" id="{15238DA5-A94B-F6F1-0DE0-385696EB8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99" y="1644430"/>
                        <a:ext cx="6405703" cy="577338"/>
                      </a:xfrm>
                      <a:prstGeom prst="rect">
                        <a:avLst/>
                      </a:prstGeom>
                      <a:noFill/>
                    </p:spPr>
                  </p:pic>
                </p:oleObj>
              </mc:Fallback>
            </mc:AlternateContent>
          </a:graphicData>
        </a:graphic>
      </p:graphicFrame>
      <p:graphicFrame>
        <p:nvGraphicFramePr>
          <p:cNvPr id="4" name="Object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F2EA824-70C7-E7E3-12DC-EDBFB1B8848E}"/>
              </a:ext>
            </a:extLst>
          </p:cNvPr>
          <p:cNvGraphicFramePr>
            <a:graphicFrameLocks noChangeAspect="1"/>
          </p:cNvGraphicFramePr>
          <p:nvPr>
            <p:extLst>
              <p:ext uri="{D42A27DB-BD31-4B8C-83A1-F6EECF244321}">
                <p14:modId xmlns:p14="http://schemas.microsoft.com/office/powerpoint/2010/main" val="2471508105"/>
              </p:ext>
            </p:extLst>
          </p:nvPr>
        </p:nvGraphicFramePr>
        <p:xfrm>
          <a:off x="496392" y="2283513"/>
          <a:ext cx="4756165" cy="577338"/>
        </p:xfrm>
        <a:graphic>
          <a:graphicData uri="http://schemas.openxmlformats.org/presentationml/2006/ole">
            <mc:AlternateContent xmlns:mc="http://schemas.openxmlformats.org/markup-compatibility/2006">
              <mc:Choice xmlns:v="urn:schemas-microsoft-com:vml" Requires="v">
                <p:oleObj name="Equation" r:id="rId6" imgW="1651000" imgH="203200" progId="Equation.DSMT4">
                  <p:embed/>
                </p:oleObj>
              </mc:Choice>
              <mc:Fallback>
                <p:oleObj name="Equation" r:id="rId6" imgW="1651000" imgH="203200" progId="Equation.DSMT4">
                  <p:embed/>
                  <p:pic>
                    <p:nvPicPr>
                      <p:cNvPr id="4" name="Object 3">
                        <a:extLst>
                          <a:ext uri="{FF2B5EF4-FFF2-40B4-BE49-F238E27FC236}">
                            <a16:creationId xmlns:a16="http://schemas.microsoft.com/office/drawing/2014/main" id="{4F2EA824-70C7-E7E3-12DC-EDBFB1B884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392" y="2283513"/>
                        <a:ext cx="4756165" cy="577338"/>
                      </a:xfrm>
                      <a:prstGeom prst="rect">
                        <a:avLst/>
                      </a:prstGeom>
                      <a:noFill/>
                    </p:spPr>
                  </p:pic>
                </p:oleObj>
              </mc:Fallback>
            </mc:AlternateContent>
          </a:graphicData>
        </a:graphic>
      </p:graphicFrame>
      <p:graphicFrame>
        <p:nvGraphicFramePr>
          <p:cNvPr id="5" name="Object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35A20DA-936A-F81E-A537-FB9242F1DD2B}"/>
              </a:ext>
            </a:extLst>
          </p:cNvPr>
          <p:cNvGraphicFramePr>
            <a:graphicFrameLocks noChangeAspect="1"/>
          </p:cNvGraphicFramePr>
          <p:nvPr>
            <p:extLst>
              <p:ext uri="{D42A27DB-BD31-4B8C-83A1-F6EECF244321}">
                <p14:modId xmlns:p14="http://schemas.microsoft.com/office/powerpoint/2010/main" val="1435709483"/>
              </p:ext>
            </p:extLst>
          </p:nvPr>
        </p:nvGraphicFramePr>
        <p:xfrm>
          <a:off x="528399" y="2964934"/>
          <a:ext cx="1567060" cy="577338"/>
        </p:xfrm>
        <a:graphic>
          <a:graphicData uri="http://schemas.openxmlformats.org/presentationml/2006/ole">
            <mc:AlternateContent xmlns:mc="http://schemas.openxmlformats.org/markup-compatibility/2006">
              <mc:Choice xmlns:v="urn:schemas-microsoft-com:vml" Requires="v">
                <p:oleObj name="Equation" r:id="rId8" imgW="545626" imgH="203024" progId="Equation.DSMT4">
                  <p:embed/>
                </p:oleObj>
              </mc:Choice>
              <mc:Fallback>
                <p:oleObj name="Equation" r:id="rId8" imgW="545626" imgH="203024" progId="Equation.DSMT4">
                  <p:embed/>
                  <p:pic>
                    <p:nvPicPr>
                      <p:cNvPr id="5" name="Object 4">
                        <a:extLst>
                          <a:ext uri="{FF2B5EF4-FFF2-40B4-BE49-F238E27FC236}">
                            <a16:creationId xmlns:a16="http://schemas.microsoft.com/office/drawing/2014/main" id="{635A20DA-936A-F81E-A537-FB9242F1D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399" y="2964934"/>
                        <a:ext cx="1567060" cy="577338"/>
                      </a:xfrm>
                      <a:prstGeom prst="rect">
                        <a:avLst/>
                      </a:prstGeom>
                      <a:noFill/>
                    </p:spPr>
                  </p:pic>
                </p:oleObj>
              </mc:Fallback>
            </mc:AlternateContent>
          </a:graphicData>
        </a:graphic>
      </p:graphicFrame>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096AEED-2249-5680-9455-A24141AF5232}"/>
              </a:ext>
            </a:extLst>
          </p:cNvPr>
          <p:cNvSpPr>
            <a:spLocks noChangeArrowheads="1"/>
          </p:cNvSpPr>
          <p:nvPr/>
        </p:nvSpPr>
        <p:spPr bwMode="auto">
          <a:xfrm>
            <a:off x="0" y="15826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200" b="1" i="0" u="none" strike="noStrike" cap="none" normalizeH="0" baseline="0">
                <a:ln>
                  <a:noFill/>
                </a:ln>
                <a:solidFill>
                  <a:srgbClr val="0000CC"/>
                </a:solidFill>
                <a:effectLst/>
                <a:latin typeface="Arial" panose="020B0604020202020204" pitchFamily="34" charset="0"/>
                <a:ea typeface="Times New Roman" panose="02020603050405020304" pitchFamily="18" charset="0"/>
              </a:rPr>
              <a:t> </a:t>
            </a:r>
            <a:endParaRPr kumimoji="0" lang="vi-VN" altLang="vi-VN"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7" name="Rectangl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0F399AF-B9B1-C932-F70A-824D32A5D1F9}"/>
              </a:ext>
            </a:extLst>
          </p:cNvPr>
          <p:cNvSpPr>
            <a:spLocks noChangeArrowheads="1"/>
          </p:cNvSpPr>
          <p:nvPr/>
        </p:nvSpPr>
        <p:spPr bwMode="auto">
          <a:xfrm>
            <a:off x="0" y="22399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Rectangl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D5D16B6-2AEC-C826-F995-DFFF3C5AA653}"/>
              </a:ext>
            </a:extLst>
          </p:cNvPr>
          <p:cNvSpPr>
            <a:spLocks noChangeArrowheads="1"/>
          </p:cNvSpPr>
          <p:nvPr/>
        </p:nvSpPr>
        <p:spPr bwMode="auto">
          <a:xfrm>
            <a:off x="0" y="24399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E0C45EE-4FF1-BCEF-B400-BFF43A452853}"/>
              </a:ext>
            </a:extLst>
          </p:cNvPr>
          <p:cNvSpPr>
            <a:spLocks noChangeArrowheads="1"/>
          </p:cNvSpPr>
          <p:nvPr/>
        </p:nvSpPr>
        <p:spPr bwMode="auto">
          <a:xfrm>
            <a:off x="0" y="26399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BDCFF8B-183C-0323-3FD7-833DAA71AB9E}"/>
              </a:ext>
            </a:extLst>
          </p:cNvPr>
          <p:cNvSpPr txBox="1"/>
          <p:nvPr/>
        </p:nvSpPr>
        <p:spPr>
          <a:xfrm>
            <a:off x="76200" y="3984045"/>
            <a:ext cx="12023651" cy="1015663"/>
          </a:xfrm>
          <a:prstGeom prst="rect">
            <a:avLst/>
          </a:prstGeom>
          <a:noFill/>
        </p:spPr>
        <p:txBody>
          <a:bodyPr wrap="square">
            <a:spAutoFit/>
          </a:bodyPr>
          <a:lstStyle/>
          <a:p>
            <a:pPr algn="just"/>
            <a:r>
              <a:rPr lang="en-US" sz="3000" b="0" i="0" dirty="0">
                <a:solidFill>
                  <a:srgbClr val="000000"/>
                </a:solidFill>
                <a:effectLst/>
                <a:latin typeface="Times New Roman" panose="02020603050405020304" pitchFamily="18" charset="0"/>
                <a:cs typeface="Times New Roman" panose="02020603050405020304" pitchFamily="18" charset="0"/>
              </a:rPr>
              <a:t>b) </a:t>
            </a:r>
            <a:r>
              <a:rPr lang="vi-VN" sz="3000" b="0" i="0" dirty="0">
                <a:solidFill>
                  <a:srgbClr val="000000"/>
                </a:solidFill>
                <a:effectLst/>
                <a:latin typeface="Times New Roman" panose="02020603050405020304" pitchFamily="18" charset="0"/>
                <a:cs typeface="Times New Roman" panose="02020603050405020304" pitchFamily="18" charset="0"/>
              </a:rPr>
              <a:t>Muốn nhân một đa thức với một đa thức, ta nhân mỗi đơn thức của đa thức này với từng đơn thức của đa thức kia rồi cộng các kết quả với nhau.</a:t>
            </a:r>
            <a:endParaRPr lang="vi-VN" sz="3000" dirty="0">
              <a:latin typeface="Times New Roman" panose="02020603050405020304" pitchFamily="18" charset="0"/>
              <a:cs typeface="Times New Roman" panose="02020603050405020304" pitchFamily="18" charset="0"/>
            </a:endParaRPr>
          </a:p>
        </p:txBody>
      </p:sp>
      <p:sp>
        <p:nvSpPr>
          <p:cNvPr id="12"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957889" y="308228"/>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5</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3" name="Picture 12">
            <a:extLst>
              <a:ext uri="{FF2B5EF4-FFF2-40B4-BE49-F238E27FC236}">
                <a16:creationId xmlns:a16="http://schemas.microsoft.com/office/drawing/2014/main" id="{50619607-C1A3-5CF0-219E-C3D09DA929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190293"/>
            <a:ext cx="840384" cy="840384"/>
          </a:xfrm>
          <a:prstGeom prst="rect">
            <a:avLst/>
          </a:prstGeom>
        </p:spPr>
      </p:pic>
    </p:spTree>
    <p:extLst>
      <p:ext uri="{BB962C8B-B14F-4D97-AF65-F5344CB8AC3E}">
        <p14:creationId xmlns:p14="http://schemas.microsoft.com/office/powerpoint/2010/main" val="17030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11359" y="1764952"/>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TextBox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395063" y="2368754"/>
            <a:ext cx="10421411"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a) (x + y)</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a:t>
            </a:r>
            <a:endParaRPr lang="vi-VN" sz="3000" dirty="0"/>
          </a:p>
        </p:txBody>
      </p:sp>
      <p:sp>
        <p:nvSpPr>
          <p:cNvPr id="5" name="TextBox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408354" y="3036821"/>
            <a:ext cx="10421411"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b) (x + y)(x – y)</a:t>
            </a:r>
            <a:endParaRPr lang="vi-VN" sz="3000" dirty="0"/>
          </a:p>
        </p:txBody>
      </p:sp>
      <p:sp>
        <p:nvSpPr>
          <p:cNvPr id="7" name="TextBox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77666" y="5199273"/>
            <a:ext cx="8314082"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xy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xy +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2xy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
        <p:nvSpPr>
          <p:cNvPr id="8" name="Rectangle: Rounded Corners 3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C06D90A-8A50-4795-8A75-6E34B81540D6}"/>
              </a:ext>
            </a:extLst>
          </p:cNvPr>
          <p:cNvSpPr/>
          <p:nvPr/>
        </p:nvSpPr>
        <p:spPr>
          <a:xfrm>
            <a:off x="201590" y="3788093"/>
            <a:ext cx="5547852" cy="1203899"/>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a:solidFill>
                  <a:schemeClr val="tx1"/>
                </a:solidFill>
                <a:latin typeface="Times New Roman" panose="02020603050405020304" pitchFamily="18" charset="0"/>
                <a:cs typeface="Times New Roman" panose="02020603050405020304" pitchFamily="18" charset="0"/>
              </a:rPr>
              <a:t>        </a:t>
            </a:r>
          </a:p>
          <a:p>
            <a:r>
              <a:rPr lang="en-US" sz="3800" b="1">
                <a:solidFill>
                  <a:schemeClr val="tx1"/>
                </a:solidFill>
                <a:latin typeface="Times New Roman" panose="02020603050405020304" pitchFamily="18" charset="0"/>
                <a:cs typeface="Times New Roman" panose="02020603050405020304" pitchFamily="18" charset="0"/>
              </a:rPr>
              <a:t>	</a:t>
            </a:r>
          </a:p>
        </p:txBody>
      </p:sp>
      <p:pic>
        <p:nvPicPr>
          <p:cNvPr id="9" name="Pictur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58526" y="3407032"/>
            <a:ext cx="1536192" cy="1584960"/>
          </a:xfrm>
          <a:prstGeom prst="rect">
            <a:avLst/>
          </a:prstGeom>
        </p:spPr>
      </p:pic>
      <p:sp>
        <p:nvSpPr>
          <p:cNvPr id="10" name="Oval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471EBF3-AB76-49EB-9A4F-46DD1DBA0A5F}"/>
              </a:ext>
            </a:extLst>
          </p:cNvPr>
          <p:cNvSpPr/>
          <p:nvPr/>
        </p:nvSpPr>
        <p:spPr>
          <a:xfrm>
            <a:off x="785821" y="4143303"/>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5</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606680" y="4156143"/>
            <a:ext cx="4260294"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Tính: (x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y)(x </a:t>
            </a:r>
            <a:r>
              <a:rPr lang="es-ES" sz="3000" dirty="0">
                <a:latin typeface="Times New Roman" panose="02020603050405020304" pitchFamily="18" charset="0"/>
                <a:cs typeface="Times New Roman" panose="02020603050405020304" pitchFamily="18" charset="0"/>
              </a:rPr>
              <a:t>– </a:t>
            </a:r>
            <a:r>
              <a:rPr lang="es-ES" sz="3000" b="0" i="0" dirty="0">
                <a:effectLst/>
                <a:latin typeface="Times New Roman" panose="02020603050405020304" pitchFamily="18" charset="0"/>
                <a:cs typeface="Times New Roman" panose="02020603050405020304" pitchFamily="18" charset="0"/>
              </a:rPr>
              <a:t>y) </a:t>
            </a:r>
            <a:endParaRPr lang="vi-VN" sz="3000" dirty="0"/>
          </a:p>
        </p:txBody>
      </p:sp>
      <p:sp>
        <p:nvSpPr>
          <p:cNvPr id="12" name="Rectangle: Top Corners Rounded 2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2EA378D-2899-46C8-A2CC-88B4710BA04E}"/>
              </a:ext>
            </a:extLst>
          </p:cNvPr>
          <p:cNvSpPr/>
          <p:nvPr/>
        </p:nvSpPr>
        <p:spPr>
          <a:xfrm rot="10800000">
            <a:off x="855720" y="543742"/>
            <a:ext cx="11014699" cy="1100787"/>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529E5B5-CC06-4BB4-B902-BC8452FB6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54" y="510368"/>
            <a:ext cx="894736" cy="1087162"/>
          </a:xfrm>
          <a:prstGeom prst="rect">
            <a:avLst/>
          </a:prstGeom>
        </p:spPr>
      </p:pic>
      <p:sp>
        <p:nvSpPr>
          <p:cNvPr id="14" name="Rectangle 13">
            <a:extLst>
              <a:ext uri="{FF2B5EF4-FFF2-40B4-BE49-F238E27FC236}">
                <a16:creationId xmlns:a16="http://schemas.microsoft.com/office/drawing/2014/main" id="{FE764EC4-A40A-4072-B27F-8D5F4599B793}"/>
              </a:ext>
            </a:extLst>
          </p:cNvPr>
          <p:cNvSpPr/>
          <p:nvPr/>
        </p:nvSpPr>
        <p:spPr>
          <a:xfrm>
            <a:off x="605962" y="381782"/>
            <a:ext cx="11264457" cy="162453"/>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BDCFF8B-183C-0323-3FD7-833DAA71AB9E}"/>
              </a:ext>
            </a:extLst>
          </p:cNvPr>
          <p:cNvSpPr txBox="1"/>
          <p:nvPr/>
        </p:nvSpPr>
        <p:spPr>
          <a:xfrm>
            <a:off x="1303090" y="602097"/>
            <a:ext cx="10601632" cy="954107"/>
          </a:xfrm>
          <a:prstGeom prst="rect">
            <a:avLst/>
          </a:prstGeom>
          <a:noFill/>
        </p:spPr>
        <p:txBody>
          <a:bodyPr wrap="square">
            <a:spAutoFit/>
          </a:bodyPr>
          <a:lstStyle/>
          <a:p>
            <a:pPr algn="just"/>
            <a:r>
              <a:rPr lang="vi-VN" sz="2800" b="0" i="0" spc="-100">
                <a:solidFill>
                  <a:srgbClr val="000000"/>
                </a:solidFill>
                <a:effectLst/>
                <a:latin typeface="Times New Roman" panose="02020603050405020304" pitchFamily="18" charset="0"/>
                <a:cs typeface="Times New Roman" panose="02020603050405020304" pitchFamily="18" charset="0"/>
              </a:rPr>
              <a:t>Muốn </a:t>
            </a:r>
            <a:r>
              <a:rPr lang="vi-VN" sz="2800" b="0" i="0" spc="-100" dirty="0">
                <a:solidFill>
                  <a:srgbClr val="000000"/>
                </a:solidFill>
                <a:effectLst/>
                <a:latin typeface="Times New Roman" panose="02020603050405020304" pitchFamily="18" charset="0"/>
                <a:cs typeface="Times New Roman" panose="02020603050405020304" pitchFamily="18" charset="0"/>
              </a:rPr>
              <a:t>nhân một đa thức với một đa thức, ta nhân mỗi đơn thức của đa thức này với từng đơn thức của đa thức kia rồi cộng các kết quả với nhau.</a:t>
            </a:r>
            <a:endParaRPr lang="vi-VN" sz="2800" spc="-1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E764EC4-A40A-4072-B27F-8D5F4599B793}"/>
              </a:ext>
            </a:extLst>
          </p:cNvPr>
          <p:cNvSpPr/>
          <p:nvPr/>
        </p:nvSpPr>
        <p:spPr>
          <a:xfrm>
            <a:off x="605962" y="393269"/>
            <a:ext cx="11264457" cy="162453"/>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DC6E5E0-60E8-0F2F-FB3D-30A21D64CF16}"/>
              </a:ext>
            </a:extLst>
          </p:cNvPr>
          <p:cNvSpPr txBox="1"/>
          <p:nvPr/>
        </p:nvSpPr>
        <p:spPr>
          <a:xfrm>
            <a:off x="2166429" y="2442317"/>
            <a:ext cx="2839358"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(x + y)(x + y) </a:t>
            </a:r>
            <a:endParaRPr lang="vi-VN" sz="3000" dirty="0"/>
          </a:p>
        </p:txBody>
      </p:sp>
      <p:sp>
        <p:nvSpPr>
          <p:cNvPr id="20" name="TextBox 19">
            <a:extLst>
              <a:ext uri="{FF2B5EF4-FFF2-40B4-BE49-F238E27FC236}">
                <a16:creationId xmlns:a16="http://schemas.microsoft.com/office/drawing/2014/main" id="{5DC6E5E0-60E8-0F2F-FB3D-30A21D64CF16}"/>
              </a:ext>
            </a:extLst>
          </p:cNvPr>
          <p:cNvSpPr txBox="1"/>
          <p:nvPr/>
        </p:nvSpPr>
        <p:spPr>
          <a:xfrm>
            <a:off x="2976654" y="3129972"/>
            <a:ext cx="5078047"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xy + xy </a:t>
            </a:r>
            <a:r>
              <a:rPr lang="es-ES" sz="3000" dirty="0">
                <a:latin typeface="Times New Roman" panose="02020603050405020304" pitchFamily="18" charset="0"/>
                <a:cs typeface="Times New Roman" panose="02020603050405020304" pitchFamily="18" charset="0"/>
              </a:rPr>
              <a:t>–</a:t>
            </a:r>
            <a:r>
              <a:rPr lang="es-ES" sz="3000" b="0" i="0" dirty="0">
                <a:effectLst/>
                <a:latin typeface="Times New Roman" panose="02020603050405020304" pitchFamily="18" charset="0"/>
                <a:cs typeface="Times New Roman" panose="02020603050405020304" pitchFamily="18" charset="0"/>
              </a:rPr>
              <a:t>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a:t>
            </a:r>
            <a:endParaRPr lang="vi-VN" sz="3000" dirty="0"/>
          </a:p>
        </p:txBody>
      </p:sp>
      <p:sp>
        <p:nvSpPr>
          <p:cNvPr id="21" name="TextBox 20">
            <a:extLst>
              <a:ext uri="{FF2B5EF4-FFF2-40B4-BE49-F238E27FC236}">
                <a16:creationId xmlns:a16="http://schemas.microsoft.com/office/drawing/2014/main" id="{5DC6E5E0-60E8-0F2F-FB3D-30A21D64CF16}"/>
              </a:ext>
            </a:extLst>
          </p:cNvPr>
          <p:cNvSpPr txBox="1"/>
          <p:nvPr/>
        </p:nvSpPr>
        <p:spPr>
          <a:xfrm>
            <a:off x="4595670" y="2484409"/>
            <a:ext cx="3855359" cy="553998"/>
          </a:xfrm>
          <a:prstGeom prst="rect">
            <a:avLst/>
          </a:prstGeom>
          <a:noFill/>
        </p:spPr>
        <p:txBody>
          <a:bodyPr wrap="square">
            <a:spAutoFit/>
          </a:bodyPr>
          <a:lstStyle/>
          <a:p>
            <a:r>
              <a:rPr lang="es-ES" sz="3000" b="0" i="0" dirty="0">
                <a:effectLst/>
                <a:latin typeface="Times New Roman" panose="02020603050405020304" pitchFamily="18" charset="0"/>
                <a:cs typeface="Times New Roman" panose="02020603050405020304" pitchFamily="18" charset="0"/>
              </a:rPr>
              <a:t> = x</a:t>
            </a:r>
            <a:r>
              <a:rPr lang="es-ES" sz="3000" b="0" i="0" baseline="30000" dirty="0">
                <a:effectLst/>
                <a:latin typeface="Times New Roman" panose="02020603050405020304" pitchFamily="18" charset="0"/>
                <a:cs typeface="Times New Roman" panose="02020603050405020304" pitchFamily="18" charset="0"/>
              </a:rPr>
              <a:t>2</a:t>
            </a:r>
            <a:r>
              <a:rPr lang="es-ES" sz="3000" b="0" i="0" dirty="0">
                <a:effectLst/>
                <a:latin typeface="Times New Roman" panose="02020603050405020304" pitchFamily="18" charset="0"/>
                <a:cs typeface="Times New Roman" panose="02020603050405020304" pitchFamily="18" charset="0"/>
              </a:rPr>
              <a:t> + xy + xy + y</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a:t>
            </a:r>
            <a:endParaRPr lang="vi-VN" sz="3000" dirty="0"/>
          </a:p>
        </p:txBody>
      </p:sp>
      <p:sp>
        <p:nvSpPr>
          <p:cNvPr id="22" name="TextBox 21">
            <a:extLst>
              <a:ext uri="{FF2B5EF4-FFF2-40B4-BE49-F238E27FC236}">
                <a16:creationId xmlns:a16="http://schemas.microsoft.com/office/drawing/2014/main" id="{5DC6E5E0-60E8-0F2F-FB3D-30A21D64CF16}"/>
              </a:ext>
            </a:extLst>
          </p:cNvPr>
          <p:cNvSpPr txBox="1"/>
          <p:nvPr/>
        </p:nvSpPr>
        <p:spPr>
          <a:xfrm>
            <a:off x="7647111" y="2533513"/>
            <a:ext cx="3698675" cy="553998"/>
          </a:xfrm>
          <a:prstGeom prst="rect">
            <a:avLst/>
          </a:prstGeom>
          <a:noFill/>
        </p:spPr>
        <p:txBody>
          <a:bodyPr wrap="square">
            <a:spAutoFit/>
          </a:bodyPr>
          <a:lstStyle/>
          <a:p>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+ 2xy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
        <p:nvSpPr>
          <p:cNvPr id="23" name="TextBox 22">
            <a:extLst>
              <a:ext uri="{FF2B5EF4-FFF2-40B4-BE49-F238E27FC236}">
                <a16:creationId xmlns:a16="http://schemas.microsoft.com/office/drawing/2014/main" id="{5DC6E5E0-60E8-0F2F-FB3D-30A21D64CF16}"/>
              </a:ext>
            </a:extLst>
          </p:cNvPr>
          <p:cNvSpPr txBox="1"/>
          <p:nvPr/>
        </p:nvSpPr>
        <p:spPr>
          <a:xfrm>
            <a:off x="5995988" y="3201580"/>
            <a:ext cx="1900712" cy="553998"/>
          </a:xfrm>
          <a:prstGeom prst="rect">
            <a:avLst/>
          </a:prstGeom>
          <a:noFill/>
        </p:spPr>
        <p:txBody>
          <a:bodyPr wrap="square">
            <a:spAutoFit/>
          </a:bodyPr>
          <a:lstStyle/>
          <a:p>
            <a:r>
              <a:rPr lang="es-ES" sz="3000" dirty="0">
                <a:latin typeface="Times New Roman" panose="02020603050405020304" pitchFamily="18" charset="0"/>
                <a:cs typeface="Times New Roman" panose="02020603050405020304" pitchFamily="18" charset="0"/>
              </a:rPr>
              <a:t> = x</a:t>
            </a:r>
            <a:r>
              <a:rPr lang="es-ES" sz="3000" baseline="30000" dirty="0">
                <a:latin typeface="Times New Roman" panose="02020603050405020304" pitchFamily="18" charset="0"/>
                <a:cs typeface="Times New Roman" panose="02020603050405020304" pitchFamily="18" charset="0"/>
              </a:rPr>
              <a:t>2</a:t>
            </a:r>
            <a:r>
              <a:rPr lang="es-ES" sz="3000" dirty="0">
                <a:latin typeface="Times New Roman" panose="02020603050405020304" pitchFamily="18" charset="0"/>
                <a:cs typeface="Times New Roman" panose="02020603050405020304" pitchFamily="18" charset="0"/>
              </a:rPr>
              <a:t> – y</a:t>
            </a:r>
            <a:r>
              <a:rPr lang="es-ES" sz="3000" baseline="30000" dirty="0">
                <a:latin typeface="Times New Roman" panose="02020603050405020304" pitchFamily="18" charset="0"/>
                <a:cs typeface="Times New Roman" panose="02020603050405020304" pitchFamily="18" charset="0"/>
              </a:rPr>
              <a:t>2</a:t>
            </a:r>
            <a:endParaRPr lang="vi-VN" sz="3000" dirty="0"/>
          </a:p>
        </p:txBody>
      </p:sp>
    </p:spTree>
    <p:extLst>
      <p:ext uri="{BB962C8B-B14F-4D97-AF65-F5344CB8AC3E}">
        <p14:creationId xmlns:p14="http://schemas.microsoft.com/office/powerpoint/2010/main" val="86808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43">
                                          <p:stCondLst>
                                            <p:cond delay="0"/>
                                          </p:stCondLst>
                                        </p:cTn>
                                        <p:tgtEl>
                                          <p:spTgt spid="14"/>
                                        </p:tgtEl>
                                      </p:cBhvr>
                                    </p:animEffect>
                                    <p:anim calcmode="lin" valueType="num">
                                      <p:cBhvr>
                                        <p:cTn id="11" dur="448"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 dur="163"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 dur="163" tmFilter="0, 0; 0.125,0.2665; 0.25,0.4; 0.375,0.465; 0.5,0.5;  0.625,0.535; 0.75,0.6; 0.875,0.7335; 1,1">
                                          <p:stCondLst>
                                            <p:cond delay="163"/>
                                          </p:stCondLst>
                                        </p:cTn>
                                        <p:tgtEl>
                                          <p:spTgt spid="14"/>
                                        </p:tgtEl>
                                        <p:attrNameLst>
                                          <p:attrName>ppt_y</p:attrName>
                                        </p:attrNameLst>
                                      </p:cBhvr>
                                      <p:tavLst>
                                        <p:tav tm="0" fmla="#ppt_y-sin(pi*$)/9">
                                          <p:val>
                                            <p:fltVal val="0"/>
                                          </p:val>
                                        </p:tav>
                                        <p:tav tm="100000">
                                          <p:val>
                                            <p:fltVal val="1"/>
                                          </p:val>
                                        </p:tav>
                                      </p:tavLst>
                                    </p:anim>
                                    <p:anim calcmode="lin" valueType="num">
                                      <p:cBhvr>
                                        <p:cTn id="14" dur="2" tmFilter="0, 0; 0.125,0.2665; 0.25,0.4; 0.375,0.465; 0.5,0.5;  0.625,0.535; 0.75,0.6; 0.875,0.7335; 1,1">
                                          <p:stCondLst>
                                            <p:cond delay="325"/>
                                          </p:stCondLst>
                                        </p:cTn>
                                        <p:tgtEl>
                                          <p:spTgt spid="14"/>
                                        </p:tgtEl>
                                        <p:attrNameLst>
                                          <p:attrName>ppt_y</p:attrName>
                                        </p:attrNameLst>
                                      </p:cBhvr>
                                      <p:tavLst>
                                        <p:tav tm="0" fmla="#ppt_y-sin(pi*$)/27">
                                          <p:val>
                                            <p:fltVal val="0"/>
                                          </p:val>
                                        </p:tav>
                                        <p:tav tm="100000">
                                          <p:val>
                                            <p:fltVal val="1"/>
                                          </p:val>
                                        </p:tav>
                                      </p:tavLst>
                                    </p:anim>
                                    <p:anim calcmode="lin" valueType="num">
                                      <p:cBhvr>
                                        <p:cTn id="15" dur="1" tmFilter="0, 0; 0.125,0.2665; 0.25,0.4; 0.375,0.465; 0.5,0.5;  0.625,0.535; 0.75,0.6; 0.875,0.7335; 1,1">
                                          <p:stCondLst>
                                            <p:cond delay="499"/>
                                          </p:stCondLst>
                                        </p:cTn>
                                        <p:tgtEl>
                                          <p:spTgt spid="14"/>
                                        </p:tgtEl>
                                        <p:attrNameLst>
                                          <p:attrName>ppt_y</p:attrName>
                                        </p:attrNameLst>
                                      </p:cBhvr>
                                      <p:tavLst>
                                        <p:tav tm="0" fmla="#ppt_y-sin(pi*$)/81">
                                          <p:val>
                                            <p:fltVal val="0"/>
                                          </p:val>
                                        </p:tav>
                                        <p:tav tm="100000">
                                          <p:val>
                                            <p:fltVal val="1"/>
                                          </p:val>
                                        </p:tav>
                                      </p:tavLst>
                                    </p:anim>
                                    <p:animScale>
                                      <p:cBhvr>
                                        <p:cTn id="16" dur="1">
                                          <p:stCondLst>
                                            <p:cond delay="160"/>
                                          </p:stCondLst>
                                        </p:cTn>
                                        <p:tgtEl>
                                          <p:spTgt spid="14"/>
                                        </p:tgtEl>
                                      </p:cBhvr>
                                      <p:to x="100000" y="60000"/>
                                    </p:animScale>
                                    <p:animScale>
                                      <p:cBhvr>
                                        <p:cTn id="17" dur="1" decel="50000">
                                          <p:stCondLst>
                                            <p:cond delay="166"/>
                                          </p:stCondLst>
                                        </p:cTn>
                                        <p:tgtEl>
                                          <p:spTgt spid="14"/>
                                        </p:tgtEl>
                                      </p:cBhvr>
                                      <p:to x="100000" y="100000"/>
                                    </p:animScale>
                                    <p:animScale>
                                      <p:cBhvr>
                                        <p:cTn id="18" dur="1">
                                          <p:stCondLst>
                                            <p:cond delay="323"/>
                                          </p:stCondLst>
                                        </p:cTn>
                                        <p:tgtEl>
                                          <p:spTgt spid="14"/>
                                        </p:tgtEl>
                                      </p:cBhvr>
                                      <p:to x="100000" y="80000"/>
                                    </p:animScale>
                                    <p:animScale>
                                      <p:cBhvr>
                                        <p:cTn id="19" dur="1" decel="50000">
                                          <p:stCondLst>
                                            <p:cond delay="329"/>
                                          </p:stCondLst>
                                        </p:cTn>
                                        <p:tgtEl>
                                          <p:spTgt spid="14"/>
                                        </p:tgtEl>
                                      </p:cBhvr>
                                      <p:to x="100000" y="100000"/>
                                    </p:animScale>
                                    <p:animScale>
                                      <p:cBhvr>
                                        <p:cTn id="20" dur="1">
                                          <p:stCondLst>
                                            <p:cond delay="499"/>
                                          </p:stCondLst>
                                        </p:cTn>
                                        <p:tgtEl>
                                          <p:spTgt spid="14"/>
                                        </p:tgtEl>
                                      </p:cBhvr>
                                      <p:to x="100000" y="90000"/>
                                    </p:animScale>
                                    <p:animScale>
                                      <p:cBhvr>
                                        <p:cTn id="21" dur="1" decel="50000">
                                          <p:stCondLst>
                                            <p:cond delay="499"/>
                                          </p:stCondLst>
                                        </p:cTn>
                                        <p:tgtEl>
                                          <p:spTgt spid="14"/>
                                        </p:tgtEl>
                                      </p:cBhvr>
                                      <p:to x="100000" y="100000"/>
                                    </p:animScale>
                                    <p:animScale>
                                      <p:cBhvr>
                                        <p:cTn id="22" dur="1">
                                          <p:stCondLst>
                                            <p:cond delay="499"/>
                                          </p:stCondLst>
                                        </p:cTn>
                                        <p:tgtEl>
                                          <p:spTgt spid="14"/>
                                        </p:tgtEl>
                                      </p:cBhvr>
                                      <p:to x="100000" y="95000"/>
                                    </p:animScale>
                                    <p:animScale>
                                      <p:cBhvr>
                                        <p:cTn id="23" dur="1" decel="50000">
                                          <p:stCondLst>
                                            <p:cond delay="499"/>
                                          </p:stCondLst>
                                        </p:cTn>
                                        <p:tgtEl>
                                          <p:spTgt spid="14"/>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143">
                                          <p:stCondLst>
                                            <p:cond delay="0"/>
                                          </p:stCondLst>
                                        </p:cTn>
                                        <p:tgtEl>
                                          <p:spTgt spid="12"/>
                                        </p:tgtEl>
                                      </p:cBhvr>
                                    </p:animEffect>
                                    <p:anim calcmode="lin" valueType="num">
                                      <p:cBhvr>
                                        <p:cTn id="27" dur="44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163"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163" tmFilter="0, 0; 0.125,0.2665; 0.25,0.4; 0.375,0.465; 0.5,0.5;  0.625,0.535; 0.75,0.6; 0.875,0.7335; 1,1">
                                          <p:stCondLst>
                                            <p:cond delay="163"/>
                                          </p:stCondLst>
                                        </p:cTn>
                                        <p:tgtEl>
                                          <p:spTgt spid="12"/>
                                        </p:tgtEl>
                                        <p:attrNameLst>
                                          <p:attrName>ppt_y</p:attrName>
                                        </p:attrNameLst>
                                      </p:cBhvr>
                                      <p:tavLst>
                                        <p:tav tm="0" fmla="#ppt_y-sin(pi*$)/9">
                                          <p:val>
                                            <p:fltVal val="0"/>
                                          </p:val>
                                        </p:tav>
                                        <p:tav tm="100000">
                                          <p:val>
                                            <p:fltVal val="1"/>
                                          </p:val>
                                        </p:tav>
                                      </p:tavLst>
                                    </p:anim>
                                    <p:anim calcmode="lin" valueType="num">
                                      <p:cBhvr>
                                        <p:cTn id="30" dur="2" tmFilter="0, 0; 0.125,0.2665; 0.25,0.4; 0.375,0.465; 0.5,0.5;  0.625,0.535; 0.75,0.6; 0.875,0.7335; 1,1">
                                          <p:stCondLst>
                                            <p:cond delay="325"/>
                                          </p:stCondLst>
                                        </p:cTn>
                                        <p:tgtEl>
                                          <p:spTgt spid="12"/>
                                        </p:tgtEl>
                                        <p:attrNameLst>
                                          <p:attrName>ppt_y</p:attrName>
                                        </p:attrNameLst>
                                      </p:cBhvr>
                                      <p:tavLst>
                                        <p:tav tm="0" fmla="#ppt_y-sin(pi*$)/27">
                                          <p:val>
                                            <p:fltVal val="0"/>
                                          </p:val>
                                        </p:tav>
                                        <p:tav tm="100000">
                                          <p:val>
                                            <p:fltVal val="1"/>
                                          </p:val>
                                        </p:tav>
                                      </p:tavLst>
                                    </p:anim>
                                    <p:anim calcmode="lin" valueType="num">
                                      <p:cBhvr>
                                        <p:cTn id="31" dur="1" tmFilter="0, 0; 0.125,0.2665; 0.25,0.4; 0.375,0.465; 0.5,0.5;  0.625,0.535; 0.75,0.6; 0.875,0.7335; 1,1">
                                          <p:stCondLst>
                                            <p:cond delay="499"/>
                                          </p:stCondLst>
                                        </p:cTn>
                                        <p:tgtEl>
                                          <p:spTgt spid="12"/>
                                        </p:tgtEl>
                                        <p:attrNameLst>
                                          <p:attrName>ppt_y</p:attrName>
                                        </p:attrNameLst>
                                      </p:cBhvr>
                                      <p:tavLst>
                                        <p:tav tm="0" fmla="#ppt_y-sin(pi*$)/81">
                                          <p:val>
                                            <p:fltVal val="0"/>
                                          </p:val>
                                        </p:tav>
                                        <p:tav tm="100000">
                                          <p:val>
                                            <p:fltVal val="1"/>
                                          </p:val>
                                        </p:tav>
                                      </p:tavLst>
                                    </p:anim>
                                    <p:animScale>
                                      <p:cBhvr>
                                        <p:cTn id="32" dur="1">
                                          <p:stCondLst>
                                            <p:cond delay="160"/>
                                          </p:stCondLst>
                                        </p:cTn>
                                        <p:tgtEl>
                                          <p:spTgt spid="12"/>
                                        </p:tgtEl>
                                      </p:cBhvr>
                                      <p:to x="100000" y="60000"/>
                                    </p:animScale>
                                    <p:animScale>
                                      <p:cBhvr>
                                        <p:cTn id="33" dur="1" decel="50000">
                                          <p:stCondLst>
                                            <p:cond delay="166"/>
                                          </p:stCondLst>
                                        </p:cTn>
                                        <p:tgtEl>
                                          <p:spTgt spid="12"/>
                                        </p:tgtEl>
                                      </p:cBhvr>
                                      <p:to x="100000" y="100000"/>
                                    </p:animScale>
                                    <p:animScale>
                                      <p:cBhvr>
                                        <p:cTn id="34" dur="1">
                                          <p:stCondLst>
                                            <p:cond delay="323"/>
                                          </p:stCondLst>
                                        </p:cTn>
                                        <p:tgtEl>
                                          <p:spTgt spid="12"/>
                                        </p:tgtEl>
                                      </p:cBhvr>
                                      <p:to x="100000" y="80000"/>
                                    </p:animScale>
                                    <p:animScale>
                                      <p:cBhvr>
                                        <p:cTn id="35" dur="1" decel="50000">
                                          <p:stCondLst>
                                            <p:cond delay="329"/>
                                          </p:stCondLst>
                                        </p:cTn>
                                        <p:tgtEl>
                                          <p:spTgt spid="12"/>
                                        </p:tgtEl>
                                      </p:cBhvr>
                                      <p:to x="100000" y="100000"/>
                                    </p:animScale>
                                    <p:animScale>
                                      <p:cBhvr>
                                        <p:cTn id="36" dur="1">
                                          <p:stCondLst>
                                            <p:cond delay="499"/>
                                          </p:stCondLst>
                                        </p:cTn>
                                        <p:tgtEl>
                                          <p:spTgt spid="12"/>
                                        </p:tgtEl>
                                      </p:cBhvr>
                                      <p:to x="100000" y="90000"/>
                                    </p:animScale>
                                    <p:animScale>
                                      <p:cBhvr>
                                        <p:cTn id="37" dur="1" decel="50000">
                                          <p:stCondLst>
                                            <p:cond delay="499"/>
                                          </p:stCondLst>
                                        </p:cTn>
                                        <p:tgtEl>
                                          <p:spTgt spid="12"/>
                                        </p:tgtEl>
                                      </p:cBhvr>
                                      <p:to x="100000" y="100000"/>
                                    </p:animScale>
                                    <p:animScale>
                                      <p:cBhvr>
                                        <p:cTn id="38" dur="1">
                                          <p:stCondLst>
                                            <p:cond delay="499"/>
                                          </p:stCondLst>
                                        </p:cTn>
                                        <p:tgtEl>
                                          <p:spTgt spid="12"/>
                                        </p:tgtEl>
                                      </p:cBhvr>
                                      <p:to x="100000" y="95000"/>
                                    </p:animScale>
                                    <p:animScale>
                                      <p:cBhvr>
                                        <p:cTn id="39" dur="1" decel="50000">
                                          <p:stCondLst>
                                            <p:cond delay="499"/>
                                          </p:stCondLst>
                                        </p:cTn>
                                        <p:tgtEl>
                                          <p:spTgt spid="12"/>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143">
                                          <p:stCondLst>
                                            <p:cond delay="0"/>
                                          </p:stCondLst>
                                        </p:cTn>
                                        <p:tgtEl>
                                          <p:spTgt spid="17"/>
                                        </p:tgtEl>
                                      </p:cBhvr>
                                    </p:animEffect>
                                    <p:anim calcmode="lin" valueType="num">
                                      <p:cBhvr>
                                        <p:cTn id="43" dur="44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16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163" tmFilter="0, 0; 0.125,0.2665; 0.25,0.4; 0.375,0.465; 0.5,0.5;  0.625,0.535; 0.75,0.6; 0.875,0.7335; 1,1">
                                          <p:stCondLst>
                                            <p:cond delay="163"/>
                                          </p:stCondLst>
                                        </p:cTn>
                                        <p:tgtEl>
                                          <p:spTgt spid="17"/>
                                        </p:tgtEl>
                                        <p:attrNameLst>
                                          <p:attrName>ppt_y</p:attrName>
                                        </p:attrNameLst>
                                      </p:cBhvr>
                                      <p:tavLst>
                                        <p:tav tm="0" fmla="#ppt_y-sin(pi*$)/9">
                                          <p:val>
                                            <p:fltVal val="0"/>
                                          </p:val>
                                        </p:tav>
                                        <p:tav tm="100000">
                                          <p:val>
                                            <p:fltVal val="1"/>
                                          </p:val>
                                        </p:tav>
                                      </p:tavLst>
                                    </p:anim>
                                    <p:anim calcmode="lin" valueType="num">
                                      <p:cBhvr>
                                        <p:cTn id="46" dur="2" tmFilter="0, 0; 0.125,0.2665; 0.25,0.4; 0.375,0.465; 0.5,0.5;  0.625,0.535; 0.75,0.6; 0.875,0.7335; 1,1">
                                          <p:stCondLst>
                                            <p:cond delay="325"/>
                                          </p:stCondLst>
                                        </p:cTn>
                                        <p:tgtEl>
                                          <p:spTgt spid="17"/>
                                        </p:tgtEl>
                                        <p:attrNameLst>
                                          <p:attrName>ppt_y</p:attrName>
                                        </p:attrNameLst>
                                      </p:cBhvr>
                                      <p:tavLst>
                                        <p:tav tm="0" fmla="#ppt_y-sin(pi*$)/27">
                                          <p:val>
                                            <p:fltVal val="0"/>
                                          </p:val>
                                        </p:tav>
                                        <p:tav tm="100000">
                                          <p:val>
                                            <p:fltVal val="1"/>
                                          </p:val>
                                        </p:tav>
                                      </p:tavLst>
                                    </p:anim>
                                    <p:anim calcmode="lin" valueType="num">
                                      <p:cBhvr>
                                        <p:cTn id="47" dur="1" tmFilter="0, 0; 0.125,0.2665; 0.25,0.4; 0.375,0.465; 0.5,0.5;  0.625,0.535; 0.75,0.6; 0.875,0.7335; 1,1">
                                          <p:stCondLst>
                                            <p:cond delay="499"/>
                                          </p:stCondLst>
                                        </p:cTn>
                                        <p:tgtEl>
                                          <p:spTgt spid="17"/>
                                        </p:tgtEl>
                                        <p:attrNameLst>
                                          <p:attrName>ppt_y</p:attrName>
                                        </p:attrNameLst>
                                      </p:cBhvr>
                                      <p:tavLst>
                                        <p:tav tm="0" fmla="#ppt_y-sin(pi*$)/81">
                                          <p:val>
                                            <p:fltVal val="0"/>
                                          </p:val>
                                        </p:tav>
                                        <p:tav tm="100000">
                                          <p:val>
                                            <p:fltVal val="1"/>
                                          </p:val>
                                        </p:tav>
                                      </p:tavLst>
                                    </p:anim>
                                    <p:animScale>
                                      <p:cBhvr>
                                        <p:cTn id="48" dur="1">
                                          <p:stCondLst>
                                            <p:cond delay="160"/>
                                          </p:stCondLst>
                                        </p:cTn>
                                        <p:tgtEl>
                                          <p:spTgt spid="17"/>
                                        </p:tgtEl>
                                      </p:cBhvr>
                                      <p:to x="100000" y="60000"/>
                                    </p:animScale>
                                    <p:animScale>
                                      <p:cBhvr>
                                        <p:cTn id="49" dur="1" decel="50000">
                                          <p:stCondLst>
                                            <p:cond delay="166"/>
                                          </p:stCondLst>
                                        </p:cTn>
                                        <p:tgtEl>
                                          <p:spTgt spid="17"/>
                                        </p:tgtEl>
                                      </p:cBhvr>
                                      <p:to x="100000" y="100000"/>
                                    </p:animScale>
                                    <p:animScale>
                                      <p:cBhvr>
                                        <p:cTn id="50" dur="1">
                                          <p:stCondLst>
                                            <p:cond delay="323"/>
                                          </p:stCondLst>
                                        </p:cTn>
                                        <p:tgtEl>
                                          <p:spTgt spid="17"/>
                                        </p:tgtEl>
                                      </p:cBhvr>
                                      <p:to x="100000" y="80000"/>
                                    </p:animScale>
                                    <p:animScale>
                                      <p:cBhvr>
                                        <p:cTn id="51" dur="1" decel="50000">
                                          <p:stCondLst>
                                            <p:cond delay="329"/>
                                          </p:stCondLst>
                                        </p:cTn>
                                        <p:tgtEl>
                                          <p:spTgt spid="17"/>
                                        </p:tgtEl>
                                      </p:cBhvr>
                                      <p:to x="100000" y="100000"/>
                                    </p:animScale>
                                    <p:animScale>
                                      <p:cBhvr>
                                        <p:cTn id="52" dur="1">
                                          <p:stCondLst>
                                            <p:cond delay="499"/>
                                          </p:stCondLst>
                                        </p:cTn>
                                        <p:tgtEl>
                                          <p:spTgt spid="17"/>
                                        </p:tgtEl>
                                      </p:cBhvr>
                                      <p:to x="100000" y="90000"/>
                                    </p:animScale>
                                    <p:animScale>
                                      <p:cBhvr>
                                        <p:cTn id="53" dur="1" decel="50000">
                                          <p:stCondLst>
                                            <p:cond delay="499"/>
                                          </p:stCondLst>
                                        </p:cTn>
                                        <p:tgtEl>
                                          <p:spTgt spid="17"/>
                                        </p:tgtEl>
                                      </p:cBhvr>
                                      <p:to x="100000" y="100000"/>
                                    </p:animScale>
                                    <p:animScale>
                                      <p:cBhvr>
                                        <p:cTn id="54" dur="1">
                                          <p:stCondLst>
                                            <p:cond delay="499"/>
                                          </p:stCondLst>
                                        </p:cTn>
                                        <p:tgtEl>
                                          <p:spTgt spid="17"/>
                                        </p:tgtEl>
                                      </p:cBhvr>
                                      <p:to x="100000" y="95000"/>
                                    </p:animScale>
                                    <p:animScale>
                                      <p:cBhvr>
                                        <p:cTn id="55" dur="1" decel="50000">
                                          <p:stCondLst>
                                            <p:cond delay="499"/>
                                          </p:stCondLst>
                                        </p:cTn>
                                        <p:tgtEl>
                                          <p:spTgt spid="17"/>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143">
                                          <p:stCondLst>
                                            <p:cond delay="0"/>
                                          </p:stCondLst>
                                        </p:cTn>
                                        <p:tgtEl>
                                          <p:spTgt spid="13"/>
                                        </p:tgtEl>
                                      </p:cBhvr>
                                    </p:animEffect>
                                    <p:anim calcmode="lin" valueType="num">
                                      <p:cBhvr>
                                        <p:cTn id="59" dur="44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163"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163" tmFilter="0, 0; 0.125,0.2665; 0.25,0.4; 0.375,0.465; 0.5,0.5;  0.625,0.535; 0.75,0.6; 0.875,0.7335; 1,1">
                                          <p:stCondLst>
                                            <p:cond delay="163"/>
                                          </p:stCondLst>
                                        </p:cTn>
                                        <p:tgtEl>
                                          <p:spTgt spid="13"/>
                                        </p:tgtEl>
                                        <p:attrNameLst>
                                          <p:attrName>ppt_y</p:attrName>
                                        </p:attrNameLst>
                                      </p:cBhvr>
                                      <p:tavLst>
                                        <p:tav tm="0" fmla="#ppt_y-sin(pi*$)/9">
                                          <p:val>
                                            <p:fltVal val="0"/>
                                          </p:val>
                                        </p:tav>
                                        <p:tav tm="100000">
                                          <p:val>
                                            <p:fltVal val="1"/>
                                          </p:val>
                                        </p:tav>
                                      </p:tavLst>
                                    </p:anim>
                                    <p:anim calcmode="lin" valueType="num">
                                      <p:cBhvr>
                                        <p:cTn id="62" dur="2" tmFilter="0, 0; 0.125,0.2665; 0.25,0.4; 0.375,0.465; 0.5,0.5;  0.625,0.535; 0.75,0.6; 0.875,0.7335; 1,1">
                                          <p:stCondLst>
                                            <p:cond delay="325"/>
                                          </p:stCondLst>
                                        </p:cTn>
                                        <p:tgtEl>
                                          <p:spTgt spid="13"/>
                                        </p:tgtEl>
                                        <p:attrNameLst>
                                          <p:attrName>ppt_y</p:attrName>
                                        </p:attrNameLst>
                                      </p:cBhvr>
                                      <p:tavLst>
                                        <p:tav tm="0" fmla="#ppt_y-sin(pi*$)/27">
                                          <p:val>
                                            <p:fltVal val="0"/>
                                          </p:val>
                                        </p:tav>
                                        <p:tav tm="100000">
                                          <p:val>
                                            <p:fltVal val="1"/>
                                          </p:val>
                                        </p:tav>
                                      </p:tavLst>
                                    </p:anim>
                                    <p:anim calcmode="lin" valueType="num">
                                      <p:cBhvr>
                                        <p:cTn id="63" dur="1" tmFilter="0, 0; 0.125,0.2665; 0.25,0.4; 0.375,0.465; 0.5,0.5;  0.625,0.535; 0.75,0.6; 0.875,0.7335; 1,1">
                                          <p:stCondLst>
                                            <p:cond delay="499"/>
                                          </p:stCondLst>
                                        </p:cTn>
                                        <p:tgtEl>
                                          <p:spTgt spid="13"/>
                                        </p:tgtEl>
                                        <p:attrNameLst>
                                          <p:attrName>ppt_y</p:attrName>
                                        </p:attrNameLst>
                                      </p:cBhvr>
                                      <p:tavLst>
                                        <p:tav tm="0" fmla="#ppt_y-sin(pi*$)/81">
                                          <p:val>
                                            <p:fltVal val="0"/>
                                          </p:val>
                                        </p:tav>
                                        <p:tav tm="100000">
                                          <p:val>
                                            <p:fltVal val="1"/>
                                          </p:val>
                                        </p:tav>
                                      </p:tavLst>
                                    </p:anim>
                                    <p:animScale>
                                      <p:cBhvr>
                                        <p:cTn id="64" dur="1">
                                          <p:stCondLst>
                                            <p:cond delay="160"/>
                                          </p:stCondLst>
                                        </p:cTn>
                                        <p:tgtEl>
                                          <p:spTgt spid="13"/>
                                        </p:tgtEl>
                                      </p:cBhvr>
                                      <p:to x="100000" y="60000"/>
                                    </p:animScale>
                                    <p:animScale>
                                      <p:cBhvr>
                                        <p:cTn id="65" dur="1" decel="50000">
                                          <p:stCondLst>
                                            <p:cond delay="166"/>
                                          </p:stCondLst>
                                        </p:cTn>
                                        <p:tgtEl>
                                          <p:spTgt spid="13"/>
                                        </p:tgtEl>
                                      </p:cBhvr>
                                      <p:to x="100000" y="100000"/>
                                    </p:animScale>
                                    <p:animScale>
                                      <p:cBhvr>
                                        <p:cTn id="66" dur="1">
                                          <p:stCondLst>
                                            <p:cond delay="323"/>
                                          </p:stCondLst>
                                        </p:cTn>
                                        <p:tgtEl>
                                          <p:spTgt spid="13"/>
                                        </p:tgtEl>
                                      </p:cBhvr>
                                      <p:to x="100000" y="80000"/>
                                    </p:animScale>
                                    <p:animScale>
                                      <p:cBhvr>
                                        <p:cTn id="67" dur="1" decel="50000">
                                          <p:stCondLst>
                                            <p:cond delay="329"/>
                                          </p:stCondLst>
                                        </p:cTn>
                                        <p:tgtEl>
                                          <p:spTgt spid="13"/>
                                        </p:tgtEl>
                                      </p:cBhvr>
                                      <p:to x="100000" y="100000"/>
                                    </p:animScale>
                                    <p:animScale>
                                      <p:cBhvr>
                                        <p:cTn id="68" dur="1">
                                          <p:stCondLst>
                                            <p:cond delay="499"/>
                                          </p:stCondLst>
                                        </p:cTn>
                                        <p:tgtEl>
                                          <p:spTgt spid="13"/>
                                        </p:tgtEl>
                                      </p:cBhvr>
                                      <p:to x="100000" y="90000"/>
                                    </p:animScale>
                                    <p:animScale>
                                      <p:cBhvr>
                                        <p:cTn id="69" dur="1" decel="50000">
                                          <p:stCondLst>
                                            <p:cond delay="499"/>
                                          </p:stCondLst>
                                        </p:cTn>
                                        <p:tgtEl>
                                          <p:spTgt spid="13"/>
                                        </p:tgtEl>
                                      </p:cBhvr>
                                      <p:to x="100000" y="100000"/>
                                    </p:animScale>
                                    <p:animScale>
                                      <p:cBhvr>
                                        <p:cTn id="70" dur="1">
                                          <p:stCondLst>
                                            <p:cond delay="499"/>
                                          </p:stCondLst>
                                        </p:cTn>
                                        <p:tgtEl>
                                          <p:spTgt spid="13"/>
                                        </p:tgtEl>
                                      </p:cBhvr>
                                      <p:to x="100000" y="95000"/>
                                    </p:animScale>
                                    <p:animScale>
                                      <p:cBhvr>
                                        <p:cTn id="71" dur="1" decel="50000">
                                          <p:stCondLst>
                                            <p:cond delay="499"/>
                                          </p:stCondLst>
                                        </p:cTn>
                                        <p:tgtEl>
                                          <p:spTgt spid="1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barn(inVertical)">
                                      <p:cBhvr>
                                        <p:cTn id="79" dur="500"/>
                                        <p:tgtEl>
                                          <p:spTgt spid="4"/>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barn(inVertical)">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arn(inVertical)">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barn(inVertical)">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anim calcmode="lin" valueType="num">
                                      <p:cBhvr>
                                        <p:cTn id="113" dur="500" fill="hold"/>
                                        <p:tgtEl>
                                          <p:spTgt spid="9"/>
                                        </p:tgtEl>
                                        <p:attrNameLst>
                                          <p:attrName>ppt_x</p:attrName>
                                        </p:attrNameLst>
                                      </p:cBhvr>
                                      <p:tavLst>
                                        <p:tav tm="0">
                                          <p:val>
                                            <p:strVal val="#ppt_x"/>
                                          </p:val>
                                        </p:tav>
                                        <p:tav tm="100000">
                                          <p:val>
                                            <p:strVal val="#ppt_x"/>
                                          </p:val>
                                        </p:tav>
                                      </p:tavLst>
                                    </p:anim>
                                    <p:anim calcmode="lin" valueType="num">
                                      <p:cBhvr>
                                        <p:cTn id="114" dur="500" fill="hold"/>
                                        <p:tgtEl>
                                          <p:spTgt spid="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anim calcmode="lin" valueType="num">
                                      <p:cBhvr>
                                        <p:cTn id="118" dur="500" fill="hold"/>
                                        <p:tgtEl>
                                          <p:spTgt spid="10"/>
                                        </p:tgtEl>
                                        <p:attrNameLst>
                                          <p:attrName>ppt_x</p:attrName>
                                        </p:attrNameLst>
                                      </p:cBhvr>
                                      <p:tavLst>
                                        <p:tav tm="0">
                                          <p:val>
                                            <p:strVal val="#ppt_x"/>
                                          </p:val>
                                        </p:tav>
                                        <p:tav tm="100000">
                                          <p:val>
                                            <p:strVal val="#ppt_x"/>
                                          </p:val>
                                        </p:tav>
                                      </p:tavLst>
                                    </p:anim>
                                    <p:anim calcmode="lin" valueType="num">
                                      <p:cBhvr>
                                        <p:cTn id="119" dur="500" fill="hold"/>
                                        <p:tgtEl>
                                          <p:spTgt spid="1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500"/>
                                        <p:tgtEl>
                                          <p:spTgt spid="8"/>
                                        </p:tgtEl>
                                      </p:cBhvr>
                                    </p:animEffect>
                                    <p:anim calcmode="lin" valueType="num">
                                      <p:cBhvr>
                                        <p:cTn id="123" dur="500" fill="hold"/>
                                        <p:tgtEl>
                                          <p:spTgt spid="8"/>
                                        </p:tgtEl>
                                        <p:attrNameLst>
                                          <p:attrName>ppt_x</p:attrName>
                                        </p:attrNameLst>
                                      </p:cBhvr>
                                      <p:tavLst>
                                        <p:tav tm="0">
                                          <p:val>
                                            <p:strVal val="#ppt_x"/>
                                          </p:val>
                                        </p:tav>
                                        <p:tav tm="100000">
                                          <p:val>
                                            <p:strVal val="#ppt_x"/>
                                          </p:val>
                                        </p:tav>
                                      </p:tavLst>
                                    </p:anim>
                                    <p:anim calcmode="lin" valueType="num">
                                      <p:cBhvr>
                                        <p:cTn id="124" dur="500" fill="hold"/>
                                        <p:tgtEl>
                                          <p:spTgt spid="8"/>
                                        </p:tgtEl>
                                        <p:attrNameLst>
                                          <p:attrName>ppt_y</p:attrName>
                                        </p:attrNameLst>
                                      </p:cBhvr>
                                      <p:tavLst>
                                        <p:tav tm="0">
                                          <p:val>
                                            <p:strVal val="#ppt_y+.1"/>
                                          </p:val>
                                        </p:tav>
                                        <p:tav tm="100000">
                                          <p:val>
                                            <p:strVal val="#ppt_y"/>
                                          </p:val>
                                        </p:tav>
                                      </p:tavLst>
                                    </p:anim>
                                  </p:childTnLst>
                                </p:cTn>
                              </p:par>
                              <p:par>
                                <p:cTn id="125" presetID="16" presetClass="entr" presetSubtype="21" fill="hold" grpId="0" nodeType="with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barn(inVertical)">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barn(inVertical)">
                                      <p:cBhvr>
                                        <p:cTn id="1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0" grpId="0" animBg="1"/>
      <p:bldP spid="11" grpId="0"/>
      <p:bldP spid="12" grpId="0" animBg="1"/>
      <p:bldP spid="14" grpId="0" animBg="1"/>
      <p:bldP spid="15" grpId="0"/>
      <p:bldP spid="17" grpId="0" animBg="1"/>
      <p:bldP spid="19"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88377" y="269252"/>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fr-FR" altLang="en-US" sz="3000" b="1" i="0" u="sng"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000" b="1" i="0" u="sng"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fr-FR" altLang="en-US" sz="3000" b="1" i="0" u="sng"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kumimoji="0" lang="en-US" altLang="en-US" sz="3000" b="0" i="0" u="sng"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BDCFF8B-183C-0323-3FD7-833DAA71AB9E}"/>
              </a:ext>
            </a:extLst>
          </p:cNvPr>
          <p:cNvSpPr txBox="1"/>
          <p:nvPr/>
        </p:nvSpPr>
        <p:spPr>
          <a:xfrm>
            <a:off x="358833" y="989796"/>
            <a:ext cx="10601632" cy="1938992"/>
          </a:xfrm>
          <a:prstGeom prst="rect">
            <a:avLst/>
          </a:prstGeom>
          <a:noFill/>
        </p:spPr>
        <p:txBody>
          <a:bodyPr wrap="square">
            <a:spAutoFit/>
          </a:bodyPr>
          <a:lstStyle/>
          <a:p>
            <a:pPr algn="just"/>
            <a:r>
              <a:rPr lang="en-US" sz="3000" b="0" i="0">
                <a:solidFill>
                  <a:srgbClr val="000000"/>
                </a:solidFill>
                <a:effectLst/>
                <a:latin typeface="Times New Roman" panose="02020603050405020304" pitchFamily="18" charset="0"/>
                <a:cs typeface="Times New Roman" panose="02020603050405020304" pitchFamily="18" charset="0"/>
              </a:rPr>
              <a:t>Một mảnh vườn có dạng hình chữ nhật với độ dài hai cạnh là 2x + y (m) và 2x – y (m)</a:t>
            </a:r>
          </a:p>
          <a:p>
            <a:pPr marL="514350" indent="-514350" algn="just">
              <a:buAutoNum type="alphaLcParenR"/>
            </a:pPr>
            <a:r>
              <a:rPr lang="en-US" sz="3000">
                <a:solidFill>
                  <a:srgbClr val="000000"/>
                </a:solidFill>
                <a:latin typeface="Times New Roman" panose="02020603050405020304" pitchFamily="18" charset="0"/>
                <a:cs typeface="Times New Roman" panose="02020603050405020304" pitchFamily="18" charset="0"/>
              </a:rPr>
              <a:t>Viết đa thức biểu thị diện tích của mảnh vườn theo x và y</a:t>
            </a:r>
          </a:p>
          <a:p>
            <a:pPr marL="514350" indent="-514350" algn="just">
              <a:buAutoNum type="alphaLcParenR"/>
            </a:pPr>
            <a:r>
              <a:rPr lang="en-US" sz="3000">
                <a:solidFill>
                  <a:srgbClr val="000000"/>
                </a:solidFill>
                <a:latin typeface="Times New Roman" panose="02020603050405020304" pitchFamily="18" charset="0"/>
                <a:cs typeface="Times New Roman" panose="02020603050405020304" pitchFamily="18" charset="0"/>
              </a:rPr>
              <a:t>Tính diện tích của mảnh vườn khi x = 3; y = 2</a:t>
            </a:r>
            <a:endParaRPr lang="vi-VN" sz="3000" dirty="0">
              <a:latin typeface="Times New Roman" panose="02020603050405020304" pitchFamily="18" charset="0"/>
              <a:cs typeface="Times New Roman" panose="02020603050405020304" pitchFamily="18" charset="0"/>
            </a:endParaRPr>
          </a:p>
        </p:txBody>
      </p:sp>
      <p:sp>
        <p:nvSpPr>
          <p:cNvPr id="4" name="Cloud Callout 3" descr="OPL20U25GSXzBJYl68kk8uQGfFKzs7yb1M4KJWUiLk6ZEvGF+qCIPSnY57AbBFCvTW2023.15.47+K4lPs7H94VUqPe2XwIsfPRnrXQE//QTEXxb8/8N4CNc6FpgZahzpTjFhMzSA7T/nHJa11DE8Ng2TP3iAmRczFlmslSuUNOgUeb6yRvs0="/>
          <p:cNvSpPr/>
          <p:nvPr/>
        </p:nvSpPr>
        <p:spPr>
          <a:xfrm>
            <a:off x="7281949" y="2394066"/>
            <a:ext cx="4422371" cy="2410691"/>
          </a:xfrm>
          <a:prstGeom prst="cloudCallout">
            <a:avLst>
              <a:gd name="adj1" fmla="val 41376"/>
              <a:gd name="adj2" fmla="val 1010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FF"/>
                </a:solidFill>
                <a:latin typeface="Times New Roman" panose="02020603050405020304" pitchFamily="18" charset="0"/>
                <a:cs typeface="Times New Roman" panose="02020603050405020304" pitchFamily="18" charset="0"/>
              </a:rPr>
              <a:t>Hãy nhắc lại cách tính diện tích hình chữ nhật</a:t>
            </a:r>
          </a:p>
        </p:txBody>
      </p:sp>
      <p:sp>
        <p:nvSpPr>
          <p:cNvPr id="5" name="Rectangle 4" descr="OPL20U25GSXzBJYl68kk8uQGfFKzs7yb1M4KJWUiLk6ZEvGF+qCIPSnY57AbBFCvTW2023.15.47+K4lPs7H94VUqPe2XwIsfPRnrXQE//QTEXxb8/8N4CNc6FpgZahzpTjFhMzSA7T/nHJa11DE8Ng2TP3iAmRczFlmslSuUNOgUeb6yRvs0="/>
          <p:cNvSpPr/>
          <p:nvPr/>
        </p:nvSpPr>
        <p:spPr>
          <a:xfrm>
            <a:off x="502966" y="3682106"/>
            <a:ext cx="6979796" cy="553998"/>
          </a:xfrm>
          <a:prstGeom prst="rect">
            <a:avLst/>
          </a:prstGeom>
        </p:spPr>
        <p:txBody>
          <a:bodyPr wrap="none">
            <a:spAutoFit/>
          </a:bodyPr>
          <a:lstStyle/>
          <a:p>
            <a:r>
              <a:rPr lang="en-US" sz="3000">
                <a:solidFill>
                  <a:srgbClr val="000000"/>
                </a:solidFill>
                <a:latin typeface="Times New Roman" panose="02020603050405020304" pitchFamily="18" charset="0"/>
                <a:cs typeface="Times New Roman" panose="02020603050405020304" pitchFamily="18" charset="0"/>
              </a:rPr>
              <a:t>a) Đa thức biểu thị diện tích của mảnh vườn</a:t>
            </a:r>
            <a:endParaRPr lang="en-US" sz="3000"/>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58833" y="2928788"/>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3000" b="1" i="0" u="sng"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altLang="en-US" sz="30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50564" y="4350419"/>
            <a:ext cx="10421411" cy="553998"/>
          </a:xfrm>
          <a:prstGeom prst="rect">
            <a:avLst/>
          </a:prstGeom>
          <a:noFill/>
        </p:spPr>
        <p:txBody>
          <a:bodyPr wrap="square">
            <a:spAutoFit/>
          </a:bodyPr>
          <a:lstStyle/>
          <a:p>
            <a:r>
              <a:rPr lang="es-ES" sz="3000" b="0" i="0">
                <a:effectLst/>
                <a:latin typeface="Times New Roman" panose="02020603050405020304" pitchFamily="18" charset="0"/>
                <a:cs typeface="Times New Roman" panose="02020603050405020304" pitchFamily="18" charset="0"/>
              </a:rPr>
              <a:t>(2x + y)(2x – y) = 4x</a:t>
            </a:r>
            <a:r>
              <a:rPr lang="es-ES" sz="3000" b="0" i="0" baseline="30000">
                <a:effectLst/>
                <a:latin typeface="Times New Roman" panose="02020603050405020304" pitchFamily="18" charset="0"/>
                <a:cs typeface="Times New Roman" panose="02020603050405020304" pitchFamily="18" charset="0"/>
              </a:rPr>
              <a:t>2</a:t>
            </a:r>
            <a:r>
              <a:rPr lang="es-ES" sz="3000" b="0" i="0">
                <a:effectLst/>
                <a:latin typeface="Times New Roman" panose="02020603050405020304" pitchFamily="18" charset="0"/>
                <a:cs typeface="Times New Roman" panose="02020603050405020304" pitchFamily="18" charset="0"/>
              </a:rPr>
              <a:t> – 2xy + 2xy </a:t>
            </a:r>
            <a:r>
              <a:rPr lang="es-ES" sz="3000">
                <a:latin typeface="Times New Roman" panose="02020603050405020304" pitchFamily="18" charset="0"/>
                <a:cs typeface="Times New Roman" panose="02020603050405020304" pitchFamily="18" charset="0"/>
              </a:rPr>
              <a:t>–</a:t>
            </a:r>
            <a:r>
              <a:rPr lang="es-ES" sz="3000" b="0" i="0">
                <a:effectLst/>
                <a:latin typeface="Times New Roman" panose="02020603050405020304" pitchFamily="18" charset="0"/>
                <a:cs typeface="Times New Roman" panose="02020603050405020304" pitchFamily="18" charset="0"/>
              </a:rPr>
              <a:t> y</a:t>
            </a:r>
            <a:r>
              <a:rPr lang="es-ES" sz="3000" baseline="30000">
                <a:latin typeface="Times New Roman" panose="02020603050405020304" pitchFamily="18" charset="0"/>
                <a:cs typeface="Times New Roman" panose="02020603050405020304" pitchFamily="18" charset="0"/>
              </a:rPr>
              <a:t>2</a:t>
            </a:r>
            <a:r>
              <a:rPr lang="es-ES" sz="3000">
                <a:latin typeface="Times New Roman" panose="02020603050405020304" pitchFamily="18" charset="0"/>
                <a:cs typeface="Times New Roman" panose="02020603050405020304" pitchFamily="18" charset="0"/>
              </a:rPr>
              <a:t> = 4x</a:t>
            </a:r>
            <a:r>
              <a:rPr lang="es-ES" sz="3000" baseline="30000">
                <a:latin typeface="Times New Roman" panose="02020603050405020304" pitchFamily="18" charset="0"/>
                <a:cs typeface="Times New Roman" panose="02020603050405020304" pitchFamily="18" charset="0"/>
              </a:rPr>
              <a:t>2</a:t>
            </a:r>
            <a:r>
              <a:rPr lang="es-ES" sz="3000">
                <a:latin typeface="Times New Roman" panose="02020603050405020304" pitchFamily="18" charset="0"/>
                <a:cs typeface="Times New Roman" panose="02020603050405020304" pitchFamily="18" charset="0"/>
              </a:rPr>
              <a:t> – y</a:t>
            </a:r>
            <a:r>
              <a:rPr lang="es-ES" sz="3000" baseline="30000">
                <a:latin typeface="Times New Roman" panose="02020603050405020304" pitchFamily="18" charset="0"/>
                <a:cs typeface="Times New Roman" panose="02020603050405020304" pitchFamily="18" charset="0"/>
              </a:rPr>
              <a:t>2</a:t>
            </a:r>
            <a:endParaRPr lang="vi-VN" sz="3000" dirty="0"/>
          </a:p>
        </p:txBody>
      </p:sp>
      <p:sp>
        <p:nvSpPr>
          <p:cNvPr id="8" name="Rectangle 7" descr="OPL20U25GSXzBJYl68kk8uQGfFKzs7yb1M4KJWUiLk6ZEvGF+qCIPSnY57AbBFCvTW2023.15.47+K4lPs7H94VUqPe2XwIsfPRnrXQE//QTEXxb8/8N4CNc6FpgZahzpTjFhMzSA7T/nHJa11DE8Ng2TP3iAmRczFlmslSuUNOgUeb6yRvs0="/>
          <p:cNvSpPr/>
          <p:nvPr/>
        </p:nvSpPr>
        <p:spPr>
          <a:xfrm>
            <a:off x="1042255" y="5157371"/>
            <a:ext cx="7912231" cy="553998"/>
          </a:xfrm>
          <a:prstGeom prst="rect">
            <a:avLst/>
          </a:prstGeom>
        </p:spPr>
        <p:txBody>
          <a:bodyPr wrap="none">
            <a:spAutoFit/>
          </a:bodyPr>
          <a:lstStyle/>
          <a:p>
            <a:r>
              <a:rPr lang="en-US" sz="3000">
                <a:solidFill>
                  <a:srgbClr val="000000"/>
                </a:solidFill>
                <a:latin typeface="Times New Roman" panose="02020603050405020304" pitchFamily="18" charset="0"/>
                <a:cs typeface="Times New Roman" panose="02020603050405020304" pitchFamily="18" charset="0"/>
              </a:rPr>
              <a:t>b) Với x = 3 và y = 2, diện tích của mảnh vườn là:</a:t>
            </a:r>
            <a:endParaRPr lang="en-US" sz="3000"/>
          </a:p>
        </p:txBody>
      </p:sp>
      <p:sp>
        <p:nvSpPr>
          <p:cNvPr id="9" name="TextBox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DC6E5E0-60E8-0F2F-FB3D-30A21D64CF16}"/>
              </a:ext>
            </a:extLst>
          </p:cNvPr>
          <p:cNvSpPr txBox="1"/>
          <p:nvPr/>
        </p:nvSpPr>
        <p:spPr>
          <a:xfrm>
            <a:off x="1450563" y="5811029"/>
            <a:ext cx="5133117" cy="553998"/>
          </a:xfrm>
          <a:prstGeom prst="rect">
            <a:avLst/>
          </a:prstGeom>
          <a:noFill/>
        </p:spPr>
        <p:txBody>
          <a:bodyPr wrap="square">
            <a:spAutoFit/>
          </a:bodyPr>
          <a:lstStyle/>
          <a:p>
            <a:r>
              <a:rPr lang="en-US" sz="3000">
                <a:latin typeface="Times New Roman" panose="02020603050405020304" pitchFamily="18" charset="0"/>
                <a:cs typeface="Times New Roman" panose="02020603050405020304" pitchFamily="18" charset="0"/>
              </a:rPr>
              <a:t>4 . 3</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 – 2</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 = 36 – 4 = 32 (m</a:t>
            </a:r>
            <a:r>
              <a:rPr lang="en-US" sz="3000" baseline="30000">
                <a:latin typeface="Times New Roman" panose="02020603050405020304" pitchFamily="18" charset="0"/>
                <a:cs typeface="Times New Roman" panose="02020603050405020304" pitchFamily="18" charset="0"/>
              </a:rPr>
              <a:t>2</a:t>
            </a:r>
            <a:r>
              <a:rPr lang="en-US" sz="300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8150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2"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619060" y="-785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641175"/>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189773"/>
            <a:ext cx="8188460"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5" descr="OPL20U25GSXzBJYl68kk8uQGfFKzs7yb1M4KJWUiLk6ZEvGF+qCIPSnY57AbBFCvTW2023.15.47+K4lPs7H94VUqPe2XwIsfPRnrXQE//QTEXxb8/8N4CNc6FpgZahzpTjFhMzSA7T/nHJa11DE8Ng2TP3iAmRczFlmslSuUNOgUeb6yRvs0="/>
          <p:cNvSpPr>
            <a:spLocks noChangeArrowheads="1"/>
          </p:cNvSpPr>
          <p:nvPr/>
        </p:nvSpPr>
        <p:spPr bwMode="auto">
          <a:xfrm>
            <a:off x="1458930" y="2504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descr="OPL20U25GSXzBJYl68kk8uQGfFKzs7yb1M4KJWUiLk6ZEvGF+qCIPSnY57AbBFCvTW2023.15.47+K4lPs7H94VUqPe2XwIsfPRnrXQE//QTEXxb8/8N4CNc6FpgZahzpTjFhMzSA7T/nHJa11DE8Ng2TP3iAmRczFlmslSuUNOgUeb6yRvs0="/>
          <p:cNvSpPr txBox="1"/>
          <p:nvPr/>
        </p:nvSpPr>
        <p:spPr>
          <a:xfrm>
            <a:off x="985178" y="1275147"/>
            <a:ext cx="9676175" cy="4967514"/>
          </a:xfrm>
          <a:prstGeom prst="rect">
            <a:avLst/>
          </a:prstGeom>
          <a:noFill/>
          <a:ln w="28575">
            <a:solidFill>
              <a:srgbClr val="0000FF"/>
            </a:solidFill>
          </a:ln>
        </p:spPr>
        <p:txBody>
          <a:bodyPr wrap="square" rtlCol="0">
            <a:spAutoFit/>
          </a:bodyPr>
          <a:lstStyle/>
          <a:p>
            <a:r>
              <a:rPr lang="en-US" sz="2400" b="1">
                <a:latin typeface="Times New Roman" panose="02020603050405020304" pitchFamily="18" charset="0"/>
                <a:cs typeface="Times New Roman" panose="02020603050405020304" pitchFamily="18" charset="0"/>
              </a:rPr>
              <a:t>Nhóm: ………</a:t>
            </a:r>
          </a:p>
          <a:p>
            <a:pPr algn="ctr"/>
            <a:r>
              <a:rPr lang="en-US" sz="2400" b="1">
                <a:solidFill>
                  <a:srgbClr val="0000FF"/>
                </a:solidFill>
                <a:latin typeface="Times New Roman" panose="02020603050405020304" pitchFamily="18" charset="0"/>
                <a:cs typeface="Times New Roman" panose="02020603050405020304" pitchFamily="18" charset="0"/>
              </a:rPr>
              <a:t>PHIẾU HỌC TẬP</a:t>
            </a:r>
          </a:p>
          <a:p>
            <a:pPr lvl="0">
              <a:lnSpc>
                <a:spcPct val="120000"/>
              </a:lnSpc>
            </a:pPr>
            <a:r>
              <a:rPr lang="en-US" altLang="en-US" sz="2400" b="1">
                <a:latin typeface="Times New Roman" panose="02020603050405020304" pitchFamily="18" charset="0"/>
                <a:ea typeface="Times New Roman" panose="02020603050405020304" pitchFamily="18" charset="0"/>
                <a:cs typeface="Times New Roman" panose="02020603050405020304" pitchFamily="18" charset="0"/>
              </a:rPr>
              <a:t>Hoạt động 6: </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Tính tích 9x</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 2x</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 ………..</a:t>
            </a:r>
          </a:p>
          <a:p>
            <a:pPr lvl="0">
              <a:lnSpc>
                <a:spcPct val="120000"/>
              </a:lnSpc>
            </a:pPr>
            <a:r>
              <a:rPr lang="en-US" altLang="en-US" sz="2400" b="1">
                <a:solidFill>
                  <a:srgbClr val="00B0F0"/>
                </a:solidFill>
                <a:latin typeface="Times New Roman" panose="02020603050405020304" pitchFamily="18" charset="0"/>
                <a:cs typeface="Times New Roman" panose="02020603050405020304" pitchFamily="18" charset="0"/>
              </a:rPr>
              <a:t>Dự đoán: </a:t>
            </a:r>
            <a:r>
              <a:rPr lang="en-US" altLang="en-US" sz="2400">
                <a:latin typeface="Times New Roman" panose="02020603050405020304" pitchFamily="18" charset="0"/>
                <a:cs typeface="Times New Roman" panose="02020603050405020304" pitchFamily="18" charset="0"/>
              </a:rPr>
              <a:t>(18x</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 (9x</a:t>
            </a:r>
            <a:r>
              <a:rPr lang="en-US" altLang="en-US" sz="2400" baseline="30000">
                <a:latin typeface="Times New Roman" panose="02020603050405020304" pitchFamily="18" charset="0"/>
                <a:cs typeface="Times New Roman" panose="02020603050405020304" pitchFamily="18" charset="0"/>
              </a:rPr>
              <a:t>5</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 = .............;  (18x</a:t>
            </a:r>
            <a:r>
              <a:rPr lang="en-US" altLang="en-US" sz="2400" baseline="30000">
                <a:latin typeface="Times New Roman" panose="02020603050405020304" pitchFamily="18" charset="0"/>
                <a:cs typeface="Times New Roman" panose="02020603050405020304" pitchFamily="18" charset="0"/>
              </a:rPr>
              <a:t>9</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6</a:t>
            </a:r>
            <a:r>
              <a:rPr lang="en-US" altLang="en-US" sz="2400">
                <a:latin typeface="Times New Roman" panose="02020603050405020304" pitchFamily="18" charset="0"/>
                <a:cs typeface="Times New Roman" panose="02020603050405020304" pitchFamily="18" charset="0"/>
              </a:rPr>
              <a:t>) : (2x</a:t>
            </a:r>
            <a:r>
              <a:rPr lang="en-US" altLang="en-US" sz="2400" baseline="30000">
                <a:latin typeface="Times New Roman" panose="02020603050405020304" pitchFamily="18" charset="0"/>
                <a:cs typeface="Times New Roman" panose="02020603050405020304" pitchFamily="18" charset="0"/>
              </a:rPr>
              <a:t>4</a:t>
            </a:r>
            <a:r>
              <a:rPr lang="en-US" altLang="en-US" sz="2400">
                <a:latin typeface="Times New Roman" panose="02020603050405020304" pitchFamily="18" charset="0"/>
                <a:cs typeface="Times New Roman" panose="02020603050405020304" pitchFamily="18" charset="0"/>
              </a:rPr>
              <a:t>y</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 …….</a:t>
            </a:r>
          </a:p>
          <a:p>
            <a:pPr>
              <a:lnSpc>
                <a:spcPct val="120000"/>
              </a:lnSpc>
            </a:pPr>
            <a:r>
              <a:rPr lang="en-US" sz="2400">
                <a:latin typeface="Times New Roman" panose="02020603050405020304" pitchFamily="18" charset="0"/>
                <a:cs typeface="Times New Roman" panose="02020603050405020304" pitchFamily="18" charset="0"/>
              </a:rPr>
              <a:t>Đơn thức A chia hết cho đơn thức B (B ≠ 0) nếu ………………………….</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b="1">
                <a:solidFill>
                  <a:srgbClr val="00B0F0"/>
                </a:solidFill>
                <a:latin typeface="Times New Roman" panose="02020603050405020304" pitchFamily="18" charset="0"/>
                <a:cs typeface="Times New Roman" panose="02020603050405020304" pitchFamily="18" charset="0"/>
              </a:rPr>
              <a:t>Quy tắc: </a:t>
            </a:r>
            <a:r>
              <a:rPr lang="en-US" sz="2400">
                <a:latin typeface="Times New Roman" panose="02020603050405020304" pitchFamily="18" charset="0"/>
                <a:cs typeface="Times New Roman" panose="02020603050405020304" pitchFamily="18" charset="0"/>
              </a:rPr>
              <a:t>Để chia đơn thức A cho đơn thức B (trường hợp A chia hết cho B) ta làm như sau:</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a:latin typeface="Times New Roman" panose="02020603050405020304" pitchFamily="18" charset="0"/>
                <a:cs typeface="Times New Roman" panose="02020603050405020304" pitchFamily="18" charset="0"/>
              </a:rPr>
              <a:t>…………………………………………………………………………..….</a:t>
            </a:r>
          </a:p>
          <a:p>
            <a:pPr>
              <a:lnSpc>
                <a:spcPct val="120000"/>
              </a:lnSpc>
            </a:pPr>
            <a:r>
              <a:rPr lang="en-US" sz="2400">
                <a:latin typeface="Times New Roman" panose="02020603050405020304" pitchFamily="18" charset="0"/>
                <a:cs typeface="Times New Roman" panose="02020603050405020304" pitchFamily="18" charset="0"/>
              </a:rPr>
              <a:t>………………………………………………………………………………</a:t>
            </a:r>
          </a:p>
        </p:txBody>
      </p:sp>
      <p:pic>
        <p:nvPicPr>
          <p:cNvPr id="7" name="Pictur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E6571D0-50F8-B442-8504-E6117A8BFF9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10023784" y="630225"/>
            <a:ext cx="2153972" cy="2153972"/>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2240" y="534098"/>
            <a:ext cx="1926883" cy="1926883"/>
          </a:xfrm>
          <a:prstGeom prst="rect">
            <a:avLst/>
          </a:prstGeom>
        </p:spPr>
      </p:pic>
      <p:sp>
        <p:nvSpPr>
          <p:cNvPr id="9" name="Rectangle 8" descr="OPL20U25GSXzBJYl68kk8uQGfFKzs7yb1M4KJWUiLk6ZEvGF+qCIPSnY57AbBFCvTW2023.15.47+K4lPs7H94VUqPe2XwIsfPRnrXQE//QTEXxb8/8N4CNc6FpgZahzpTjFhMzSA7T/nHJa11DE8Ng2TP3iAmRczFlmslSuUNOgUeb6yRvs0="/>
          <p:cNvSpPr/>
          <p:nvPr/>
        </p:nvSpPr>
        <p:spPr>
          <a:xfrm>
            <a:off x="5934497" y="1947699"/>
            <a:ext cx="1005403"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cs typeface="Times New Roman" panose="02020603050405020304" pitchFamily="18" charset="0"/>
              </a:rPr>
              <a:t>18x</a:t>
            </a:r>
            <a:r>
              <a:rPr lang="en-US" altLang="en-US" sz="2400" baseline="30000">
                <a:solidFill>
                  <a:srgbClr val="FF0000"/>
                </a:solidFill>
                <a:latin typeface="Times New Roman" panose="02020603050405020304" pitchFamily="18" charset="0"/>
                <a:cs typeface="Times New Roman" panose="02020603050405020304" pitchFamily="18" charset="0"/>
              </a:rPr>
              <a:t>9</a:t>
            </a:r>
            <a:r>
              <a:rPr lang="en-US" altLang="en-US" sz="2400">
                <a:solidFill>
                  <a:srgbClr val="FF0000"/>
                </a:solidFill>
                <a:latin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cs typeface="Times New Roman" panose="02020603050405020304" pitchFamily="18" charset="0"/>
              </a:rPr>
              <a:t>6</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47+K4lPs7H94VUqPe2XwIsfPRnrXQE//QTEXxb8/8N4CNc6FpgZahzpTjFhMzSA7T/nHJa11DE8Ng2TP3iAmRczFlmslSuUNOgUeb6yRvs0="/>
          <p:cNvSpPr/>
          <p:nvPr/>
        </p:nvSpPr>
        <p:spPr>
          <a:xfrm>
            <a:off x="4971750" y="2366002"/>
            <a:ext cx="851515"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2x</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47+K4lPs7H94VUqPe2XwIsfPRnrXQE//QTEXxb8/8N4CNc6FpgZahzpTjFhMzSA7T/nHJa11DE8Ng2TP3iAmRczFlmslSuUNOgUeb6yRvs0="/>
          <p:cNvSpPr/>
          <p:nvPr/>
        </p:nvSpPr>
        <p:spPr>
          <a:xfrm>
            <a:off x="8484570" y="2363421"/>
            <a:ext cx="851515" cy="496867"/>
          </a:xfrm>
          <a:prstGeom prst="rect">
            <a:avLst/>
          </a:prstGeom>
        </p:spPr>
        <p:txBody>
          <a:bodyPr wrap="non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9x</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en-US" altLang="en-US" sz="2400"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endPar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46725" y="2827540"/>
            <a:ext cx="2663112"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có đơn thức Q</a:t>
            </a:r>
          </a:p>
        </p:txBody>
      </p:sp>
      <p:sp>
        <p:nvSpPr>
          <p:cNvPr id="13" name="Rectangle 12"/>
          <p:cNvSpPr/>
          <p:nvPr/>
        </p:nvSpPr>
        <p:spPr>
          <a:xfrm>
            <a:off x="985178" y="3262037"/>
            <a:ext cx="2663112" cy="496867"/>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sao cho A = B . Q</a:t>
            </a:r>
          </a:p>
        </p:txBody>
      </p:sp>
      <p:sp>
        <p:nvSpPr>
          <p:cNvPr id="14" name="Rectangle 13"/>
          <p:cNvSpPr/>
          <p:nvPr/>
        </p:nvSpPr>
        <p:spPr>
          <a:xfrm>
            <a:off x="985178" y="4584089"/>
            <a:ext cx="2663112"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Chia hai hệ số</a:t>
            </a:r>
          </a:p>
        </p:txBody>
      </p:sp>
      <p:sp>
        <p:nvSpPr>
          <p:cNvPr id="15" name="Rectangle 14"/>
          <p:cNvSpPr/>
          <p:nvPr/>
        </p:nvSpPr>
        <p:spPr>
          <a:xfrm>
            <a:off x="969824" y="4995391"/>
            <a:ext cx="9775038"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Chia lũy thừa của từng biến trong A cho lũy thừa của cùng biến đó trong B</a:t>
            </a:r>
          </a:p>
        </p:txBody>
      </p:sp>
      <p:sp>
        <p:nvSpPr>
          <p:cNvPr id="16" name="Rectangle 15"/>
          <p:cNvSpPr/>
          <p:nvPr/>
        </p:nvSpPr>
        <p:spPr>
          <a:xfrm>
            <a:off x="985178" y="5410162"/>
            <a:ext cx="4892994" cy="535531"/>
          </a:xfrm>
          <a:prstGeom prst="rect">
            <a:avLst/>
          </a:prstGeom>
        </p:spPr>
        <p:txBody>
          <a:bodyPr wrap="square">
            <a:spAutoFit/>
          </a:bodyPr>
          <a:lstStyle/>
          <a:p>
            <a:pPr lvl="0">
              <a:lnSpc>
                <a:spcPct val="120000"/>
              </a:lnSpc>
            </a:pPr>
            <a:r>
              <a:rPr lang="en-US" alt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Nhân các kết quả tìm được</a:t>
            </a:r>
          </a:p>
        </p:txBody>
      </p:sp>
    </p:spTree>
    <p:extLst>
      <p:ext uri="{BB962C8B-B14F-4D97-AF65-F5344CB8AC3E}">
        <p14:creationId xmlns:p14="http://schemas.microsoft.com/office/powerpoint/2010/main" val="319959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9" grpId="0"/>
      <p:bldP spid="10" grpId="0"/>
      <p:bldP spid="11" grpId="0"/>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1050724" y="3109743"/>
            <a:ext cx="6497036" cy="3539430"/>
          </a:xfrm>
          <a:prstGeom prst="rect">
            <a:avLst/>
          </a:prstGeom>
        </p:spPr>
        <p:txBody>
          <a:bodyPr wrap="square">
            <a:spAutoFit/>
          </a:bodyPr>
          <a:lstStyle/>
          <a:p>
            <a:r>
              <a:rPr lang="en-US" sz="3000" b="1" dirty="0">
                <a:solidFill>
                  <a:srgbClr val="00B0F0"/>
                </a:solidFill>
                <a:latin typeface="Times New Roman" panose="02020603050405020304" pitchFamily="18" charset="0"/>
                <a:cs typeface="Times New Roman" panose="02020603050405020304" pitchFamily="18" charset="0"/>
              </a:rPr>
              <a:t>Quy </a:t>
            </a:r>
            <a:r>
              <a:rPr lang="en-US" sz="3000" b="1" dirty="0" err="1">
                <a:solidFill>
                  <a:srgbClr val="00B0F0"/>
                </a:solidFill>
                <a:latin typeface="Times New Roman" panose="02020603050405020304" pitchFamily="18" charset="0"/>
                <a:cs typeface="Times New Roman" panose="02020603050405020304" pitchFamily="18" charset="0"/>
              </a:rPr>
              <a:t>tắc</a:t>
            </a:r>
            <a:r>
              <a:rPr lang="en-US" sz="3000" b="1" dirty="0">
                <a:solidFill>
                  <a:srgbClr val="00B0F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 chia </a:t>
            </a:r>
            <a:r>
              <a:rPr lang="en-US" sz="3200" dirty="0" err="1">
                <a:latin typeface="Times New Roman" panose="02020603050405020304" pitchFamily="18" charset="0"/>
                <a:cs typeface="Times New Roman" panose="02020603050405020304" pitchFamily="18" charset="0"/>
              </a:rPr>
              <a:t>hết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B)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lvl="0"/>
            <a:r>
              <a:rPr lang="en-US" sz="3000" b="1" dirty="0">
                <a:solidFill>
                  <a:srgbClr val="00B0F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endParaRPr lang="en-US" alt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thừa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lũy</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thừa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B</a:t>
            </a:r>
          </a:p>
          <a:p>
            <a:pPr lvl="0"/>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descr="OPL20U25GSXzBJYl68kk8uQGfFKzs7yb1M4KJWUiLk6ZEvGF+qCIPSnY57AbBFCvTW2023.15.47+K4lPs7H94VUqPe2XwIsfPRnrXQE//QTEXxb8/8N4CNc6FpgZahzpTjFhMzSA7T/nHJa11DE8Ng2TP3iAmRczFlmslSuUNOgUeb6yRvs0="/>
          <p:cNvSpPr/>
          <p:nvPr/>
        </p:nvSpPr>
        <p:spPr>
          <a:xfrm>
            <a:off x="119424" y="1780103"/>
            <a:ext cx="10510841" cy="1477328"/>
          </a:xfrm>
          <a:prstGeom prst="rect">
            <a:avLst/>
          </a:prstGeom>
        </p:spPr>
        <p:txBody>
          <a:bodyPr wrap="square">
            <a:spAutoFit/>
          </a:bodyPr>
          <a:lstStyle/>
          <a:p>
            <a:pPr algn="just"/>
            <a:r>
              <a:rPr lang="en-US" sz="3000" b="1" dirty="0" err="1">
                <a:solidFill>
                  <a:srgbClr val="00B0F0"/>
                </a:solidFill>
                <a:latin typeface="Times New Roman" panose="02020603050405020304" pitchFamily="18" charset="0"/>
                <a:cs typeface="Times New Roman" panose="02020603050405020304" pitchFamily="18" charset="0"/>
              </a:rPr>
              <a:t>Nhận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xét</a:t>
            </a:r>
            <a:r>
              <a:rPr lang="en-US" sz="3000" b="1" dirty="0">
                <a:solidFill>
                  <a:srgbClr val="00B0F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 chia </a:t>
            </a:r>
            <a:r>
              <a:rPr lang="en-US" sz="3000" dirty="0" err="1">
                <a:latin typeface="Times New Roman" panose="02020603050405020304" pitchFamily="18" charset="0"/>
                <a:cs typeface="Times New Roman" panose="02020603050405020304" pitchFamily="18" charset="0"/>
              </a:rPr>
              <a:t>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B (B ≠ 0)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B </a:t>
            </a:r>
            <a:r>
              <a:rPr lang="en-US" sz="3000" dirty="0" err="1">
                <a:latin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a:t>
            </a:r>
            <a:endParaRPr lang="en-US" sz="3000" dirty="0"/>
          </a:p>
        </p:txBody>
      </p:sp>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780406"/>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286097"/>
            <a:ext cx="8188460" cy="580672"/>
          </a:xfrm>
          <a:prstGeom prst="rect">
            <a:avLst/>
          </a:prstGeom>
        </p:spPr>
        <p:txBody>
          <a:bodyPr wrap="none">
            <a:spAutoFit/>
          </a:bodyPr>
          <a:lstStyle/>
          <a:p>
            <a:pPr algn="just">
              <a:lnSpc>
                <a:spcPct val="115000"/>
              </a:lnSpc>
              <a:spcBef>
                <a:spcPts val="300"/>
              </a:spcBef>
              <a:spcAft>
                <a:spcPts val="300"/>
              </a:spcAft>
            </a:pPr>
            <a:r>
              <a:rPr lang="en-US" sz="30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olded Corner 7" descr="OPL20U25GSXzBJYl68kk8uQGfFKzs7yb1M4KJWUiLk6ZEvGF+qCIPSnY57AbBFCvTW2023.15.47+K4lPs7H94VUqPe2XwIsfPRnrXQE//QTEXxb8/8N4CNc6FpgZahzpTjFhMzSA7T/nHJa11DE8Ng2TP3iAmRczFlmslSuUNOgUeb6yRvs0="/>
          <p:cNvSpPr/>
          <p:nvPr/>
        </p:nvSpPr>
        <p:spPr>
          <a:xfrm>
            <a:off x="7573993" y="2952967"/>
            <a:ext cx="4419600" cy="3424213"/>
          </a:xfrm>
          <a:prstGeom prst="foldedCorner">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800" b="1" u="sng">
                <a:solidFill>
                  <a:schemeClr val="tx1"/>
                </a:solidFill>
                <a:latin typeface="Times New Roman" panose="02020603050405020304" pitchFamily="18" charset="0"/>
                <a:cs typeface="Times New Roman" panose="02020603050405020304" pitchFamily="18" charset="0"/>
              </a:rPr>
              <a:t>Lưu ý:</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Ta có:</a:t>
            </a:r>
          </a:p>
          <a:p>
            <a:pPr>
              <a:lnSpc>
                <a:spcPct val="150000"/>
              </a:lnSpc>
            </a:pPr>
            <a:r>
              <a:rPr lang="en-US" sz="2800">
                <a:solidFill>
                  <a:schemeClr val="tx1"/>
                </a:solidFill>
                <a:latin typeface="Times New Roman" panose="02020603050405020304" pitchFamily="18" charset="0"/>
                <a:cs typeface="Times New Roman" panose="02020603050405020304" pitchFamily="18" charset="0"/>
              </a:rPr>
              <a:t>       x</a:t>
            </a:r>
            <a:r>
              <a:rPr lang="en-US" sz="2800" baseline="30000">
                <a:solidFill>
                  <a:schemeClr val="tx1"/>
                </a:solidFill>
                <a:latin typeface="Times New Roman" panose="02020603050405020304" pitchFamily="18" charset="0"/>
                <a:cs typeface="Times New Roman" panose="02020603050405020304" pitchFamily="18" charset="0"/>
              </a:rPr>
              <a:t>m</a:t>
            </a:r>
            <a:r>
              <a:rPr lang="en-US" sz="2800">
                <a:solidFill>
                  <a:schemeClr val="tx1"/>
                </a:solidFill>
                <a:latin typeface="Times New Roman" panose="02020603050405020304" pitchFamily="18" charset="0"/>
                <a:cs typeface="Times New Roman" panose="02020603050405020304" pitchFamily="18" charset="0"/>
              </a:rPr>
              <a:t> : x</a:t>
            </a:r>
            <a:r>
              <a:rPr lang="en-US" sz="2800" baseline="30000">
                <a:solidFill>
                  <a:schemeClr val="tx1"/>
                </a:solidFill>
                <a:latin typeface="Times New Roman" panose="02020603050405020304" pitchFamily="18" charset="0"/>
                <a:cs typeface="Times New Roman" panose="02020603050405020304" pitchFamily="18" charset="0"/>
              </a:rPr>
              <a:t>n </a:t>
            </a:r>
            <a:r>
              <a:rPr lang="en-US" sz="2800">
                <a:solidFill>
                  <a:schemeClr val="tx1"/>
                </a:solidFill>
                <a:latin typeface="Times New Roman" panose="02020603050405020304" pitchFamily="18" charset="0"/>
                <a:cs typeface="Times New Roman" panose="02020603050405020304" pitchFamily="18" charset="0"/>
              </a:rPr>
              <a:t>= x</a:t>
            </a:r>
            <a:r>
              <a:rPr lang="en-US" sz="2800" baseline="30000">
                <a:solidFill>
                  <a:schemeClr val="tx1"/>
                </a:solidFill>
                <a:latin typeface="Times New Roman" panose="02020603050405020304" pitchFamily="18" charset="0"/>
                <a:cs typeface="Times New Roman" panose="02020603050405020304" pitchFamily="18" charset="0"/>
              </a:rPr>
              <a:t>m – n</a:t>
            </a:r>
          </a:p>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              (m, n </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N</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m &gt; n)</a:t>
            </a:r>
          </a:p>
          <a:p>
            <a:pPr algn="ctr">
              <a:lnSpc>
                <a:spcPct val="150000"/>
              </a:lnSpc>
            </a:pP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x</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m</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x</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m</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 1 (m N</a:t>
            </a:r>
            <a:r>
              <a:rPr lang="en-US" sz="2800" baseline="300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sz="280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baseline="300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942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68823" y="478279"/>
            <a:ext cx="218346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altLang="en-US" sz="3000" b="1" u="sng"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fr-FR" altLang="en-US" sz="3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68823" y="1241303"/>
            <a:ext cx="1060154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thương trong phép chia đơn thức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đơn thức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47+K4lPs7H94VUqPe2XwIsfPRnrXQE//QTEXxb8/8N4CNc6FpgZahzpTjFhMzSA7T/nHJa11DE8Ng2TP3iAmRczFlmslSuUNOgUeb6yRvs0="/>
          <p:cNvSpPr/>
          <p:nvPr/>
        </p:nvSpPr>
        <p:spPr>
          <a:xfrm>
            <a:off x="368823" y="3019513"/>
            <a:ext cx="4501938"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 có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5053548" y="2004327"/>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0000FF"/>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p:cNvSpPr/>
          <p:nvPr/>
        </p:nvSpPr>
        <p:spPr>
          <a:xfrm>
            <a:off x="4667561" y="3019513"/>
            <a:ext cx="4172937"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(16 : 8) (x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47+K4lPs7H94VUqPe2XwIsfPRnrXQE//QTEXxb8/8N4CNc6FpgZahzpTjFhMzSA7T/nHJa11DE8Ng2TP3iAmRczFlmslSuUNOgUeb6yRvs0="/>
          <p:cNvSpPr/>
          <p:nvPr/>
        </p:nvSpPr>
        <p:spPr>
          <a:xfrm>
            <a:off x="8688098" y="3019513"/>
            <a:ext cx="1598515" cy="553998"/>
          </a:xfrm>
          <a:prstGeom prst="rect">
            <a:avLst/>
          </a:prstGeom>
        </p:spPr>
        <p:txBody>
          <a:bodyPr wrap="none">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2xy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88377" y="3963381"/>
            <a:ext cx="118872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Vậy thương trong phép chia đơn thức 16x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 đơn thức 8x</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2xy</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a:t>
            </a:r>
            <a:r>
              <a:rPr lang="fr-FR" altLang="en-US" sz="3000" baseline="30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fr-FR" altLang="en-US" sz="3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pic>
        <p:nvPicPr>
          <p:cNvPr id="11" name="Picture 10" descr="OPL20U25GSXzBJYl68kk8uQGfFKzs7yb1M4KJWUiLk6ZEvGF+qCIPSnY57AbBFCvTW2023.15.47+K4lPs7H94VUqPe2XwIsfPRnrXQE//QTEXxb8/8N4CNc6FpgZahzpTjFhMzSA7T/nHJa11DE8Ng2TP3iAmRczFlmslSuUNOgUeb6yRvs0="/>
          <p:cNvPicPr>
            <a:picLocks noChangeAspect="1"/>
          </p:cNvPicPr>
          <p:nvPr/>
        </p:nvPicPr>
        <p:blipFill>
          <a:blip r:embed="rId2"/>
          <a:stretch>
            <a:fillRect/>
          </a:stretch>
        </p:blipFill>
        <p:spPr>
          <a:xfrm>
            <a:off x="10489219" y="4726405"/>
            <a:ext cx="1647184" cy="2093969"/>
          </a:xfrm>
          <a:prstGeom prst="rect">
            <a:avLst/>
          </a:prstGeom>
        </p:spPr>
      </p:pic>
    </p:spTree>
    <p:extLst>
      <p:ext uri="{BB962C8B-B14F-4D97-AF65-F5344CB8AC3E}">
        <p14:creationId xmlns:p14="http://schemas.microsoft.com/office/powerpoint/2010/main" val="42326641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975809453"/>
              </p:ext>
            </p:extLst>
          </p:nvPr>
        </p:nvGraphicFramePr>
        <p:xfrm>
          <a:off x="2657396" y="2901427"/>
          <a:ext cx="3614949" cy="722990"/>
        </p:xfrm>
        <a:graphic>
          <a:graphicData uri="http://schemas.openxmlformats.org/presentationml/2006/ole">
            <mc:AlternateContent xmlns:mc="http://schemas.openxmlformats.org/markup-compatibility/2006">
              <mc:Choice xmlns:v="urn:schemas-microsoft-com:vml" Requires="v">
                <p:oleObj name="Equation" r:id="rId2" imgW="1384300" imgH="279400" progId="Equation.DSMT4">
                  <p:embed/>
                </p:oleObj>
              </mc:Choice>
              <mc:Fallback>
                <p:oleObj name="Equation" r:id="rId2" imgW="1384300" imgH="27940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396" y="2901427"/>
                        <a:ext cx="3614949" cy="722990"/>
                      </a:xfrm>
                      <a:prstGeom prst="rect">
                        <a:avLst/>
                      </a:prstGeom>
                      <a:noFill/>
                    </p:spPr>
                  </p:pic>
                </p:oleObj>
              </mc:Fallback>
            </mc:AlternateContent>
          </a:graphicData>
        </a:graphic>
      </p:graphicFrame>
      <p:graphicFrame>
        <p:nvGraphicFramePr>
          <p:cNvPr id="3" name="Object 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77331198"/>
              </p:ext>
            </p:extLst>
          </p:nvPr>
        </p:nvGraphicFramePr>
        <p:xfrm>
          <a:off x="6272345" y="2891791"/>
          <a:ext cx="5559542" cy="722990"/>
        </p:xfrm>
        <a:graphic>
          <a:graphicData uri="http://schemas.openxmlformats.org/presentationml/2006/ole">
            <mc:AlternateContent xmlns:mc="http://schemas.openxmlformats.org/markup-compatibility/2006">
              <mc:Choice xmlns:v="urn:schemas-microsoft-com:vml" Requires="v">
                <p:oleObj name="Equation" r:id="rId4" imgW="2120760" imgH="279360" progId="Equation.DSMT4">
                  <p:embed/>
                </p:oleObj>
              </mc:Choice>
              <mc:Fallback>
                <p:oleObj name="Equation" r:id="rId4" imgW="2120760" imgH="279360" progId="Equation.DSMT4">
                  <p:embed/>
                  <p:pic>
                    <p:nvPicPr>
                      <p:cNvPr id="3" name="Object 2"/>
                      <p:cNvPicPr>
                        <a:picLocks noChangeAspect="1" noChangeArrowheads="1"/>
                      </p:cNvPicPr>
                      <p:nvPr/>
                    </p:nvPicPr>
                    <p:blipFill>
                      <a:blip r:embed="rId5"/>
                      <a:srcRect/>
                      <a:stretch>
                        <a:fillRect/>
                      </a:stretch>
                    </p:blipFill>
                    <p:spPr bwMode="auto">
                      <a:xfrm>
                        <a:off x="6272345" y="2891791"/>
                        <a:ext cx="5559542" cy="722990"/>
                      </a:xfrm>
                      <a:prstGeom prst="rect">
                        <a:avLst/>
                      </a:prstGeom>
                      <a:noFill/>
                    </p:spPr>
                  </p:pic>
                </p:oleObj>
              </mc:Fallback>
            </mc:AlternateContent>
          </a:graphicData>
        </a:graphic>
      </p:graphicFrame>
      <p:graphicFrame>
        <p:nvGraphicFramePr>
          <p:cNvPr id="4" name="Object 3"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09888671"/>
              </p:ext>
            </p:extLst>
          </p:nvPr>
        </p:nvGraphicFramePr>
        <p:xfrm>
          <a:off x="2657396" y="4531097"/>
          <a:ext cx="6457044" cy="698059"/>
        </p:xfrm>
        <a:graphic>
          <a:graphicData uri="http://schemas.openxmlformats.org/presentationml/2006/ole">
            <mc:AlternateContent xmlns:mc="http://schemas.openxmlformats.org/markup-compatibility/2006">
              <mc:Choice xmlns:v="urn:schemas-microsoft-com:vml" Requires="v">
                <p:oleObj name="Equation" r:id="rId6" imgW="2462731" imgH="266584" progId="Equation.DSMT4">
                  <p:embed/>
                </p:oleObj>
              </mc:Choice>
              <mc:Fallback>
                <p:oleObj name="Equation" r:id="rId6" imgW="2462731" imgH="266584"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396" y="4531097"/>
                        <a:ext cx="6457044" cy="698059"/>
                      </a:xfrm>
                      <a:prstGeom prst="rect">
                        <a:avLst/>
                      </a:prstGeom>
                      <a:noFill/>
                    </p:spPr>
                  </p:pic>
                </p:oleObj>
              </mc:Fallback>
            </mc:AlternateContent>
          </a:graphicData>
        </a:graphic>
      </p:graphicFrame>
      <p:sp>
        <p:nvSpPr>
          <p:cNvPr id="5" name="Rectangle 4" descr="OPL20U25GSXzBJYl68kk8uQGfFKzs7yb1M4KJWUiLk6ZEvGF+qCIPSnY57AbBFCvTW2023.15.47+K4lPs7H94VUqPe2XwIsfPRnrXQE//QTEXxb8/8N4CNc6FpgZahzpTjFhMzSA7T/nHJa11DE8Ng2TP3iAmRczFlmslSuUNOgUeb6yRvs0="/>
          <p:cNvSpPr/>
          <p:nvPr/>
        </p:nvSpPr>
        <p:spPr>
          <a:xfrm>
            <a:off x="1377696" y="2896648"/>
            <a:ext cx="1121204" cy="553998"/>
          </a:xfrm>
          <a:prstGeom prst="rect">
            <a:avLst/>
          </a:prstGeom>
        </p:spPr>
        <p:txBody>
          <a:bodyPr wrap="none">
            <a:spAutoFit/>
          </a:bodyPr>
          <a:lstStyle/>
          <a:p>
            <a:r>
              <a:rPr lang="en-US" sz="3000">
                <a:latin typeface="Times New Roman" panose="02020603050405020304" pitchFamily="18" charset="0"/>
                <a:ea typeface="Times New Roman" panose="02020603050405020304" pitchFamily="18" charset="0"/>
              </a:rPr>
              <a:t>Ta có </a:t>
            </a:r>
            <a:endParaRPr lang="en-US" sz="3000"/>
          </a:p>
        </p:txBody>
      </p:sp>
      <p:sp>
        <p:nvSpPr>
          <p:cNvPr id="7" name="Rectangle 6" descr="OPL20U25GSXzBJYl68kk8uQGfFKzs7yb1M4KJWUiLk6ZEvGF+qCIPSnY57AbBFCvTW2023.15.47+K4lPs7H94VUqPe2XwIsfPRnrXQE//QTEXxb8/8N4CNc6FpgZahzpTjFhMzSA7T/nHJa11DE8Ng2TP3iAmRczFlmslSuUNOgUeb6yRvs0="/>
          <p:cNvSpPr/>
          <p:nvPr/>
        </p:nvSpPr>
        <p:spPr>
          <a:xfrm>
            <a:off x="1377696" y="3815311"/>
            <a:ext cx="7566623" cy="553998"/>
          </a:xfrm>
          <a:prstGeom prst="rect">
            <a:avLst/>
          </a:prstGeom>
        </p:spPr>
        <p:txBody>
          <a:bodyPr wrap="none">
            <a:spAutoFit/>
          </a:bodyPr>
          <a:lstStyle/>
          <a:p>
            <a:r>
              <a:rPr lang="en-US" sz="3000">
                <a:latin typeface="Times New Roman" panose="02020603050405020304" pitchFamily="18" charset="0"/>
                <a:ea typeface="Times New Roman" panose="02020603050405020304" pitchFamily="18" charset="0"/>
              </a:rPr>
              <a:t>Thay x = – 0,5 ; y = –2 vào biểu thức P ta được:</a:t>
            </a:r>
            <a:endParaRPr lang="en-US" sz="3000"/>
          </a:p>
        </p:txBody>
      </p:sp>
      <p:grpSp>
        <p:nvGrpSpPr>
          <p:cNvPr id="9" name="Group 8" descr="OPL20U25GSXzBJYl68kk8uQGfFKzs7yb1M4KJWUiLk6ZEvGF+qCIPSnY57AbBFCvTW2023.15.47+K4lPs7H94VUqPe2XwIsfPRnrXQE//QTEXxb8/8N4CNc6FpgZahzpTjFhMzSA7T/nHJa11DE8Ng2TP3iAmRczFlmslSuUNOgUeb6yRvs0="/>
          <p:cNvGrpSpPr/>
          <p:nvPr/>
        </p:nvGrpSpPr>
        <p:grpSpPr>
          <a:xfrm>
            <a:off x="-1" y="-58091"/>
            <a:ext cx="10760149" cy="2097339"/>
            <a:chOff x="745191" y="3928780"/>
            <a:chExt cx="6480530" cy="2097339"/>
          </a:xfrm>
        </p:grpSpPr>
        <p:sp>
          <p:nvSpPr>
            <p:cNvPr id="10" name="Rectangle: Rounded Corners 39">
              <a:extLst>
                <a:ext uri="{FF2B5EF4-FFF2-40B4-BE49-F238E27FC236}">
                  <a16:creationId xmlns:a16="http://schemas.microsoft.com/office/drawing/2014/main" id="{4C06D90A-8A50-4795-8A75-6E34B81540D6}"/>
                </a:ext>
              </a:extLst>
            </p:cNvPr>
            <p:cNvSpPr/>
            <p:nvPr/>
          </p:nvSpPr>
          <p:spPr>
            <a:xfrm>
              <a:off x="1014929" y="4194985"/>
              <a:ext cx="6210792" cy="183113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        </a:t>
              </a:r>
            </a:p>
            <a:p>
              <a:r>
                <a:rPr lang="en-US" sz="3000" b="1">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8E5555AE-46B0-4F97-B3D2-5F622E956895}"/>
                </a:ext>
              </a:extLst>
            </p:cNvPr>
            <p:cNvPicPr>
              <a:picLocks noChangeAspect="1"/>
            </p:cNvPicPr>
            <p:nvPr/>
          </p:nvPicPr>
          <p:blipFill>
            <a:blip r:embed="rId8"/>
            <a:stretch>
              <a:fillRect/>
            </a:stretch>
          </p:blipFill>
          <p:spPr>
            <a:xfrm>
              <a:off x="745191" y="3928780"/>
              <a:ext cx="1536192" cy="1716770"/>
            </a:xfrm>
            <a:prstGeom prst="rect">
              <a:avLst/>
            </a:prstGeom>
          </p:spPr>
        </p:pic>
        <p:sp>
          <p:nvSpPr>
            <p:cNvPr id="12" name="Oval 11">
              <a:extLst>
                <a:ext uri="{FF2B5EF4-FFF2-40B4-BE49-F238E27FC236}">
                  <a16:creationId xmlns:a16="http://schemas.microsoft.com/office/drawing/2014/main" id="{1471EBF3-AB76-49EB-9A4F-46DD1DBA0A5F}"/>
                </a:ext>
              </a:extLst>
            </p:cNvPr>
            <p:cNvSpPr/>
            <p:nvPr/>
          </p:nvSpPr>
          <p:spPr>
            <a:xfrm>
              <a:off x="1513287" y="4580518"/>
              <a:ext cx="609600" cy="97997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6</a:t>
              </a:r>
            </a:p>
          </p:txBody>
        </p:sp>
        <p:sp>
          <p:nvSpPr>
            <p:cNvPr id="13" name="Rectangle 12">
              <a:extLst>
                <a:ext uri="{FF2B5EF4-FFF2-40B4-BE49-F238E27FC236}">
                  <a16:creationId xmlns:a16="http://schemas.microsoft.com/office/drawing/2014/main" id="{ED29ABDF-5795-22A1-2940-2BFE51D5D7C7}"/>
                </a:ext>
              </a:extLst>
            </p:cNvPr>
            <p:cNvSpPr>
              <a:spLocks noChangeArrowheads="1"/>
            </p:cNvSpPr>
            <p:nvPr/>
          </p:nvSpPr>
          <p:spPr bwMode="auto">
            <a:xfrm>
              <a:off x="2281383" y="4457101"/>
              <a:ext cx="451794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(7x</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 giá trị của biểu thức P tại </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–0,5</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y </a:t>
              </a: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r>
                <a:rPr lang="fr-FR" alt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i="1" dirty="0">
                <a:solidFill>
                  <a:prstClr val="black"/>
                </a:solidFill>
                <a:latin typeface="Times New Roman" panose="02020603050405020304" pitchFamily="18" charset="0"/>
                <a:cs typeface="Times New Roman" panose="02020603050405020304" pitchFamily="18" charset="0"/>
              </a:endParaRPr>
            </a:p>
          </p:txBody>
        </p:sp>
      </p:grpSp>
      <p:sp>
        <p:nvSpPr>
          <p:cNvPr id="14" name="Rectangle 13" descr="OPL20U25GSXzBJYl68kk8uQGfFKzs7yb1M4KJWUiLk6ZEvGF+qCIPSnY57AbBFCvTW2023.15.47+K4lPs7H94VUqPe2XwIsfPRnrXQE//QTEXxb8/8N4CNc6FpgZahzpTjFhMzSA7T/nHJa11DE8Ng2TP3iAmRczFlmslSuUNOgUeb6yRvs0="/>
          <p:cNvSpPr/>
          <p:nvPr/>
        </p:nvSpPr>
        <p:spPr>
          <a:xfrm>
            <a:off x="5252514" y="2201036"/>
            <a:ext cx="1019831" cy="553998"/>
          </a:xfrm>
          <a:prstGeom prst="rect">
            <a:avLst/>
          </a:prstGeom>
        </p:spPr>
        <p:txBody>
          <a:bodyPr wrap="none">
            <a:spAutoFit/>
          </a:bodyPr>
          <a:lstStyle/>
          <a:p>
            <a:r>
              <a:rPr lang="en-US" sz="3000" b="1" u="sng" dirty="0">
                <a:latin typeface="Times New Roman" panose="02020603050405020304" pitchFamily="18" charset="0"/>
                <a:ea typeface="Times New Roman" panose="02020603050405020304" pitchFamily="18" charset="0"/>
              </a:rPr>
              <a:t>Giải:</a:t>
            </a:r>
            <a:endParaRPr lang="en-US" sz="3000" b="1" u="sng" dirty="0"/>
          </a:p>
        </p:txBody>
      </p:sp>
      <p:pic>
        <p:nvPicPr>
          <p:cNvPr id="6" name="Picture 5" descr="OPL20U25GSXzBJYl68kk8uQGfFKzs7yb1M4KJWUiLk6ZEvGF+qCIPSnY57AbBFCvTW2023.15.47+K4lPs7H94VUqPe2XwIsfPRnrXQE//QTEXxb8/8N4CNc6FpgZahzpTjFhMzSA7T/nHJa11DE8Ng2TP3iAmRczFlmslSuUNOgUeb6yRvs0="/>
          <p:cNvPicPr>
            <a:picLocks noChangeAspect="1"/>
          </p:cNvPicPr>
          <p:nvPr/>
        </p:nvPicPr>
        <p:blipFill>
          <a:blip r:embed="rId9"/>
          <a:stretch>
            <a:fillRect/>
          </a:stretch>
        </p:blipFill>
        <p:spPr>
          <a:xfrm>
            <a:off x="10545073" y="4760794"/>
            <a:ext cx="1646063" cy="2097206"/>
          </a:xfrm>
          <a:prstGeom prst="rect">
            <a:avLst/>
          </a:prstGeom>
        </p:spPr>
      </p:pic>
    </p:spTree>
    <p:extLst>
      <p:ext uri="{BB962C8B-B14F-4D97-AF65-F5344CB8AC3E}">
        <p14:creationId xmlns:p14="http://schemas.microsoft.com/office/powerpoint/2010/main" val="7668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DEE6EF20-F0D4-E948-2C27-630843906F88}"/>
              </a:ext>
            </a:extLst>
          </p:cNvPr>
          <p:cNvSpPr/>
          <p:nvPr/>
        </p:nvSpPr>
        <p:spPr>
          <a:xfrm>
            <a:off x="1992693" y="109130"/>
            <a:ext cx="9661751" cy="584775"/>
          </a:xfrm>
          <a:prstGeom prst="rect">
            <a:avLst/>
          </a:prstGeom>
          <a:noFill/>
        </p:spPr>
        <p:txBody>
          <a:bodyPr wrap="square" lIns="121920" tIns="60960" rIns="121920" bIns="6096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BÀI 2: CÁC PHÉP TÍNH VỚI ĐA THỨC NHIỀU BIẾN</a:t>
            </a:r>
            <a:endParaRPr lang="en-US" sz="3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4" name="Rectangl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B833CF1-F535-0E20-2693-5A8AAF6071A3}"/>
              </a:ext>
            </a:extLst>
          </p:cNvPr>
          <p:cNvSpPr/>
          <p:nvPr/>
        </p:nvSpPr>
        <p:spPr>
          <a:xfrm>
            <a:off x="119424" y="780406"/>
            <a:ext cx="6843476" cy="580672"/>
          </a:xfrm>
          <a:prstGeom prst="rect">
            <a:avLst/>
          </a:prstGeom>
        </p:spPr>
        <p:txBody>
          <a:bodyPr wrap="none">
            <a:spAutoFit/>
          </a:bodyPr>
          <a:lstStyle/>
          <a:p>
            <a:pPr algn="just">
              <a:lnSpc>
                <a:spcPct val="115000"/>
              </a:lnSpc>
              <a:spcBef>
                <a:spcPts val="300"/>
              </a:spcBef>
              <a:spcAft>
                <a:spcPts val="300"/>
              </a:spcAft>
            </a:pPr>
            <a:r>
              <a:rPr lang="en-US" sz="3000" b="1">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rPr>
              <a:t>IV. CHIA ĐA THỨC CHO ĐƠN THỨC.</a:t>
            </a:r>
            <a:endParaRPr lang="en-US" sz="3000" dirty="0">
              <a:solidFill>
                <a:srgbClr val="66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19424" y="1286097"/>
            <a:ext cx="8188460" cy="623248"/>
          </a:xfrm>
          <a:prstGeom prst="rect">
            <a:avLst/>
          </a:prstGeom>
        </p:spPr>
        <p:txBody>
          <a:bodyPr wrap="non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Phép chia hết một đơn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64254" y="1791788"/>
            <a:ext cx="7954422" cy="623248"/>
          </a:xfrm>
          <a:prstGeom prst="rect">
            <a:avLst/>
          </a:prstGeom>
        </p:spPr>
        <p:txBody>
          <a:bodyPr wrap="non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Phép chia hết một đa thức cho một đơn thức.</a:t>
            </a:r>
            <a:endParaRPr lang="en-US" sz="3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009401" y="3096469"/>
            <a:ext cx="3991409" cy="623248"/>
          </a:xfrm>
          <a:prstGeom prst="rect">
            <a:avLst/>
          </a:prstGeom>
        </p:spPr>
        <p:txBody>
          <a:bodyPr wrap="square">
            <a:spAutoFit/>
          </a:bodyPr>
          <a:lstStyle/>
          <a:p>
            <a:pPr algn="just">
              <a:lnSpc>
                <a:spcPct val="115000"/>
              </a:lnSpc>
              <a:spcBef>
                <a:spcPts val="300"/>
              </a:spcBef>
              <a:spcAft>
                <a:spcPts val="300"/>
              </a:spcAft>
            </a:pPr>
            <a:r>
              <a:rPr lang="en-US" sz="3000">
                <a:latin typeface="Times New Roman" panose="02020603050405020304" pitchFamily="18" charset="0"/>
                <a:ea typeface="Times New Roman" panose="02020603050405020304" pitchFamily="18" charset="0"/>
                <a:cs typeface="Times New Roman" panose="02020603050405020304" pitchFamily="18" charset="0"/>
              </a:rPr>
              <a:t>Tính tích (3xy)(x + y)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AE6571D0-50F8-B442-8504-E6117A8BFF9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382" r="20120" b="2"/>
          <a:stretch/>
        </p:blipFill>
        <p:spPr>
          <a:xfrm>
            <a:off x="8514779" y="1812736"/>
            <a:ext cx="3015960" cy="301596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47D1BD7-668E-B94C-DA2A-CF8093DE57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9585" y="1939037"/>
            <a:ext cx="2293272" cy="2293272"/>
          </a:xfrm>
          <a:prstGeom prst="rect">
            <a:avLst/>
          </a:prstGeom>
        </p:spPr>
      </p:pic>
      <p:sp>
        <p:nvSpPr>
          <p:cNvPr id="11" name="Cloud 10" descr="OPL20U25GSXzBJYl68kk8uQGfFKzs7yb1M4KJWUiLk6ZEvGF+qCIPSnY57AbBFCvTW2023.15.47+K4lPs7H94VUqPe2XwIsfPRnrXQE//QTEXxb8/8N4CNc6FpgZahzpTjFhMzSA7T/nHJa11DE8Ng2TP3iAmRczFlmslSuUNOgUeb6yRvs0="/>
          <p:cNvSpPr/>
          <p:nvPr/>
        </p:nvSpPr>
        <p:spPr>
          <a:xfrm>
            <a:off x="1771000" y="3898932"/>
            <a:ext cx="8085221" cy="1823187"/>
          </a:xfrm>
          <a:prstGeom prst="cloud">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anose="02020603050405020304" pitchFamily="18" charset="0"/>
                <a:cs typeface="Times New Roman" panose="02020603050405020304" pitchFamily="18" charset="0"/>
              </a:rPr>
              <a:t>Đa thức nhiều biến A chia hết cho đơn thức B (B ≠0) khi nào?</a:t>
            </a:r>
          </a:p>
        </p:txBody>
      </p:sp>
      <p:sp>
        <p:nvSpPr>
          <p:cNvPr id="12"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1054231" y="2415036"/>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7</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017" y="2263785"/>
            <a:ext cx="840384" cy="840384"/>
          </a:xfrm>
          <a:prstGeom prst="rect">
            <a:avLst/>
          </a:prstGeom>
        </p:spPr>
      </p:pic>
    </p:spTree>
    <p:extLst>
      <p:ext uri="{BB962C8B-B14F-4D97-AF65-F5344CB8AC3E}">
        <p14:creationId xmlns:p14="http://schemas.microsoft.com/office/powerpoint/2010/main" val="20986728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3458134" y="1905002"/>
            <a:ext cx="4102365" cy="410236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a:solidFill>
                <a:prstClr val="white"/>
              </a:solidFill>
              <a:latin typeface="Calibri"/>
            </a:endParaRPr>
          </a:p>
        </p:txBody>
      </p:sp>
      <p:pic>
        <p:nvPicPr>
          <p:cNvPr id="4" name="Picture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398089" y="752123"/>
            <a:ext cx="2733847" cy="693963"/>
          </a:xfrm>
          <a:prstGeom prst="rect">
            <a:avLst/>
          </a:prstGeom>
        </p:spPr>
      </p:pic>
      <p:pic>
        <p:nvPicPr>
          <p:cNvPr id="6" name="Pictur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335749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1457773" y="729540"/>
            <a:ext cx="9034966" cy="623248"/>
          </a:xfrm>
          <a:prstGeom prst="rect">
            <a:avLst/>
          </a:prstGeom>
        </p:spPr>
        <p:txBody>
          <a:bodyPr wrap="square">
            <a:spAutoFit/>
          </a:bodyPr>
          <a:lstStyle/>
          <a:p>
            <a:pPr algn="just">
              <a:lnSpc>
                <a:spcPct val="115000"/>
              </a:lnSpc>
              <a:spcBef>
                <a:spcPts val="300"/>
              </a:spcBef>
              <a:spcAft>
                <a:spcPts val="300"/>
              </a:spcAft>
            </a:pPr>
            <a:r>
              <a:rPr lang="en-US" sz="3000">
                <a:latin typeface="Times New Roman" panose="02020603050405020304" pitchFamily="18" charset="0"/>
                <a:ea typeface="Times New Roman" panose="02020603050405020304" pitchFamily="18" charset="0"/>
                <a:cs typeface="Times New Roman" panose="02020603050405020304" pitchFamily="18" charset="0"/>
              </a:rPr>
              <a:t>(3xy)(x + y) = (3xy) . x + (3xy) . y = 3x</a:t>
            </a:r>
            <a:r>
              <a:rPr lang="en-US" sz="30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3000">
                <a:latin typeface="Times New Roman" panose="02020603050405020304" pitchFamily="18" charset="0"/>
                <a:ea typeface="Times New Roman" panose="02020603050405020304" pitchFamily="18" charset="0"/>
                <a:cs typeface="Times New Roman" panose="02020603050405020304" pitchFamily="18" charset="0"/>
              </a:rPr>
              <a:t>y + 3xy</a:t>
            </a:r>
            <a:r>
              <a:rPr lang="en-US" sz="30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3000">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933564" y="3671564"/>
            <a:ext cx="10083385" cy="1154162"/>
          </a:xfrm>
          <a:prstGeom prst="rect">
            <a:avLst/>
          </a:prstGeom>
        </p:spPr>
        <p:txBody>
          <a:bodyPr wrap="squar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Nhận xét:</a:t>
            </a:r>
            <a:r>
              <a:rPr lang="en-US" sz="3000" b="1">
                <a:latin typeface="Times New Roman" panose="02020603050405020304" pitchFamily="18" charset="0"/>
                <a:ea typeface="Times New Roman" panose="02020603050405020304" pitchFamily="18" charset="0"/>
                <a:cs typeface="Times New Roman" panose="02020603050405020304" pitchFamily="18" charset="0"/>
              </a:rPr>
              <a:t> </a:t>
            </a:r>
            <a:r>
              <a:rPr lang="en-US" sz="3000">
                <a:latin typeface="Times New Roman" panose="02020603050405020304" pitchFamily="18" charset="0"/>
                <a:ea typeface="Times New Roman" panose="02020603050405020304" pitchFamily="18" charset="0"/>
                <a:cs typeface="Times New Roman" panose="02020603050405020304" pitchFamily="18" charset="0"/>
              </a:rPr>
              <a:t>Đa thức A chia hết cho đơn thúc B (B ≠ 0) khi mỗi đơn thức của A chia hết cho B.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2502615" y="5045913"/>
            <a:ext cx="9034966" cy="1685077"/>
          </a:xfrm>
          <a:prstGeom prst="rect">
            <a:avLst/>
          </a:prstGeom>
          <a:solidFill>
            <a:srgbClr val="FFFF00"/>
          </a:solidFill>
          <a:ln>
            <a:solidFill>
              <a:srgbClr val="FF0000"/>
            </a:solidFill>
          </a:ln>
        </p:spPr>
        <p:txBody>
          <a:bodyPr wrap="square">
            <a:spAutoFit/>
          </a:bodyPr>
          <a:lstStyle/>
          <a:p>
            <a:pPr algn="just">
              <a:lnSpc>
                <a:spcPct val="115000"/>
              </a:lnSpc>
              <a:spcBef>
                <a:spcPts val="300"/>
              </a:spcBef>
              <a:spcAft>
                <a:spcPts val="300"/>
              </a:spcAft>
            </a:pPr>
            <a:r>
              <a:rPr lang="en-US" sz="30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Quy tắc: </a:t>
            </a:r>
            <a:r>
              <a:rPr lang="en-US" sz="3000">
                <a:latin typeface="Times New Roman" panose="02020603050405020304" pitchFamily="18" charset="0"/>
                <a:ea typeface="Times New Roman" panose="02020603050405020304" pitchFamily="18" charset="0"/>
                <a:cs typeface="Times New Roman" panose="02020603050405020304" pitchFamily="18" charset="0"/>
              </a:rPr>
              <a:t>Muốn chia đa thức A cho đơn thúc B (trong trường hợp A chia hết cho B) ta chia mỗi đơn thức của A cho B rồi cộng các kết quả với nhau.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文本框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D4E581D-1198-DC61-AC64-4E9582D2DDC4}"/>
              </a:ext>
            </a:extLst>
          </p:cNvPr>
          <p:cNvSpPr txBox="1"/>
          <p:nvPr/>
        </p:nvSpPr>
        <p:spPr>
          <a:xfrm>
            <a:off x="933564" y="168125"/>
            <a:ext cx="2193229" cy="553998"/>
          </a:xfrm>
          <a:prstGeom prst="rect">
            <a:avLst/>
          </a:prstGeom>
          <a:noFill/>
          <a:effectLst/>
        </p:spPr>
        <p:txBody>
          <a:bodyPr wrap="none" rtlCol="0">
            <a:spAutoFit/>
          </a:bodyPr>
          <a:lstStyle/>
          <a:p>
            <a:r>
              <a:rPr lang="en-US" altLang="zh-CN" sz="3000" b="1" dirty="0"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Hoạt</a:t>
            </a:r>
            <a:r>
              <a:rPr lang="en-US" altLang="zh-CN"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000" b="1" err="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động</a:t>
            </a:r>
            <a:r>
              <a:rPr lang="en-US" altLang="zh-CN" sz="3000" b="1">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7</a:t>
            </a:r>
            <a:endParaRPr lang="zh-CN" altLang="en-US" sz="30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Pictur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0619607-C1A3-5CF0-219E-C3D09DA92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 y="0"/>
            <a:ext cx="840384" cy="840384"/>
          </a:xfrm>
          <a:prstGeom prst="rect">
            <a:avLst/>
          </a:prstGeom>
        </p:spPr>
      </p:pic>
      <p:sp>
        <p:nvSpPr>
          <p:cNvPr id="2" name="Cloud 1" descr="OPL20U25GSXzBJYl68kk8uQGfFKzs7yb1M4KJWUiLk6ZEvGF+qCIPSnY57AbBFCvTW2023.15.47+K4lPs7H94VUqPe2XwIsfPRnrXQE//QTEXxb8/8N4CNc6FpgZahzpTjFhMzSA7T/nHJa11DE8Ng2TP3iAmRczFlmslSuUNOgUeb6yRvs0="/>
          <p:cNvSpPr/>
          <p:nvPr/>
        </p:nvSpPr>
        <p:spPr>
          <a:xfrm>
            <a:off x="2226844" y="1078574"/>
            <a:ext cx="8470185" cy="2579025"/>
          </a:xfrm>
          <a:prstGeom prst="cloud">
            <a:avLst/>
          </a:prstGeom>
          <a:noFill/>
          <a:ln cmpd="thickThin">
            <a:solidFill>
              <a:srgbClr val="00206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3305436" y="1627799"/>
            <a:ext cx="6877781" cy="515590"/>
          </a:xfrm>
          <a:prstGeom prst="rect">
            <a:avLst/>
          </a:prstGeom>
        </p:spPr>
        <p:txBody>
          <a:bodyPr wrap="square">
            <a:spAutoFit/>
          </a:bodyPr>
          <a:lstStyle/>
          <a:p>
            <a:pPr algn="just">
              <a:lnSpc>
                <a:spcPct val="115000"/>
              </a:lnSpc>
              <a:spcBef>
                <a:spcPts val="300"/>
              </a:spcBef>
              <a:spcAft>
                <a:spcPts val="300"/>
              </a:spcAft>
            </a:pPr>
            <a:r>
              <a:rPr lang="en-US" sz="2600" i="1">
                <a:latin typeface="Times New Roman" panose="02020603050405020304" pitchFamily="18" charset="0"/>
                <a:ea typeface="Times New Roman" panose="02020603050405020304" pitchFamily="18" charset="0"/>
                <a:cs typeface="Times New Roman" panose="02020603050405020304" pitchFamily="18" charset="0"/>
              </a:rPr>
              <a:t>Ta có (3xy)(x+y) = (3xy)x + (3xy)y =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870F030-9D2C-D5E7-4407-95E0046A9FB0}"/>
              </a:ext>
            </a:extLst>
          </p:cNvPr>
          <p:cNvSpPr/>
          <p:nvPr/>
        </p:nvSpPr>
        <p:spPr>
          <a:xfrm>
            <a:off x="2874358" y="2143389"/>
            <a:ext cx="7739935" cy="1012585"/>
          </a:xfrm>
          <a:prstGeom prst="rect">
            <a:avLst/>
          </a:prstGeom>
        </p:spPr>
        <p:txBody>
          <a:bodyPr wrap="square">
            <a:spAutoFit/>
          </a:bodyPr>
          <a:lstStyle/>
          <a:p>
            <a:pPr algn="just">
              <a:lnSpc>
                <a:spcPct val="115000"/>
              </a:lnSpc>
              <a:spcBef>
                <a:spcPts val="300"/>
              </a:spcBef>
              <a:spcAft>
                <a:spcPts val="300"/>
              </a:spcAft>
            </a:pPr>
            <a:r>
              <a:rPr lang="en-US" sz="2600" i="1">
                <a:latin typeface="Times New Roman" panose="02020603050405020304" pitchFamily="18" charset="0"/>
                <a:ea typeface="Times New Roman" panose="02020603050405020304" pitchFamily="18" charset="0"/>
                <a:cs typeface="Times New Roman" panose="02020603050405020304" pitchFamily="18" charset="0"/>
              </a:rPr>
              <a:t>Ta nói đa thức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 </a:t>
            </a:r>
            <a:r>
              <a:rPr lang="en-US" sz="2600" i="1">
                <a:latin typeface="Times New Roman" panose="02020603050405020304" pitchFamily="18" charset="0"/>
                <a:ea typeface="Times New Roman" panose="02020603050405020304" pitchFamily="18" charset="0"/>
                <a:cs typeface="Times New Roman" panose="02020603050405020304" pitchFamily="18" charset="0"/>
              </a:rPr>
              <a:t>chia hết cho đơn thức 3xy và (3x</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y + 3xy</a:t>
            </a:r>
            <a:r>
              <a:rPr lang="en-US" sz="2600" i="1"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latin typeface="Times New Roman" panose="02020603050405020304" pitchFamily="18" charset="0"/>
                <a:ea typeface="Times New Roman" panose="02020603050405020304" pitchFamily="18" charset="0"/>
                <a:cs typeface="Times New Roman" panose="02020603050405020304" pitchFamily="18" charset="0"/>
              </a:rPr>
              <a:t>):(3xy) = x + y</a:t>
            </a:r>
            <a:endParaRPr lang="en-US" sz="2600" i="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OPL20U25GSXzBJYl68kk8uQGfFKzs7yb1M4KJWUiLk6ZEvGF+qCIPSnY57AbBFCvTW2023.15.47+K4lPs7H94VUqPe2XwIsfPRnrXQE//QTEXxb8/8N4CNc6FpgZahzpTjFhMzSA7T/nHJa11DE8Ng2TP3iAmRczFlmslSuUNOgUeb6yRvs0="/>
          <p:cNvPicPr>
            <a:picLocks noChangeAspect="1"/>
          </p:cNvPicPr>
          <p:nvPr/>
        </p:nvPicPr>
        <p:blipFill>
          <a:blip r:embed="rId3"/>
          <a:stretch>
            <a:fillRect/>
          </a:stretch>
        </p:blipFill>
        <p:spPr>
          <a:xfrm>
            <a:off x="585209" y="1467114"/>
            <a:ext cx="1362075" cy="1352550"/>
          </a:xfrm>
          <a:prstGeom prst="rect">
            <a:avLst/>
          </a:prstGeom>
        </p:spPr>
      </p:pic>
    </p:spTree>
    <p:extLst>
      <p:ext uri="{BB962C8B-B14F-4D97-AF65-F5344CB8AC3E}">
        <p14:creationId xmlns:p14="http://schemas.microsoft.com/office/powerpoint/2010/main" val="11391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animBg="1"/>
      <p:bldP spid="7" grpId="0"/>
      <p:bldP spid="2" grpId="0" animBg="1"/>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303880" y="80464"/>
            <a:ext cx="111694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 dụ 9: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Tìm thương trong phép chia đa thức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cho đơn thức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4110335" y="1196110"/>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00B0F0"/>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32903" y="1834586"/>
            <a:ext cx="7752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Ta có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9" name="Rectangle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977493" y="2399970"/>
            <a:ext cx="96294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073185" y="2865754"/>
            <a:ext cx="334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3x – 4y + 5x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11" name="Rectangle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16184" y="3431138"/>
            <a:ext cx="113520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Vậy thương trong phép chia đa thức 15x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20x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cho đơn thức 5x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là </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3x – 4y + 5x</a:t>
            </a:r>
            <a:r>
              <a:rPr lang="fr-FR" altLang="en-US" sz="30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altLang="en-US"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pic>
        <p:nvPicPr>
          <p:cNvPr id="2" name="Picture 1" descr="OPL20U25GSXzBJYl68kk8uQGfFKzs7yb1M4KJWUiLk6ZEvGF+qCIPSnY57AbBFCvTW2023.15.47+K4lPs7H94VUqPe2XwIsfPRnrXQE//QTEXxb8/8N4CNc6FpgZahzpTjFhMzSA7T/nHJa11DE8Ng2TP3iAmRczFlmslSuUNOgUeb6yRvs0="/>
          <p:cNvPicPr>
            <a:picLocks noChangeAspect="1"/>
          </p:cNvPicPr>
          <p:nvPr/>
        </p:nvPicPr>
        <p:blipFill>
          <a:blip r:embed="rId2"/>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5871564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5518289" y="2125154"/>
            <a:ext cx="14907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altLang="en-US" sz="3000" u="sng" dirty="0">
              <a:solidFill>
                <a:srgbClr val="FF0000"/>
              </a:solidFill>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917771" y="2765058"/>
            <a:ext cx="77525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Ta có  (12x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629715" y="3525159"/>
            <a:ext cx="96294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sp>
        <p:nvSpPr>
          <p:cNvPr id="8" name="Rectangle 7"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1629715" y="4309043"/>
            <a:ext cx="3348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fr-FR" altLang="en-US" sz="3000">
                <a:latin typeface="Times New Roman" panose="02020603050405020304" pitchFamily="18" charset="0"/>
                <a:ea typeface="Times New Roman" panose="02020603050405020304" pitchFamily="18" charset="0"/>
                <a:cs typeface="Times New Roman" panose="02020603050405020304" pitchFamily="18" charset="0"/>
              </a:rPr>
              <a:t>= 4 – 2x + 7y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grpSp>
        <p:nvGrpSpPr>
          <p:cNvPr id="9" name="Group 8" descr="OPL20U25GSXzBJYl68kk8uQGfFKzs7yb1M4KJWUiLk6ZEvGF+qCIPSnY57AbBFCvTW2023.15.47+K4lPs7H94VUqPe2XwIsfPRnrXQE//QTEXxb8/8N4CNc6FpgZahzpTjFhMzSA7T/nHJa11DE8Ng2TP3iAmRczFlmslSuUNOgUeb6yRvs0="/>
          <p:cNvGrpSpPr/>
          <p:nvPr/>
        </p:nvGrpSpPr>
        <p:grpSpPr>
          <a:xfrm>
            <a:off x="-2" y="-58091"/>
            <a:ext cx="12192001" cy="2097339"/>
            <a:chOff x="745191" y="3928780"/>
            <a:chExt cx="6480530" cy="2097339"/>
          </a:xfrm>
        </p:grpSpPr>
        <p:sp>
          <p:nvSpPr>
            <p:cNvPr id="10" name="Rectangle: Rounded Corners 39">
              <a:extLst>
                <a:ext uri="{FF2B5EF4-FFF2-40B4-BE49-F238E27FC236}">
                  <a16:creationId xmlns:a16="http://schemas.microsoft.com/office/drawing/2014/main" id="{4C06D90A-8A50-4795-8A75-6E34B81540D6}"/>
                </a:ext>
              </a:extLst>
            </p:cNvPr>
            <p:cNvSpPr/>
            <p:nvPr/>
          </p:nvSpPr>
          <p:spPr>
            <a:xfrm>
              <a:off x="1014929" y="4194985"/>
              <a:ext cx="6210792" cy="183113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a:solidFill>
                    <a:schemeClr val="tx1"/>
                  </a:solidFill>
                  <a:latin typeface="Times New Roman" panose="02020603050405020304" pitchFamily="18" charset="0"/>
                  <a:cs typeface="Times New Roman" panose="02020603050405020304" pitchFamily="18" charset="0"/>
                </a:rPr>
                <a:t>        </a:t>
              </a:r>
            </a:p>
            <a:p>
              <a:r>
                <a:rPr lang="en-US" sz="3000" b="1">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8E5555AE-46B0-4F97-B3D2-5F622E956895}"/>
                </a:ext>
              </a:extLst>
            </p:cNvPr>
            <p:cNvPicPr>
              <a:picLocks noChangeAspect="1"/>
            </p:cNvPicPr>
            <p:nvPr/>
          </p:nvPicPr>
          <p:blipFill>
            <a:blip r:embed="rId2"/>
            <a:stretch>
              <a:fillRect/>
            </a:stretch>
          </p:blipFill>
          <p:spPr>
            <a:xfrm>
              <a:off x="745191" y="3928780"/>
              <a:ext cx="1313562" cy="1812463"/>
            </a:xfrm>
            <a:prstGeom prst="rect">
              <a:avLst/>
            </a:prstGeom>
          </p:spPr>
        </p:pic>
        <p:sp>
          <p:nvSpPr>
            <p:cNvPr id="12" name="Oval 11">
              <a:extLst>
                <a:ext uri="{FF2B5EF4-FFF2-40B4-BE49-F238E27FC236}">
                  <a16:creationId xmlns:a16="http://schemas.microsoft.com/office/drawing/2014/main" id="{1471EBF3-AB76-49EB-9A4F-46DD1DBA0A5F}"/>
                </a:ext>
              </a:extLst>
            </p:cNvPr>
            <p:cNvSpPr/>
            <p:nvPr/>
          </p:nvSpPr>
          <p:spPr>
            <a:xfrm>
              <a:off x="1378418" y="4619994"/>
              <a:ext cx="609600" cy="1001861"/>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7</a:t>
              </a:r>
            </a:p>
          </p:txBody>
        </p:sp>
        <p:sp>
          <p:nvSpPr>
            <p:cNvPr id="13" name="Rectangle 12">
              <a:extLst>
                <a:ext uri="{FF2B5EF4-FFF2-40B4-BE49-F238E27FC236}">
                  <a16:creationId xmlns:a16="http://schemas.microsoft.com/office/drawing/2014/main" id="{ED29ABDF-5795-22A1-2940-2BFE51D5D7C7}"/>
                </a:ext>
              </a:extLst>
            </p:cNvPr>
            <p:cNvSpPr>
              <a:spLocks noChangeArrowheads="1"/>
            </p:cNvSpPr>
            <p:nvPr/>
          </p:nvSpPr>
          <p:spPr bwMode="auto">
            <a:xfrm>
              <a:off x="2122887" y="4490931"/>
              <a:ext cx="51028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 thương trong phép chia đa thức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12x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6x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+ 21x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cho đơn thức 3x</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y</a:t>
              </a:r>
              <a:r>
                <a:rPr lang="fr-FR" altLang="en-US" sz="30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fr-FR" altLang="en-US" sz="3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fr-FR" altLang="en-US" sz="3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grpSp>
      <p:pic>
        <p:nvPicPr>
          <p:cNvPr id="2" name="Picture 1" descr="OPL20U25GSXzBJYl68kk8uQGfFKzs7yb1M4KJWUiLk6ZEvGF+qCIPSnY57AbBFCvTW2023.15.47+K4lPs7H94VUqPe2XwIsfPRnrXQE//QTEXxb8/8N4CNc6FpgZahzpTjFhMzSA7T/nHJa11DE8Ng2TP3iAmRczFlmslSuUNOgUeb6yRvs0="/>
          <p:cNvPicPr>
            <a:picLocks noChangeAspect="1"/>
          </p:cNvPicPr>
          <p:nvPr/>
        </p:nvPicPr>
        <p:blipFill>
          <a:blip r:embed="rId3"/>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3403308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3750272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18834" y="240661"/>
            <a:ext cx="7328598"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en-US" sz="3200" b="1">
                <a:solidFill>
                  <a:srgbClr val="0000CC"/>
                </a:solidFill>
                <a:latin typeface="Times New Roman" panose="02020603050405020304" pitchFamily="18" charset="0"/>
                <a:ea typeface="Times New Roman" panose="02020603050405020304" pitchFamily="18" charset="0"/>
              </a:rPr>
              <a:t>Bài 3 SGK/16: </a:t>
            </a:r>
            <a:r>
              <a:rPr lang="fr-FR" altLang="en-US" sz="3200">
                <a:latin typeface="Times New Roman" panose="02020603050405020304" pitchFamily="18" charset="0"/>
                <a:ea typeface="Times New Roman" panose="02020603050405020304" pitchFamily="18" charset="0"/>
                <a:cs typeface="Times New Roman" panose="02020603050405020304" pitchFamily="18" charset="0"/>
              </a:rPr>
              <a:t>Rút gọn biểu thức:</a:t>
            </a:r>
            <a:endParaRPr lang="en-US" altLang="en-US" sz="3200" u="sng" baseline="3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206452517"/>
              </p:ext>
            </p:extLst>
          </p:nvPr>
        </p:nvGraphicFramePr>
        <p:xfrm>
          <a:off x="471488" y="976313"/>
          <a:ext cx="4097337" cy="757237"/>
        </p:xfrm>
        <a:graphic>
          <a:graphicData uri="http://schemas.openxmlformats.org/presentationml/2006/ole">
            <mc:AlternateContent xmlns:mc="http://schemas.openxmlformats.org/markup-compatibility/2006">
              <mc:Choice xmlns:v="urn:schemas-microsoft-com:vml" Requires="v">
                <p:oleObj name="Equation" r:id="rId2" imgW="1498320" imgH="279360" progId="Equation.DSMT4">
                  <p:embed/>
                </p:oleObj>
              </mc:Choice>
              <mc:Fallback>
                <p:oleObj name="Equation" r:id="rId2" imgW="1498320" imgH="279360" progId="Equation.DSMT4">
                  <p:embed/>
                  <p:pic>
                    <p:nvPicPr>
                      <p:cNvPr id="0" name="Object 11"/>
                      <p:cNvPicPr>
                        <a:picLocks noChangeAspect="1" noChangeArrowheads="1"/>
                      </p:cNvPicPr>
                      <p:nvPr/>
                    </p:nvPicPr>
                    <p:blipFill>
                      <a:blip r:embed="rId3"/>
                      <a:srcRect/>
                      <a:stretch>
                        <a:fillRect/>
                      </a:stretch>
                    </p:blipFill>
                    <p:spPr bwMode="auto">
                      <a:xfrm>
                        <a:off x="471488" y="976313"/>
                        <a:ext cx="4097337" cy="757237"/>
                      </a:xfrm>
                      <a:prstGeom prst="rect">
                        <a:avLst/>
                      </a:prstGeom>
                      <a:noFill/>
                    </p:spPr>
                  </p:pic>
                </p:oleObj>
              </mc:Fallback>
            </mc:AlternateContent>
          </a:graphicData>
        </a:graphic>
      </p:graphicFrame>
      <p:graphicFrame>
        <p:nvGraphicFramePr>
          <p:cNvPr id="12" name="Object 11"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38281240"/>
              </p:ext>
            </p:extLst>
          </p:nvPr>
        </p:nvGraphicFramePr>
        <p:xfrm>
          <a:off x="450850" y="3784600"/>
          <a:ext cx="4097338" cy="757238"/>
        </p:xfrm>
        <a:graphic>
          <a:graphicData uri="http://schemas.openxmlformats.org/presentationml/2006/ole">
            <mc:AlternateContent xmlns:mc="http://schemas.openxmlformats.org/markup-compatibility/2006">
              <mc:Choice xmlns:v="urn:schemas-microsoft-com:vml" Requires="v">
                <p:oleObj name="Equation" r:id="rId4" imgW="1498320" imgH="279360" progId="Equation.DSMT4">
                  <p:embed/>
                </p:oleObj>
              </mc:Choice>
              <mc:Fallback>
                <p:oleObj name="Equation" r:id="rId4" imgW="1498320" imgH="279360" progId="Equation.DSMT4">
                  <p:embed/>
                  <p:pic>
                    <p:nvPicPr>
                      <p:cNvPr id="0" name="Object 8"/>
                      <p:cNvPicPr>
                        <a:picLocks noChangeAspect="1" noChangeArrowheads="1"/>
                      </p:cNvPicPr>
                      <p:nvPr/>
                    </p:nvPicPr>
                    <p:blipFill>
                      <a:blip r:embed="rId5"/>
                      <a:srcRect/>
                      <a:stretch>
                        <a:fillRect/>
                      </a:stretch>
                    </p:blipFill>
                    <p:spPr bwMode="auto">
                      <a:xfrm>
                        <a:off x="450850" y="3784600"/>
                        <a:ext cx="4097338" cy="757238"/>
                      </a:xfrm>
                      <a:prstGeom prst="rect">
                        <a:avLst/>
                      </a:prstGeom>
                      <a:noFill/>
                    </p:spPr>
                  </p:pic>
                </p:oleObj>
              </mc:Fallback>
            </mc:AlternateContent>
          </a:graphicData>
        </a:graphic>
      </p:graphicFrame>
      <p:graphicFrame>
        <p:nvGraphicFramePr>
          <p:cNvPr id="15" name="Object 14"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76605600"/>
              </p:ext>
            </p:extLst>
          </p:nvPr>
        </p:nvGraphicFramePr>
        <p:xfrm>
          <a:off x="452438" y="2665413"/>
          <a:ext cx="5473700" cy="1174750"/>
        </p:xfrm>
        <a:graphic>
          <a:graphicData uri="http://schemas.openxmlformats.org/presentationml/2006/ole">
            <mc:AlternateContent xmlns:mc="http://schemas.openxmlformats.org/markup-compatibility/2006">
              <mc:Choice xmlns:v="urn:schemas-microsoft-com:vml" Requires="v">
                <p:oleObj name="Equation" r:id="rId6" imgW="1993680" imgH="431640" progId="Equation.DSMT4">
                  <p:embed/>
                </p:oleObj>
              </mc:Choice>
              <mc:Fallback>
                <p:oleObj name="Equation" r:id="rId6" imgW="1993680" imgH="431640" progId="Equation.DSMT4">
                  <p:embed/>
                  <p:pic>
                    <p:nvPicPr>
                      <p:cNvPr id="0" name="Object 5"/>
                      <p:cNvPicPr>
                        <a:picLocks noChangeAspect="1" noChangeArrowheads="1"/>
                      </p:cNvPicPr>
                      <p:nvPr/>
                    </p:nvPicPr>
                    <p:blipFill>
                      <a:blip r:embed="rId7"/>
                      <a:srcRect/>
                      <a:stretch>
                        <a:fillRect/>
                      </a:stretch>
                    </p:blipFill>
                    <p:spPr bwMode="auto">
                      <a:xfrm>
                        <a:off x="452438" y="2665413"/>
                        <a:ext cx="5473700" cy="1174750"/>
                      </a:xfrm>
                      <a:prstGeom prst="rect">
                        <a:avLst/>
                      </a:prstGeom>
                      <a:noFill/>
                    </p:spPr>
                  </p:pic>
                </p:oleObj>
              </mc:Fallback>
            </mc:AlternateContent>
          </a:graphicData>
        </a:graphic>
      </p:graphicFrame>
      <p:graphicFrame>
        <p:nvGraphicFramePr>
          <p:cNvPr id="18" name="Object 1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908038859"/>
              </p:ext>
            </p:extLst>
          </p:nvPr>
        </p:nvGraphicFramePr>
        <p:xfrm>
          <a:off x="469900" y="1849438"/>
          <a:ext cx="6502400" cy="757237"/>
        </p:xfrm>
        <a:graphic>
          <a:graphicData uri="http://schemas.openxmlformats.org/presentationml/2006/ole">
            <mc:AlternateContent xmlns:mc="http://schemas.openxmlformats.org/markup-compatibility/2006">
              <mc:Choice xmlns:v="urn:schemas-microsoft-com:vml" Requires="v">
                <p:oleObj name="Equation" r:id="rId8" imgW="2374560" imgH="279360" progId="Equation.DSMT4">
                  <p:embed/>
                </p:oleObj>
              </mc:Choice>
              <mc:Fallback>
                <p:oleObj name="Equation" r:id="rId8" imgW="2374560" imgH="279360" progId="Equation.DSMT4">
                  <p:embed/>
                  <p:pic>
                    <p:nvPicPr>
                      <p:cNvPr id="0" name="Object 2"/>
                      <p:cNvPicPr>
                        <a:picLocks noChangeAspect="1" noChangeArrowheads="1"/>
                      </p:cNvPicPr>
                      <p:nvPr/>
                    </p:nvPicPr>
                    <p:blipFill>
                      <a:blip r:embed="rId9"/>
                      <a:srcRect/>
                      <a:stretch>
                        <a:fillRect/>
                      </a:stretch>
                    </p:blipFill>
                    <p:spPr bwMode="auto">
                      <a:xfrm>
                        <a:off x="469900" y="1849438"/>
                        <a:ext cx="6502400" cy="757237"/>
                      </a:xfrm>
                      <a:prstGeom prst="rect">
                        <a:avLst/>
                      </a:prstGeom>
                      <a:noFill/>
                    </p:spPr>
                  </p:pic>
                </p:oleObj>
              </mc:Fallback>
            </mc:AlternateContent>
          </a:graphicData>
        </a:graphic>
      </p:graphicFrame>
      <p:sp>
        <p:nvSpPr>
          <p:cNvPr id="21" name="Rectangle 13" descr="OPL20U25GSXzBJYl68kk8uQGfFKzs7yb1M4KJWUiLk6ZEvGF+qCIPSnY57AbBFCvTW2023.15.47+K4lPs7H94VUqPe2XwIsfPRnrXQE//QTEXxb8/8N4CNc6FpgZahzpTjFhMzSA7T/nHJa11DE8Ng2TP3iAmRczFlmslSuUNOgUeb6yRvs0="/>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4" descr="OPL20U25GSXzBJYl68kk8uQGfFKzs7yb1M4KJWUiLk6ZEvGF+qCIPSnY57AbBFCvTW2023.15.47+K4lPs7H94VUqPe2XwIsfPRnrXQE//QTEXxb8/8N4CNc6FpgZahzpTjFhMzSA7T/nHJa11DE8Ng2TP3iAmRczFlmslSuUNOgUeb6yRvs0="/>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9" descr="OPL20U25GSXzBJYl68kk8uQGfFKzs7yb1M4KJWUiLk6ZEvGF+qCIPSnY57AbBFCvTW2023.15.47+K4lPs7H94VUqPe2XwIsfPRnrXQE//QTEXxb8/8N4CNc6FpgZahzpTjFhMzSA7T/nHJa11DE8Ng2TP3iAmRczFlmslSuUNOgUeb6yRvs0="/>
          <p:cNvSpPr>
            <a:spLocks noChangeArrowheads="1"/>
          </p:cNvSpPr>
          <p:nvPr/>
        </p:nvSpPr>
        <p:spPr bwMode="auto">
          <a:xfrm>
            <a:off x="0" y="235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descr="OPL20U25GSXzBJYl68kk8uQGfFKzs7yb1M4KJWUiLk6ZEvGF+qCIPSnY57AbBFCvTW2023.15.47+K4lPs7H94VUqPe2XwIsfPRnrXQE//QTEXxb8/8N4CNc6FpgZahzpTjFhMzSA7T/nHJa11DE8Ng2TP3iAmRczFlmslSuUNOgUeb6yRvs0="/>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2" descr="OPL20U25GSXzBJYl68kk8uQGfFKzs7yb1M4KJWUiLk6ZEvGF+qCIPSnY57AbBFCvTW2023.15.47+K4lPs7H94VUqPe2XwIsfPRnrXQE//QTEXxb8/8N4CNc6FpgZahzpTjFhMzSA7T/nHJa11DE8Ng2TP3iAmRczFlmslSuUNOgUeb6yRvs0="/>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10"/>
          <a:stretch>
            <a:fillRect/>
          </a:stretch>
        </p:blipFill>
        <p:spPr>
          <a:xfrm>
            <a:off x="10544978" y="4760794"/>
            <a:ext cx="1646063" cy="2097206"/>
          </a:xfrm>
          <a:prstGeom prst="rect">
            <a:avLst/>
          </a:prstGeom>
        </p:spPr>
      </p:pic>
    </p:spTree>
    <p:extLst>
      <p:ext uri="{BB962C8B-B14F-4D97-AF65-F5344CB8AC3E}">
        <p14:creationId xmlns:p14="http://schemas.microsoft.com/office/powerpoint/2010/main" val="419590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ED29ABDF-5795-22A1-2940-2BFE51D5D7C7}"/>
              </a:ext>
            </a:extLst>
          </p:cNvPr>
          <p:cNvSpPr>
            <a:spLocks noChangeArrowheads="1"/>
          </p:cNvSpPr>
          <p:nvPr/>
        </p:nvSpPr>
        <p:spPr bwMode="auto">
          <a:xfrm>
            <a:off x="283781" y="151451"/>
            <a:ext cx="59485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20000"/>
              </a:lnSpc>
              <a:spcBef>
                <a:spcPct val="0"/>
              </a:spcBef>
              <a:spcAft>
                <a:spcPct val="0"/>
              </a:spcAft>
            </a:pPr>
            <a:r>
              <a:rPr lang="en-US" sz="3000" b="1">
                <a:solidFill>
                  <a:srgbClr val="0000CC"/>
                </a:solidFill>
                <a:latin typeface="Times New Roman" panose="02020603050405020304" pitchFamily="18" charset="0"/>
                <a:ea typeface="Times New Roman" panose="02020603050405020304" pitchFamily="18" charset="0"/>
              </a:rPr>
              <a:t>Bài 3 SGK/16: </a:t>
            </a:r>
            <a:r>
              <a:rPr lang="fr-FR" altLang="en-US" sz="3000">
                <a:latin typeface="Times New Roman" panose="02020603050405020304" pitchFamily="18" charset="0"/>
                <a:ea typeface="Times New Roman" panose="02020603050405020304" pitchFamily="18" charset="0"/>
                <a:cs typeface="Times New Roman" panose="02020603050405020304" pitchFamily="18" charset="0"/>
              </a:rPr>
              <a:t>Rút gọn biểu thức:</a:t>
            </a:r>
            <a:endParaRPr lang="en-US" altLang="en-US" sz="3000" u="sng" baseline="3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30215292"/>
              </p:ext>
            </p:extLst>
          </p:nvPr>
        </p:nvGraphicFramePr>
        <p:xfrm>
          <a:off x="4684613" y="812141"/>
          <a:ext cx="5637297" cy="603996"/>
        </p:xfrm>
        <a:graphic>
          <a:graphicData uri="http://schemas.openxmlformats.org/presentationml/2006/ole">
            <mc:AlternateContent xmlns:mc="http://schemas.openxmlformats.org/markup-compatibility/2006">
              <mc:Choice xmlns:v="urn:schemas-microsoft-com:vml" Requires="v">
                <p:oleObj name="Equation" r:id="rId2" imgW="2133600" imgH="228600" progId="Equation.DSMT4">
                  <p:embed/>
                </p:oleObj>
              </mc:Choice>
              <mc:Fallback>
                <p:oleObj name="Equation" r:id="rId2" imgW="2133600" imgH="228600" progId="Equation.DSMT4">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13" y="812141"/>
                        <a:ext cx="5637297" cy="603996"/>
                      </a:xfrm>
                      <a:prstGeom prst="rect">
                        <a:avLst/>
                      </a:prstGeom>
                      <a:noFill/>
                    </p:spPr>
                  </p:pic>
                </p:oleObj>
              </mc:Fallback>
            </mc:AlternateContent>
          </a:graphicData>
        </a:graphic>
      </p:graphicFrame>
      <p:graphicFrame>
        <p:nvGraphicFramePr>
          <p:cNvPr id="11" name="Object 10"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49631640"/>
              </p:ext>
            </p:extLst>
          </p:nvPr>
        </p:nvGraphicFramePr>
        <p:xfrm>
          <a:off x="4684613" y="1469111"/>
          <a:ext cx="1635822" cy="603996"/>
        </p:xfrm>
        <a:graphic>
          <a:graphicData uri="http://schemas.openxmlformats.org/presentationml/2006/ole">
            <mc:AlternateContent xmlns:mc="http://schemas.openxmlformats.org/markup-compatibility/2006">
              <mc:Choice xmlns:v="urn:schemas-microsoft-com:vml" Requires="v">
                <p:oleObj name="Equation" r:id="rId4" imgW="622080" imgH="228600" progId="Equation.DSMT4">
                  <p:embed/>
                </p:oleObj>
              </mc:Choice>
              <mc:Fallback>
                <p:oleObj name="Equation" r:id="rId4" imgW="622080" imgH="228600" progId="Equation.DSMT4">
                  <p:embed/>
                  <p:pic>
                    <p:nvPicPr>
                      <p:cNvPr id="11" name="Object 10"/>
                      <p:cNvPicPr>
                        <a:picLocks noChangeAspect="1" noChangeArrowheads="1"/>
                      </p:cNvPicPr>
                      <p:nvPr/>
                    </p:nvPicPr>
                    <p:blipFill>
                      <a:blip r:embed="rId5"/>
                      <a:srcRect/>
                      <a:stretch>
                        <a:fillRect/>
                      </a:stretch>
                    </p:blipFill>
                    <p:spPr bwMode="auto">
                      <a:xfrm>
                        <a:off x="4684613" y="1469111"/>
                        <a:ext cx="1635822" cy="603996"/>
                      </a:xfrm>
                      <a:prstGeom prst="rect">
                        <a:avLst/>
                      </a:prstGeom>
                      <a:noFill/>
                    </p:spPr>
                  </p:pic>
                </p:oleObj>
              </mc:Fallback>
            </mc:AlternateContent>
          </a:graphicData>
        </a:graphic>
      </p:graphicFrame>
      <p:graphicFrame>
        <p:nvGraphicFramePr>
          <p:cNvPr id="13" name="Object 12"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27948281"/>
              </p:ext>
            </p:extLst>
          </p:nvPr>
        </p:nvGraphicFramePr>
        <p:xfrm>
          <a:off x="4549776" y="4636396"/>
          <a:ext cx="5662463" cy="603996"/>
        </p:xfrm>
        <a:graphic>
          <a:graphicData uri="http://schemas.openxmlformats.org/presentationml/2006/ole">
            <mc:AlternateContent xmlns:mc="http://schemas.openxmlformats.org/markup-compatibility/2006">
              <mc:Choice xmlns:v="urn:schemas-microsoft-com:vml" Requires="v">
                <p:oleObj name="Equation" r:id="rId6" imgW="2146300" imgH="228600" progId="Equation.DSMT4">
                  <p:embed/>
                </p:oleObj>
              </mc:Choice>
              <mc:Fallback>
                <p:oleObj name="Equation" r:id="rId6" imgW="2146300" imgH="228600" progId="Equation.DSMT4">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776" y="4636396"/>
                        <a:ext cx="5662463" cy="603996"/>
                      </a:xfrm>
                      <a:prstGeom prst="rect">
                        <a:avLst/>
                      </a:prstGeom>
                      <a:noFill/>
                    </p:spPr>
                  </p:pic>
                </p:oleObj>
              </mc:Fallback>
            </mc:AlternateContent>
          </a:graphicData>
        </a:graphic>
      </p:graphicFrame>
      <p:graphicFrame>
        <p:nvGraphicFramePr>
          <p:cNvPr id="14" name="Object 13"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605884405"/>
              </p:ext>
            </p:extLst>
          </p:nvPr>
        </p:nvGraphicFramePr>
        <p:xfrm>
          <a:off x="4567237" y="5394935"/>
          <a:ext cx="1635822" cy="603996"/>
        </p:xfrm>
        <a:graphic>
          <a:graphicData uri="http://schemas.openxmlformats.org/presentationml/2006/ole">
            <mc:AlternateContent xmlns:mc="http://schemas.openxmlformats.org/markup-compatibility/2006">
              <mc:Choice xmlns:v="urn:schemas-microsoft-com:vml" Requires="v">
                <p:oleObj name="Equation" r:id="rId8" imgW="622080" imgH="228600" progId="Equation.DSMT4">
                  <p:embed/>
                </p:oleObj>
              </mc:Choice>
              <mc:Fallback>
                <p:oleObj name="Equation" r:id="rId8" imgW="622080" imgH="228600" progId="Equation.DSMT4">
                  <p:embed/>
                  <p:pic>
                    <p:nvPicPr>
                      <p:cNvPr id="14" name="Object 13"/>
                      <p:cNvPicPr>
                        <a:picLocks noChangeAspect="1" noChangeArrowheads="1"/>
                      </p:cNvPicPr>
                      <p:nvPr/>
                    </p:nvPicPr>
                    <p:blipFill>
                      <a:blip r:embed="rId9"/>
                      <a:srcRect/>
                      <a:stretch>
                        <a:fillRect/>
                      </a:stretch>
                    </p:blipFill>
                    <p:spPr bwMode="auto">
                      <a:xfrm>
                        <a:off x="4567237" y="5394935"/>
                        <a:ext cx="1635822" cy="603996"/>
                      </a:xfrm>
                      <a:prstGeom prst="rect">
                        <a:avLst/>
                      </a:prstGeom>
                      <a:noFill/>
                    </p:spPr>
                  </p:pic>
                </p:oleObj>
              </mc:Fallback>
            </mc:AlternateContent>
          </a:graphicData>
        </a:graphic>
      </p:graphicFrame>
      <p:graphicFrame>
        <p:nvGraphicFramePr>
          <p:cNvPr id="16" name="Object 15"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63915383"/>
              </p:ext>
            </p:extLst>
          </p:nvPr>
        </p:nvGraphicFramePr>
        <p:xfrm>
          <a:off x="5854865" y="3374458"/>
          <a:ext cx="5662465" cy="528496"/>
        </p:xfrm>
        <a:graphic>
          <a:graphicData uri="http://schemas.openxmlformats.org/presentationml/2006/ole">
            <mc:AlternateContent xmlns:mc="http://schemas.openxmlformats.org/markup-compatibility/2006">
              <mc:Choice xmlns:v="urn:schemas-microsoft-com:vml" Requires="v">
                <p:oleObj name="Equation" r:id="rId10" imgW="2145960" imgH="203040" progId="Equation.DSMT4">
                  <p:embed/>
                </p:oleObj>
              </mc:Choice>
              <mc:Fallback>
                <p:oleObj name="Equation" r:id="rId10" imgW="2145960" imgH="203040" progId="Equation.DSMT4">
                  <p:embed/>
                  <p:pic>
                    <p:nvPicPr>
                      <p:cNvPr id="16" name="Object 15"/>
                      <p:cNvPicPr>
                        <a:picLocks noChangeAspect="1" noChangeArrowheads="1"/>
                      </p:cNvPicPr>
                      <p:nvPr/>
                    </p:nvPicPr>
                    <p:blipFill>
                      <a:blip r:embed="rId11"/>
                      <a:srcRect/>
                      <a:stretch>
                        <a:fillRect/>
                      </a:stretch>
                    </p:blipFill>
                    <p:spPr bwMode="auto">
                      <a:xfrm>
                        <a:off x="5854865" y="3374458"/>
                        <a:ext cx="5662465" cy="528496"/>
                      </a:xfrm>
                      <a:prstGeom prst="rect">
                        <a:avLst/>
                      </a:prstGeom>
                      <a:noFill/>
                    </p:spPr>
                  </p:pic>
                </p:oleObj>
              </mc:Fallback>
            </mc:AlternateContent>
          </a:graphicData>
        </a:graphic>
      </p:graphicFrame>
      <p:graphicFrame>
        <p:nvGraphicFramePr>
          <p:cNvPr id="17" name="Object 16"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169705741"/>
              </p:ext>
            </p:extLst>
          </p:nvPr>
        </p:nvGraphicFramePr>
        <p:xfrm>
          <a:off x="5926138" y="4011843"/>
          <a:ext cx="1786824" cy="528497"/>
        </p:xfrm>
        <a:graphic>
          <a:graphicData uri="http://schemas.openxmlformats.org/presentationml/2006/ole">
            <mc:AlternateContent xmlns:mc="http://schemas.openxmlformats.org/markup-compatibility/2006">
              <mc:Choice xmlns:v="urn:schemas-microsoft-com:vml" Requires="v">
                <p:oleObj name="Equation" r:id="rId12" imgW="672840" imgH="203040" progId="Equation.DSMT4">
                  <p:embed/>
                </p:oleObj>
              </mc:Choice>
              <mc:Fallback>
                <p:oleObj name="Equation" r:id="rId12" imgW="672840" imgH="203040" progId="Equation.DSMT4">
                  <p:embed/>
                  <p:pic>
                    <p:nvPicPr>
                      <p:cNvPr id="17" name="Object 16"/>
                      <p:cNvPicPr>
                        <a:picLocks noChangeAspect="1" noChangeArrowheads="1"/>
                      </p:cNvPicPr>
                      <p:nvPr/>
                    </p:nvPicPr>
                    <p:blipFill>
                      <a:blip r:embed="rId13"/>
                      <a:srcRect/>
                      <a:stretch>
                        <a:fillRect/>
                      </a:stretch>
                    </p:blipFill>
                    <p:spPr bwMode="auto">
                      <a:xfrm>
                        <a:off x="5926138" y="4011843"/>
                        <a:ext cx="1786824" cy="528497"/>
                      </a:xfrm>
                      <a:prstGeom prst="rect">
                        <a:avLst/>
                      </a:prstGeom>
                      <a:noFill/>
                    </p:spPr>
                  </p:pic>
                </p:oleObj>
              </mc:Fallback>
            </mc:AlternateContent>
          </a:graphicData>
        </a:graphic>
      </p:graphicFrame>
      <p:graphicFrame>
        <p:nvGraphicFramePr>
          <p:cNvPr id="19" name="Object 1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019370410"/>
              </p:ext>
            </p:extLst>
          </p:nvPr>
        </p:nvGraphicFramePr>
        <p:xfrm>
          <a:off x="6554703" y="2148632"/>
          <a:ext cx="4403725" cy="604837"/>
        </p:xfrm>
        <a:graphic>
          <a:graphicData uri="http://schemas.openxmlformats.org/presentationml/2006/ole">
            <mc:AlternateContent xmlns:mc="http://schemas.openxmlformats.org/markup-compatibility/2006">
              <mc:Choice xmlns:v="urn:schemas-microsoft-com:vml" Requires="v">
                <p:oleObj name="Equation" r:id="rId14" imgW="1866600" imgH="228600" progId="Equation.DSMT4">
                  <p:embed/>
                </p:oleObj>
              </mc:Choice>
              <mc:Fallback>
                <p:oleObj name="Equation" r:id="rId14" imgW="1866600" imgH="228600" progId="Equation.DSMT4">
                  <p:embed/>
                  <p:pic>
                    <p:nvPicPr>
                      <p:cNvPr id="19" name="Object 18"/>
                      <p:cNvPicPr>
                        <a:picLocks noChangeAspect="1" noChangeArrowheads="1"/>
                      </p:cNvPicPr>
                      <p:nvPr/>
                    </p:nvPicPr>
                    <p:blipFill>
                      <a:blip r:embed="rId15"/>
                      <a:srcRect/>
                      <a:stretch>
                        <a:fillRect/>
                      </a:stretch>
                    </p:blipFill>
                    <p:spPr bwMode="auto">
                      <a:xfrm>
                        <a:off x="6554703" y="2148632"/>
                        <a:ext cx="4403725" cy="604837"/>
                      </a:xfrm>
                      <a:prstGeom prst="rect">
                        <a:avLst/>
                      </a:prstGeom>
                      <a:noFill/>
                    </p:spPr>
                  </p:pic>
                </p:oleObj>
              </mc:Fallback>
            </mc:AlternateContent>
          </a:graphicData>
        </a:graphic>
      </p:graphicFrame>
      <p:sp>
        <p:nvSpPr>
          <p:cNvPr id="21" name="Rectangle 13" descr="OPL20U25GSXzBJYl68kk8uQGfFKzs7yb1M4KJWUiLk6ZEvGF+qCIPSnY57AbBFCvTW2023.15.47+K4lPs7H94VUqPe2XwIsfPRnrXQE//QTEXxb8/8N4CNc6FpgZahzpTjFhMzSA7T/nHJa11DE8Ng2TP3iAmRczFlmslSuUNOgUeb6yRvs0="/>
          <p:cNvSpPr>
            <a:spLocks noChangeArrowheads="1"/>
          </p:cNvSpPr>
          <p:nvPr/>
        </p:nvSpPr>
        <p:spPr bwMode="auto">
          <a:xfrm>
            <a:off x="0" y="733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4" descr="OPL20U25GSXzBJYl68kk8uQGfFKzs7yb1M4KJWUiLk6ZEvGF+qCIPSnY57AbBFCvTW2023.15.47+K4lPs7H94VUqPe2XwIsfPRnrXQE//QTEXxb8/8N4CNc6FpgZahzpTjFhMzSA7T/nHJa11DE8Ng2TP3iAmRczFlmslSuUNOgUeb6yRvs0="/>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9"/>
          <p:cNvSpPr>
            <a:spLocks noChangeArrowheads="1"/>
          </p:cNvSpPr>
          <p:nvPr/>
        </p:nvSpPr>
        <p:spPr bwMode="auto">
          <a:xfrm>
            <a:off x="0" y="2352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rrowheads="1"/>
          </p:cNvSpPr>
          <p:nvPr/>
        </p:nvSpPr>
        <p:spPr bwMode="auto">
          <a:xfrm>
            <a:off x="0" y="255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2"/>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735810861"/>
              </p:ext>
            </p:extLst>
          </p:nvPr>
        </p:nvGraphicFramePr>
        <p:xfrm>
          <a:off x="469900" y="820712"/>
          <a:ext cx="4097337" cy="757237"/>
        </p:xfrm>
        <a:graphic>
          <a:graphicData uri="http://schemas.openxmlformats.org/presentationml/2006/ole">
            <mc:AlternateContent xmlns:mc="http://schemas.openxmlformats.org/markup-compatibility/2006">
              <mc:Choice xmlns:v="urn:schemas-microsoft-com:vml" Requires="v">
                <p:oleObj name="Equation" r:id="rId16" imgW="1498320" imgH="279360" progId="Equation.DSMT4">
                  <p:embed/>
                </p:oleObj>
              </mc:Choice>
              <mc:Fallback>
                <p:oleObj name="Equation" r:id="rId16" imgW="1498320" imgH="279360" progId="Equation.DSMT4">
                  <p:embed/>
                  <p:pic>
                    <p:nvPicPr>
                      <p:cNvPr id="9" name="Object 8"/>
                      <p:cNvPicPr>
                        <a:picLocks noChangeAspect="1" noChangeArrowheads="1"/>
                      </p:cNvPicPr>
                      <p:nvPr/>
                    </p:nvPicPr>
                    <p:blipFill>
                      <a:blip r:embed="rId17"/>
                      <a:srcRect/>
                      <a:stretch>
                        <a:fillRect/>
                      </a:stretch>
                    </p:blipFill>
                    <p:spPr bwMode="auto">
                      <a:xfrm>
                        <a:off x="469900" y="820712"/>
                        <a:ext cx="4097337" cy="757237"/>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3551794"/>
              </p:ext>
            </p:extLst>
          </p:nvPr>
        </p:nvGraphicFramePr>
        <p:xfrm>
          <a:off x="452438" y="4598509"/>
          <a:ext cx="4097338" cy="757238"/>
        </p:xfrm>
        <a:graphic>
          <a:graphicData uri="http://schemas.openxmlformats.org/presentationml/2006/ole">
            <mc:AlternateContent xmlns:mc="http://schemas.openxmlformats.org/markup-compatibility/2006">
              <mc:Choice xmlns:v="urn:schemas-microsoft-com:vml" Requires="v">
                <p:oleObj name="Equation" r:id="rId18" imgW="1498320" imgH="279360" progId="Equation.DSMT4">
                  <p:embed/>
                </p:oleObj>
              </mc:Choice>
              <mc:Fallback>
                <p:oleObj name="Equation" r:id="rId18" imgW="1498320" imgH="279360" progId="Equation.DSMT4">
                  <p:embed/>
                  <p:pic>
                    <p:nvPicPr>
                      <p:cNvPr id="12" name="Object 11"/>
                      <p:cNvPicPr>
                        <a:picLocks noChangeAspect="1" noChangeArrowheads="1"/>
                      </p:cNvPicPr>
                      <p:nvPr/>
                    </p:nvPicPr>
                    <p:blipFill>
                      <a:blip r:embed="rId19"/>
                      <a:srcRect/>
                      <a:stretch>
                        <a:fillRect/>
                      </a:stretch>
                    </p:blipFill>
                    <p:spPr bwMode="auto">
                      <a:xfrm>
                        <a:off x="452438" y="4598509"/>
                        <a:ext cx="4097338" cy="757238"/>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53232539"/>
              </p:ext>
            </p:extLst>
          </p:nvPr>
        </p:nvGraphicFramePr>
        <p:xfrm>
          <a:off x="452438" y="3022335"/>
          <a:ext cx="5473700" cy="1174750"/>
        </p:xfrm>
        <a:graphic>
          <a:graphicData uri="http://schemas.openxmlformats.org/presentationml/2006/ole">
            <mc:AlternateContent xmlns:mc="http://schemas.openxmlformats.org/markup-compatibility/2006">
              <mc:Choice xmlns:v="urn:schemas-microsoft-com:vml" Requires="v">
                <p:oleObj name="Equation" r:id="rId20" imgW="1993680" imgH="431640" progId="Equation.DSMT4">
                  <p:embed/>
                </p:oleObj>
              </mc:Choice>
              <mc:Fallback>
                <p:oleObj name="Equation" r:id="rId20" imgW="1993680" imgH="431640" progId="Equation.DSMT4">
                  <p:embed/>
                  <p:pic>
                    <p:nvPicPr>
                      <p:cNvPr id="15" name="Object 14"/>
                      <p:cNvPicPr>
                        <a:picLocks noChangeAspect="1" noChangeArrowheads="1"/>
                      </p:cNvPicPr>
                      <p:nvPr/>
                    </p:nvPicPr>
                    <p:blipFill>
                      <a:blip r:embed="rId21"/>
                      <a:srcRect/>
                      <a:stretch>
                        <a:fillRect/>
                      </a:stretch>
                    </p:blipFill>
                    <p:spPr bwMode="auto">
                      <a:xfrm>
                        <a:off x="452438" y="3022335"/>
                        <a:ext cx="5473700" cy="1174750"/>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34067084"/>
              </p:ext>
            </p:extLst>
          </p:nvPr>
        </p:nvGraphicFramePr>
        <p:xfrm>
          <a:off x="469900" y="2077747"/>
          <a:ext cx="6084803" cy="757237"/>
        </p:xfrm>
        <a:graphic>
          <a:graphicData uri="http://schemas.openxmlformats.org/presentationml/2006/ole">
            <mc:AlternateContent xmlns:mc="http://schemas.openxmlformats.org/markup-compatibility/2006">
              <mc:Choice xmlns:v="urn:schemas-microsoft-com:vml" Requires="v">
                <p:oleObj name="Equation" r:id="rId22" imgW="2374560" imgH="279360" progId="Equation.DSMT4">
                  <p:embed/>
                </p:oleObj>
              </mc:Choice>
              <mc:Fallback>
                <p:oleObj name="Equation" r:id="rId22" imgW="2374560" imgH="279360" progId="Equation.DSMT4">
                  <p:embed/>
                  <p:pic>
                    <p:nvPicPr>
                      <p:cNvPr id="18" name="Object 17"/>
                      <p:cNvPicPr>
                        <a:picLocks noChangeAspect="1" noChangeArrowheads="1"/>
                      </p:cNvPicPr>
                      <p:nvPr/>
                    </p:nvPicPr>
                    <p:blipFill>
                      <a:blip r:embed="rId23"/>
                      <a:srcRect/>
                      <a:stretch>
                        <a:fillRect/>
                      </a:stretch>
                    </p:blipFill>
                    <p:spPr bwMode="auto">
                      <a:xfrm>
                        <a:off x="469900" y="2077747"/>
                        <a:ext cx="6084803" cy="757237"/>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25471139"/>
              </p:ext>
            </p:extLst>
          </p:nvPr>
        </p:nvGraphicFramePr>
        <p:xfrm>
          <a:off x="10958428" y="2259138"/>
          <a:ext cx="628650" cy="469900"/>
        </p:xfrm>
        <a:graphic>
          <a:graphicData uri="http://schemas.openxmlformats.org/presentationml/2006/ole">
            <mc:AlternateContent xmlns:mc="http://schemas.openxmlformats.org/markup-compatibility/2006">
              <mc:Choice xmlns:v="urn:schemas-microsoft-com:vml" Requires="v">
                <p:oleObj name="Equation" r:id="rId24" imgW="266400" imgH="177480" progId="Equation.DSMT4">
                  <p:embed/>
                </p:oleObj>
              </mc:Choice>
              <mc:Fallback>
                <p:oleObj name="Equation" r:id="rId24" imgW="266400" imgH="177480" progId="Equation.DSMT4">
                  <p:embed/>
                  <p:pic>
                    <p:nvPicPr>
                      <p:cNvPr id="19" name="Object 18"/>
                      <p:cNvPicPr>
                        <a:picLocks noChangeAspect="1" noChangeArrowheads="1"/>
                      </p:cNvPicPr>
                      <p:nvPr/>
                    </p:nvPicPr>
                    <p:blipFill>
                      <a:blip r:embed="rId25"/>
                      <a:srcRect/>
                      <a:stretch>
                        <a:fillRect/>
                      </a:stretch>
                    </p:blipFill>
                    <p:spPr bwMode="auto">
                      <a:xfrm>
                        <a:off x="10958428" y="2259138"/>
                        <a:ext cx="628650" cy="469900"/>
                      </a:xfrm>
                      <a:prstGeom prst="rect">
                        <a:avLst/>
                      </a:prstGeom>
                      <a:noFill/>
                    </p:spPr>
                  </p:pic>
                </p:oleObj>
              </mc:Fallback>
            </mc:AlternateContent>
          </a:graphicData>
        </a:graphic>
      </p:graphicFrame>
    </p:spTree>
    <p:extLst>
      <p:ext uri="{BB962C8B-B14F-4D97-AF65-F5344CB8AC3E}">
        <p14:creationId xmlns:p14="http://schemas.microsoft.com/office/powerpoint/2010/main" val="10626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descr="OPL20U25GSXzBJYl68kk8uQGfFKzs7yb1M4KJWUiLk6ZEvGF+qCIPSnY57AbBFCvTW2023.15.47+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6" name="Hình ảnh 3" descr="OPL20U25GSXzBJYl68kk8uQGfFKzs7yb1M4KJWUiLk6ZEvGF+qCIPSnY57AbBFCvTW2023.15.47+K4lPs7H94VUqPe2XwIsfPRnrXQE//QTEXxb8/8N4CNc6FpgZahzpTjFhMzSA7T/nHJa11DE8Ng2TP3iAmRczFlmslSuUNOgUeb6yRvs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7" name="TextBox 10" descr="OPL20U25GSXzBJYl68kk8uQGfFKzs7yb1M4KJWUiLk6ZEvGF+qCIPSnY57AbBFCvTW2023.15.47+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r>
              <a:rPr lang="en-GB" altLang="en-US" sz="4267"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180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140414" y="164387"/>
            <a:ext cx="6496692" cy="5078313"/>
          </a:xfrm>
          <a:prstGeom prst="rect">
            <a:avLst/>
          </a:prstGeom>
        </p:spPr>
        <p:txBody>
          <a:bodyPr wrap="square">
            <a:spAutoFit/>
          </a:bodyPr>
          <a:lstStyle/>
          <a:p>
            <a:pPr algn="just">
              <a:lnSpc>
                <a:spcPct val="120000"/>
              </a:lnSpc>
            </a:pPr>
            <a:r>
              <a:rPr lang="en-US" sz="3000" b="1" u="sng">
                <a:solidFill>
                  <a:srgbClr val="FF0000"/>
                </a:solidFill>
                <a:latin typeface="Times New Roman" panose="02020603050405020304" pitchFamily="18" charset="0"/>
                <a:cs typeface="Times New Roman" panose="02020603050405020304" pitchFamily="18" charset="0"/>
              </a:rPr>
              <a:t>Bài 6 SGK: </a:t>
            </a:r>
            <a:r>
              <a:rPr lang="vi-VN" sz="3000">
                <a:solidFill>
                  <a:srgbClr val="000000"/>
                </a:solidFill>
                <a:latin typeface="Times New Roman" panose="02020603050405020304" pitchFamily="18" charset="0"/>
                <a:cs typeface="Times New Roman" panose="02020603050405020304" pitchFamily="18" charset="0"/>
              </a:rPr>
              <a:t>Bạn Hạnh dự định cắt một miếng bìa có dạng tam giác vuông với độ dài hai cạnh góc vuông lầm lượt là 6 (cm), 8 (cm). Sau khi xem xét lại, bạn Hạnh quyết định tăng độ dài cạnh góc vuông 6 (cm) thêm x (cm) và tăng độ dài cạnh góc vuông 8 (cm) thêm y(cm) (hình 2). Viết đa thức biểu thị diện tích phần tăng thêm của miếng bìa theo x và y.</a:t>
            </a:r>
            <a:endParaRPr lang="en-US" sz="3000">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47+K4lPs7H94VUqPe2XwIsfPRnrXQE//QTEXxb8/8N4CNc6FpgZahzpTjFhMzSA7T/nHJa11DE8Ng2TP3iAmRczFlmslSuUNOgUeb6yRvs0="/>
          <p:cNvPicPr>
            <a:picLocks noChangeAspect="1"/>
          </p:cNvPicPr>
          <p:nvPr/>
        </p:nvPicPr>
        <p:blipFill>
          <a:blip r:embed="rId2"/>
          <a:stretch>
            <a:fillRect/>
          </a:stretch>
        </p:blipFill>
        <p:spPr>
          <a:xfrm>
            <a:off x="6754358" y="0"/>
            <a:ext cx="5437642" cy="4541597"/>
          </a:xfrm>
          <a:prstGeom prst="rect">
            <a:avLst/>
          </a:prstGeom>
        </p:spPr>
      </p:pic>
      <p:pic>
        <p:nvPicPr>
          <p:cNvPr id="4" name="Picture 3" descr="OPL20U25GSXzBJYl68kk8uQGfFKzs7yb1M4KJWUiLk6ZEvGF+qCIPSnY57AbBFCvTW2023.15.47+K4lPs7H94VUqPe2XwIsfPRnrXQE//QTEXxb8/8N4CNc6FpgZahzpTjFhMzSA7T/nHJa11DE8Ng2TP3iAmRczFlmslSuUNOgUeb6yRvs0="/>
          <p:cNvPicPr>
            <a:picLocks noChangeAspect="1"/>
          </p:cNvPicPr>
          <p:nvPr/>
        </p:nvPicPr>
        <p:blipFill>
          <a:blip r:embed="rId3"/>
          <a:stretch>
            <a:fillRect/>
          </a:stretch>
        </p:blipFill>
        <p:spPr>
          <a:xfrm>
            <a:off x="10545937" y="4760794"/>
            <a:ext cx="1646063" cy="2097206"/>
          </a:xfrm>
          <a:prstGeom prst="rect">
            <a:avLst/>
          </a:prstGeom>
        </p:spPr>
      </p:pic>
    </p:spTree>
    <p:extLst>
      <p:ext uri="{BB962C8B-B14F-4D97-AF65-F5344CB8AC3E}">
        <p14:creationId xmlns:p14="http://schemas.microsoft.com/office/powerpoint/2010/main" val="3703185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47+K4lPs7H94VUqPe2XwIsfPRnrXQE//QTEXxb8/8N4CNc6FpgZahzpTjFhMzSA7T/nHJa11DE8Ng2TP3iAmRczFlmslSuUNOgUeb6yRvs0="/>
          <p:cNvSpPr/>
          <p:nvPr/>
        </p:nvSpPr>
        <p:spPr>
          <a:xfrm>
            <a:off x="0" y="44121"/>
            <a:ext cx="2769041" cy="609398"/>
          </a:xfrm>
          <a:prstGeom prst="rect">
            <a:avLst/>
          </a:prstGeom>
        </p:spPr>
        <p:txBody>
          <a:bodyPr wrap="square">
            <a:spAutoFit/>
          </a:bodyPr>
          <a:lstStyle/>
          <a:p>
            <a:pPr algn="just">
              <a:lnSpc>
                <a:spcPct val="120000"/>
              </a:lnSpc>
            </a:pPr>
            <a:r>
              <a:rPr lang="en-US" sz="2800" b="1" u="sng">
                <a:solidFill>
                  <a:srgbClr val="FF0000"/>
                </a:solidFill>
                <a:latin typeface="Times New Roman" panose="02020603050405020304" pitchFamily="18" charset="0"/>
                <a:cs typeface="Times New Roman" panose="02020603050405020304" pitchFamily="18" charset="0"/>
              </a:rPr>
              <a:t>Bài 6 SGK:</a:t>
            </a:r>
            <a:endParaRPr lang="en-US" sz="2800">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47+K4lPs7H94VUqPe2XwIsfPRnrXQE//QTEXxb8/8N4CNc6FpgZahzpTjFhMzSA7T/nHJa11DE8Ng2TP3iAmRczFlmslSuUNOgUeb6yRvs0="/>
          <p:cNvPicPr>
            <a:picLocks noChangeAspect="1"/>
          </p:cNvPicPr>
          <p:nvPr/>
        </p:nvPicPr>
        <p:blipFill>
          <a:blip r:embed="rId2"/>
          <a:stretch>
            <a:fillRect/>
          </a:stretch>
        </p:blipFill>
        <p:spPr>
          <a:xfrm>
            <a:off x="6938439" y="436254"/>
            <a:ext cx="5165793" cy="4314545"/>
          </a:xfrm>
          <a:prstGeom prst="rect">
            <a:avLst/>
          </a:prstGeom>
        </p:spPr>
      </p:pic>
      <p:sp>
        <p:nvSpPr>
          <p:cNvPr id="4" name="Rectangle 3" descr="OPL20U25GSXzBJYl68kk8uQGfFKzs7yb1M4KJWUiLk6ZEvGF+qCIPSnY57AbBFCvTW2023.15.47+K4lPs7H94VUqPe2XwIsfPRnrXQE//QTEXxb8/8N4CNc6FpgZahzpTjFhMzSA7T/nHJa11DE8Ng2TP3iAmRczFlmslSuUNOgUeb6yRvs0="/>
          <p:cNvSpPr/>
          <p:nvPr/>
        </p:nvSpPr>
        <p:spPr>
          <a:xfrm>
            <a:off x="87630" y="584998"/>
            <a:ext cx="8055874"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5" name="Rectangle 4" descr="OPL20U25GSXzBJYl68kk8uQGfFKzs7yb1M4KJWUiLk6ZEvGF+qCIPSnY57AbBFCvTW2023.15.47+K4lPs7H94VUqPe2XwIsfPRnrXQE//QTEXxb8/8N4CNc6FpgZahzpTjFhMzSA7T/nHJa11DE8Ng2TP3iAmRczFlmslSuUNOgUeb6yRvs0="/>
          <p:cNvSpPr/>
          <p:nvPr/>
        </p:nvSpPr>
        <p:spPr>
          <a:xfrm>
            <a:off x="-2955" y="1873480"/>
            <a:ext cx="7223667"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
        <p:nvSpPr>
          <p:cNvPr id="6" name="Rectangle 5" descr="OPL20U25GSXzBJYl68kk8uQGfFKzs7yb1M4KJWUiLk6ZEvGF+qCIPSnY57AbBFCvTW2023.15.47+K4lPs7H94VUqPe2XwIsfPRnrXQE//QTEXxb8/8N4CNc6FpgZahzpTjFhMzSA7T/nHJa11DE8Ng2TP3iAmRczFlmslSuUNOgUeb6yRvs0="/>
          <p:cNvSpPr/>
          <p:nvPr/>
        </p:nvSpPr>
        <p:spPr>
          <a:xfrm>
            <a:off x="87630" y="3211747"/>
            <a:ext cx="4842992" cy="523220"/>
          </a:xfrm>
          <a:prstGeom prst="rect">
            <a:avLst/>
          </a:prstGeom>
        </p:spPr>
        <p:txBody>
          <a:bodyPr wrap="none">
            <a:spAutoFit/>
          </a:bodyPr>
          <a:lstStyle/>
          <a:p>
            <a:r>
              <a:rPr lang="en-US" sz="2800">
                <a:latin typeface="Times New Roman" panose="02020603050405020304" pitchFamily="18" charset="0"/>
                <a:cs typeface="Times New Roman" panose="02020603050405020304" pitchFamily="18" charset="0"/>
              </a:rPr>
              <a:t>Diện tích của phần tăng thêm là:</a:t>
            </a:r>
          </a:p>
        </p:txBody>
      </p:sp>
      <p:sp>
        <p:nvSpPr>
          <p:cNvPr id="7" name="Rectangle 6" descr="OPL20U25GSXzBJYl68kk8uQGfFKzs7yb1M4KJWUiLk6ZEvGF+qCIPSnY57AbBFCvTW2023.15.47+K4lPs7H94VUqPe2XwIsfPRnrXQE//QTEXxb8/8N4CNc6FpgZahzpTjFhMzSA7T/nHJa11DE8Ng2TP3iAmRczFlmslSuUNOgUeb6yRvs0="/>
          <p:cNvSpPr/>
          <p:nvPr/>
        </p:nvSpPr>
        <p:spPr>
          <a:xfrm>
            <a:off x="-149464" y="6095168"/>
            <a:ext cx="12445383"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Vậy đa thức biểu thị diện tích phần tăng thêm của miếng bìa là:                           (cm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p>
        </p:txBody>
      </p:sp>
      <p:graphicFrame>
        <p:nvGraphicFramePr>
          <p:cNvPr id="8" name="Object 7"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435724314"/>
              </p:ext>
            </p:extLst>
          </p:nvPr>
        </p:nvGraphicFramePr>
        <p:xfrm>
          <a:off x="2563273" y="1017045"/>
          <a:ext cx="2879868" cy="926062"/>
        </p:xfrm>
        <a:graphic>
          <a:graphicData uri="http://schemas.openxmlformats.org/presentationml/2006/ole">
            <mc:AlternateContent xmlns:mc="http://schemas.openxmlformats.org/markup-compatibility/2006">
              <mc:Choice xmlns:v="urn:schemas-microsoft-com:vml" Requires="v">
                <p:oleObj name="Equation" r:id="rId3" imgW="1981080" imgH="558720" progId="Equation.DSMT4">
                  <p:embed/>
                </p:oleObj>
              </mc:Choice>
              <mc:Fallback>
                <p:oleObj name="Equation" r:id="rId3" imgW="1981080" imgH="558720" progId="Equation.DSMT4">
                  <p:embed/>
                  <p:pic>
                    <p:nvPicPr>
                      <p:cNvPr id="0" name=""/>
                      <p:cNvPicPr/>
                      <p:nvPr/>
                    </p:nvPicPr>
                    <p:blipFill>
                      <a:blip r:embed="rId4"/>
                      <a:stretch>
                        <a:fillRect/>
                      </a:stretch>
                    </p:blipFill>
                    <p:spPr>
                      <a:xfrm>
                        <a:off x="2563273" y="1017045"/>
                        <a:ext cx="2879868" cy="926062"/>
                      </a:xfrm>
                      <a:prstGeom prst="rect">
                        <a:avLst/>
                      </a:prstGeom>
                    </p:spPr>
                  </p:pic>
                </p:oleObj>
              </mc:Fallback>
            </mc:AlternateContent>
          </a:graphicData>
        </a:graphic>
      </p:graphicFrame>
      <p:graphicFrame>
        <p:nvGraphicFramePr>
          <p:cNvPr id="9" name="Object 8"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90912840"/>
              </p:ext>
            </p:extLst>
          </p:nvPr>
        </p:nvGraphicFramePr>
        <p:xfrm>
          <a:off x="2388254" y="2351153"/>
          <a:ext cx="3229905" cy="925984"/>
        </p:xfrm>
        <a:graphic>
          <a:graphicData uri="http://schemas.openxmlformats.org/presentationml/2006/ole">
            <mc:AlternateContent xmlns:mc="http://schemas.openxmlformats.org/markup-compatibility/2006">
              <mc:Choice xmlns:v="urn:schemas-microsoft-com:vml" Requires="v">
                <p:oleObj name="Equation" r:id="rId5" imgW="2222280" imgH="558720" progId="Equation.DSMT4">
                  <p:embed/>
                </p:oleObj>
              </mc:Choice>
              <mc:Fallback>
                <p:oleObj name="Equation" r:id="rId5" imgW="2222280" imgH="558720" progId="Equation.DSMT4">
                  <p:embed/>
                  <p:pic>
                    <p:nvPicPr>
                      <p:cNvPr id="8" name="Object 7"/>
                      <p:cNvPicPr/>
                      <p:nvPr/>
                    </p:nvPicPr>
                    <p:blipFill>
                      <a:blip r:embed="rId6"/>
                      <a:stretch>
                        <a:fillRect/>
                      </a:stretch>
                    </p:blipFill>
                    <p:spPr>
                      <a:xfrm>
                        <a:off x="2388254" y="2351153"/>
                        <a:ext cx="3229905" cy="925984"/>
                      </a:xfrm>
                      <a:prstGeom prst="rect">
                        <a:avLst/>
                      </a:prstGeom>
                    </p:spPr>
                  </p:pic>
                </p:oleObj>
              </mc:Fallback>
            </mc:AlternateContent>
          </a:graphicData>
        </a:graphic>
      </p:graphicFrame>
      <p:graphicFrame>
        <p:nvGraphicFramePr>
          <p:cNvPr id="10" name="Object 9"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929305306"/>
              </p:ext>
            </p:extLst>
          </p:nvPr>
        </p:nvGraphicFramePr>
        <p:xfrm>
          <a:off x="454022" y="3754810"/>
          <a:ext cx="3201868" cy="925984"/>
        </p:xfrm>
        <a:graphic>
          <a:graphicData uri="http://schemas.openxmlformats.org/presentationml/2006/ole">
            <mc:AlternateContent xmlns:mc="http://schemas.openxmlformats.org/markup-compatibility/2006">
              <mc:Choice xmlns:v="urn:schemas-microsoft-com:vml" Requires="v">
                <p:oleObj name="Equation" r:id="rId7" imgW="2044440" imgH="558720" progId="Equation.DSMT4">
                  <p:embed/>
                </p:oleObj>
              </mc:Choice>
              <mc:Fallback>
                <p:oleObj name="Equation" r:id="rId7" imgW="2044440" imgH="558720" progId="Equation.DSMT4">
                  <p:embed/>
                  <p:pic>
                    <p:nvPicPr>
                      <p:cNvPr id="9" name="Object 8"/>
                      <p:cNvPicPr/>
                      <p:nvPr/>
                    </p:nvPicPr>
                    <p:blipFill>
                      <a:blip r:embed="rId8"/>
                      <a:stretch>
                        <a:fillRect/>
                      </a:stretch>
                    </p:blipFill>
                    <p:spPr>
                      <a:xfrm>
                        <a:off x="454022" y="3754810"/>
                        <a:ext cx="3201868" cy="925984"/>
                      </a:xfrm>
                      <a:prstGeom prst="rect">
                        <a:avLst/>
                      </a:prstGeom>
                    </p:spPr>
                  </p:pic>
                </p:oleObj>
              </mc:Fallback>
            </mc:AlternateContent>
          </a:graphicData>
        </a:graphic>
      </p:graphicFrame>
      <p:graphicFrame>
        <p:nvGraphicFramePr>
          <p:cNvPr id="11" name="Object 10" descr="OPL20U25GSXzBJYl68kk8uQGfFKzs7yb1M4KJWUiLk6ZEvGF+qCIPSnY57AbBFCvTW2023.15.47+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85745243"/>
              </p:ext>
            </p:extLst>
          </p:nvPr>
        </p:nvGraphicFramePr>
        <p:xfrm>
          <a:off x="3655890" y="3754809"/>
          <a:ext cx="4057256" cy="925985"/>
        </p:xfrm>
        <a:graphic>
          <a:graphicData uri="http://schemas.openxmlformats.org/presentationml/2006/ole">
            <mc:AlternateContent xmlns:mc="http://schemas.openxmlformats.org/markup-compatibility/2006">
              <mc:Choice xmlns:v="urn:schemas-microsoft-com:vml" Requires="v">
                <p:oleObj name="Equation" r:id="rId9" imgW="2590560" imgH="558720" progId="Equation.DSMT4">
                  <p:embed/>
                </p:oleObj>
              </mc:Choice>
              <mc:Fallback>
                <p:oleObj name="Equation" r:id="rId9" imgW="2590560" imgH="558720" progId="Equation.DSMT4">
                  <p:embed/>
                  <p:pic>
                    <p:nvPicPr>
                      <p:cNvPr id="10" name="Object 9"/>
                      <p:cNvPicPr/>
                      <p:nvPr/>
                    </p:nvPicPr>
                    <p:blipFill>
                      <a:blip r:embed="rId10"/>
                      <a:stretch>
                        <a:fillRect/>
                      </a:stretch>
                    </p:blipFill>
                    <p:spPr>
                      <a:xfrm>
                        <a:off x="3655890" y="3754809"/>
                        <a:ext cx="4057256" cy="92598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20867335"/>
              </p:ext>
            </p:extLst>
          </p:nvPr>
        </p:nvGraphicFramePr>
        <p:xfrm>
          <a:off x="3623262" y="4563331"/>
          <a:ext cx="3779019" cy="925984"/>
        </p:xfrm>
        <a:graphic>
          <a:graphicData uri="http://schemas.openxmlformats.org/presentationml/2006/ole">
            <mc:AlternateContent xmlns:mc="http://schemas.openxmlformats.org/markup-compatibility/2006">
              <mc:Choice xmlns:v="urn:schemas-microsoft-com:vml" Requires="v">
                <p:oleObj name="Equation" r:id="rId11" imgW="2412720" imgH="558720" progId="Equation.DSMT4">
                  <p:embed/>
                </p:oleObj>
              </mc:Choice>
              <mc:Fallback>
                <p:oleObj name="Equation" r:id="rId11" imgW="2412720" imgH="558720" progId="Equation.DSMT4">
                  <p:embed/>
                  <p:pic>
                    <p:nvPicPr>
                      <p:cNvPr id="11" name="Object 10"/>
                      <p:cNvPicPr/>
                      <p:nvPr/>
                    </p:nvPicPr>
                    <p:blipFill>
                      <a:blip r:embed="rId12"/>
                      <a:stretch>
                        <a:fillRect/>
                      </a:stretch>
                    </p:blipFill>
                    <p:spPr>
                      <a:xfrm>
                        <a:off x="3623262" y="4563331"/>
                        <a:ext cx="3779019" cy="92598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80955872"/>
              </p:ext>
            </p:extLst>
          </p:nvPr>
        </p:nvGraphicFramePr>
        <p:xfrm>
          <a:off x="3597154" y="5310262"/>
          <a:ext cx="2427581" cy="925984"/>
        </p:xfrm>
        <a:graphic>
          <a:graphicData uri="http://schemas.openxmlformats.org/presentationml/2006/ole">
            <mc:AlternateContent xmlns:mc="http://schemas.openxmlformats.org/markup-compatibility/2006">
              <mc:Choice xmlns:v="urn:schemas-microsoft-com:vml" Requires="v">
                <p:oleObj name="Equation" r:id="rId13" imgW="1549080" imgH="558720" progId="Equation.DSMT4">
                  <p:embed/>
                </p:oleObj>
              </mc:Choice>
              <mc:Fallback>
                <p:oleObj name="Equation" r:id="rId13" imgW="1549080" imgH="558720" progId="Equation.DSMT4">
                  <p:embed/>
                  <p:pic>
                    <p:nvPicPr>
                      <p:cNvPr id="12" name="Object 11"/>
                      <p:cNvPicPr/>
                      <p:nvPr/>
                    </p:nvPicPr>
                    <p:blipFill>
                      <a:blip r:embed="rId14"/>
                      <a:stretch>
                        <a:fillRect/>
                      </a:stretch>
                    </p:blipFill>
                    <p:spPr>
                      <a:xfrm>
                        <a:off x="3597154" y="5310262"/>
                        <a:ext cx="2427581" cy="92598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2468298"/>
              </p:ext>
            </p:extLst>
          </p:nvPr>
        </p:nvGraphicFramePr>
        <p:xfrm>
          <a:off x="9129035" y="5930900"/>
          <a:ext cx="2189163" cy="927100"/>
        </p:xfrm>
        <a:graphic>
          <a:graphicData uri="http://schemas.openxmlformats.org/presentationml/2006/ole">
            <mc:AlternateContent xmlns:mc="http://schemas.openxmlformats.org/markup-compatibility/2006">
              <mc:Choice xmlns:v="urn:schemas-microsoft-com:vml" Requires="v">
                <p:oleObj name="Equation" r:id="rId15" imgW="1396800" imgH="558720" progId="Equation.DSMT4">
                  <p:embed/>
                </p:oleObj>
              </mc:Choice>
              <mc:Fallback>
                <p:oleObj name="Equation" r:id="rId15" imgW="1396800" imgH="558720" progId="Equation.DSMT4">
                  <p:embed/>
                  <p:pic>
                    <p:nvPicPr>
                      <p:cNvPr id="13" name="Object 12"/>
                      <p:cNvPicPr/>
                      <p:nvPr/>
                    </p:nvPicPr>
                    <p:blipFill>
                      <a:blip r:embed="rId16"/>
                      <a:stretch>
                        <a:fillRect/>
                      </a:stretch>
                    </p:blipFill>
                    <p:spPr>
                      <a:xfrm>
                        <a:off x="9129035" y="5930900"/>
                        <a:ext cx="2189163" cy="927100"/>
                      </a:xfrm>
                      <a:prstGeom prst="rect">
                        <a:avLst/>
                      </a:prstGeom>
                    </p:spPr>
                  </p:pic>
                </p:oleObj>
              </mc:Fallback>
            </mc:AlternateContent>
          </a:graphicData>
        </a:graphic>
      </p:graphicFrame>
    </p:spTree>
    <p:extLst>
      <p:ext uri="{BB962C8B-B14F-4D97-AF65-F5344CB8AC3E}">
        <p14:creationId xmlns:p14="http://schemas.microsoft.com/office/powerpoint/2010/main" val="20449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03200" y="177801"/>
            <a:ext cx="10363200" cy="830997"/>
          </a:xfrm>
          <a:prstGeom prst="rect">
            <a:avLst/>
          </a:prstGeom>
          <a:noFill/>
        </p:spPr>
        <p:txBody>
          <a:bodyPr wrap="square">
            <a:spAutoFit/>
          </a:bodyPr>
          <a:lstStyle/>
          <a:p>
            <a:pPr algn="ctr"/>
            <a:r>
              <a:rPr lang="en-US" sz="4800" b="1" dirty="0">
                <a:solidFill>
                  <a:srgbClr val="FF0000"/>
                </a:solidFill>
                <a:latin typeface="Times New Roman" panose="02020603050405020304" pitchFamily="18" charset="0"/>
                <a:ea typeface="Calibri" panose="020F0502020204030204" pitchFamily="34" charset="0"/>
              </a:rPr>
              <a:t> HƯỚNG DẪN VỀ NHÀ</a:t>
            </a:r>
            <a:endParaRPr lang="en-US" sz="4800" dirty="0">
              <a:solidFill>
                <a:prstClr val="black"/>
              </a:solidFill>
            </a:endParaRPr>
          </a:p>
        </p:txBody>
      </p:sp>
      <p:sp>
        <p:nvSpPr>
          <p:cNvPr id="2" name="Rectangle 1" descr="OPL20U25GSXzBJYl68kk8uQGfFKzs7yb1M4KJWUiLk6ZEvGF+qCIPSnY57AbBFCvTW2023.15.47+K4lPs7H94VUqPe2XwIsfPRnrXQE//QTEXxb8/8N4CNc6FpgZahzpTjFhMzSA7T/nHJa11DE8Ng2TP3iAmRczFlmslSuUNOgUeb6yRvs0="/>
          <p:cNvSpPr/>
          <p:nvPr/>
        </p:nvSpPr>
        <p:spPr>
          <a:xfrm>
            <a:off x="982895" y="1342021"/>
            <a:ext cx="9825518" cy="2092881"/>
          </a:xfrm>
          <a:prstGeom prst="rect">
            <a:avLst/>
          </a:prstGeom>
        </p:spPr>
        <p:txBody>
          <a:bodyPr wrap="square">
            <a:spAutoFit/>
          </a:bodyPr>
          <a:lstStyle/>
          <a:p>
            <a:pPr algn="just">
              <a:spcBef>
                <a:spcPts val="300"/>
              </a:spcBef>
              <a:spcAft>
                <a:spcPts val="300"/>
              </a:spcAft>
            </a:pPr>
            <a:r>
              <a:rPr lang="en-US" sz="3000">
                <a:latin typeface="Times New Roman" panose="02020603050405020304" pitchFamily="18" charset="0"/>
                <a:ea typeface="Times New Roman" panose="02020603050405020304" pitchFamily="18" charset="0"/>
              </a:rPr>
              <a:t>- Đọc lại toàn bộ nội dungbài đã học.</a:t>
            </a:r>
          </a:p>
          <a:p>
            <a:pPr algn="just">
              <a:spcBef>
                <a:spcPts val="300"/>
              </a:spcBef>
              <a:spcAft>
                <a:spcPts val="300"/>
              </a:spcAft>
            </a:pPr>
            <a:r>
              <a:rPr lang="en-US" sz="3000">
                <a:latin typeface="Times New Roman" panose="02020603050405020304" pitchFamily="18" charset="0"/>
                <a:ea typeface="Times New Roman" panose="02020603050405020304" pitchFamily="18" charset="0"/>
              </a:rPr>
              <a:t>- Học và ghi nhớ các quy tắc về phép nhân, phép chia đơn thức, đa thức nhiều biến.</a:t>
            </a:r>
          </a:p>
          <a:p>
            <a:pPr algn="just">
              <a:spcBef>
                <a:spcPts val="300"/>
              </a:spcBef>
              <a:spcAft>
                <a:spcPts val="300"/>
              </a:spcAft>
            </a:pPr>
            <a:r>
              <a:rPr lang="en-US" sz="3000">
                <a:latin typeface="Times New Roman" panose="02020603050405020304" pitchFamily="18" charset="0"/>
                <a:ea typeface="Times New Roman" panose="02020603050405020304" pitchFamily="18" charset="0"/>
              </a:rPr>
              <a:t>- Làm bài tập: Bài 1; 2; 4 SGK/17</a:t>
            </a:r>
          </a:p>
        </p:txBody>
      </p:sp>
    </p:spTree>
    <p:extLst>
      <p:ext uri="{BB962C8B-B14F-4D97-AF65-F5344CB8AC3E}">
        <p14:creationId xmlns:p14="http://schemas.microsoft.com/office/powerpoint/2010/main" val="111749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22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3873281" y="231249"/>
            <a:ext cx="4236304" cy="4953000"/>
          </a:xfrm>
          <a:prstGeom prst="rect">
            <a:avLst/>
          </a:prstGeom>
          <a:noFill/>
        </p:spPr>
      </p:pic>
      <p:sp>
        <p:nvSpPr>
          <p:cNvPr id="10" name="Hình chữ nhật 9"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951305" y="5810869"/>
            <a:ext cx="6677404" cy="1200329"/>
          </a:xfrm>
          <a:prstGeom prst="rect">
            <a:avLst/>
          </a:prstGeom>
          <a:noFill/>
        </p:spPr>
        <p:txBody>
          <a:bodyPr wrap="none" lIns="91440" tIns="45720" rIns="91440" bIns="45720">
            <a:spAutoFit/>
          </a:bodyPr>
          <a:lstStyle/>
          <a:p>
            <a:pPr algn="ctr" defTabSz="1219170"/>
            <a:r>
              <a:rPr lang="en-US" sz="72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Calibri"/>
              </a:rPr>
              <a:t>CÁC HOẠT ĐỘNG</a:t>
            </a:r>
            <a:endParaRPr lang="vi-VN" sz="7200" b="1" dirty="0">
              <a:ln w="13462">
                <a:solidFill>
                  <a:prstClr val="white"/>
                </a:solidFill>
                <a:prstDash val="solid"/>
              </a:ln>
              <a:solidFill>
                <a:prstClr val="black">
                  <a:lumMod val="85000"/>
                  <a:lumOff val="15000"/>
                </a:prstClr>
              </a:solidFill>
              <a:effectLst>
                <a:outerShdw dist="38100" dir="2700000" algn="bl" rotWithShape="0">
                  <a:srgbClr val="4BACC6"/>
                </a:outerShdw>
              </a:effectLst>
              <a:latin typeface="Arial" panose="020B0604020202020204" pitchFamily="34" charset="0"/>
            </a:endParaRPr>
          </a:p>
        </p:txBody>
      </p:sp>
      <p:grpSp>
        <p:nvGrpSpPr>
          <p:cNvPr id="12" name="Nhóm 11"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552028" cy="584775"/>
            </a:xfrm>
            <a:prstGeom prst="rect">
              <a:avLst/>
            </a:prstGeom>
            <a:noFill/>
          </p:spPr>
          <p:txBody>
            <a:bodyPr wrap="none" rtlCol="0">
              <a:spAutoFit/>
            </a:bodyPr>
            <a:lstStyle/>
            <a:p>
              <a:pPr defTabSz="1219170"/>
              <a:r>
                <a:rPr lang="en-US" sz="3200" b="1" dirty="0" err="1">
                  <a:solidFill>
                    <a:srgbClr val="002060"/>
                  </a:solidFill>
                  <a:latin typeface="Calibri"/>
                </a:rPr>
                <a:t>Mở</a:t>
              </a:r>
              <a:r>
                <a:rPr lang="en-US" sz="3200" b="1" dirty="0">
                  <a:solidFill>
                    <a:srgbClr val="002060"/>
                  </a:solidFill>
                  <a:latin typeface="Calibri"/>
                </a:rPr>
                <a:t> </a:t>
              </a:r>
              <a:r>
                <a:rPr lang="en-US" sz="3200" b="1" dirty="0" err="1">
                  <a:solidFill>
                    <a:srgbClr val="002060"/>
                  </a:solidFill>
                  <a:latin typeface="Calibri"/>
                </a:rPr>
                <a:t>đầu</a:t>
              </a:r>
              <a:endParaRPr lang="en-US" sz="3200" b="1" dirty="0">
                <a:solidFill>
                  <a:srgbClr val="002060"/>
                </a:solidFill>
                <a:latin typeface="Calibri"/>
              </a:endParaRPr>
            </a:p>
          </p:txBody>
        </p:sp>
      </p:grpSp>
      <p:grpSp>
        <p:nvGrpSpPr>
          <p:cNvPr id="13" name="Nhóm 1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algn="ctr" defTabSz="1219170"/>
              <a:r>
                <a:rPr lang="en-US" sz="3200" b="1" dirty="0" err="1">
                  <a:solidFill>
                    <a:srgbClr val="002060"/>
                  </a:solidFill>
                  <a:latin typeface="Calibri"/>
                </a:rPr>
                <a:t>Hình</a:t>
              </a:r>
              <a:r>
                <a:rPr lang="en-US" sz="3200" b="1" dirty="0">
                  <a:solidFill>
                    <a:srgbClr val="002060"/>
                  </a:solidFill>
                  <a:latin typeface="Calibri"/>
                </a:rPr>
                <a:t> </a:t>
              </a:r>
              <a:r>
                <a:rPr lang="en-US" sz="3200" b="1" dirty="0" err="1">
                  <a:solidFill>
                    <a:srgbClr val="002060"/>
                  </a:solidFill>
                  <a:latin typeface="Calibri"/>
                </a:rPr>
                <a:t>thành</a:t>
              </a:r>
              <a:r>
                <a:rPr lang="en-US" sz="3200" b="1" dirty="0">
                  <a:solidFill>
                    <a:srgbClr val="002060"/>
                  </a:solidFill>
                  <a:latin typeface="Calibri"/>
                </a:rPr>
                <a:t> </a:t>
              </a:r>
              <a:r>
                <a:rPr lang="en-US" sz="3200" b="1" dirty="0" err="1">
                  <a:solidFill>
                    <a:srgbClr val="002060"/>
                  </a:solidFill>
                  <a:latin typeface="Calibri"/>
                </a:rPr>
                <a:t>kiến</a:t>
              </a:r>
              <a:r>
                <a:rPr lang="en-US" sz="3200" b="1" dirty="0">
                  <a:solidFill>
                    <a:srgbClr val="002060"/>
                  </a:solidFill>
                  <a:latin typeface="Calibri"/>
                </a:rPr>
                <a:t> </a:t>
              </a:r>
              <a:r>
                <a:rPr lang="en-US" sz="3200" b="1" dirty="0" err="1">
                  <a:solidFill>
                    <a:srgbClr val="002060"/>
                  </a:solidFill>
                  <a:latin typeface="Calibri"/>
                </a:rPr>
                <a:t>thức</a:t>
              </a:r>
              <a:endParaRPr lang="en-US" sz="3200" b="1" dirty="0">
                <a:solidFill>
                  <a:srgbClr val="002060"/>
                </a:solidFill>
                <a:latin typeface="Calibri"/>
              </a:endParaRPr>
            </a:p>
          </p:txBody>
        </p:sp>
      </p:grpSp>
      <p:grpSp>
        <p:nvGrpSpPr>
          <p:cNvPr id="15" name="Nhóm 14"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defTabSz="1219170"/>
              <a:r>
                <a:rPr lang="en-US" sz="3200" b="1" dirty="0" err="1">
                  <a:solidFill>
                    <a:srgbClr val="002060"/>
                  </a:solidFill>
                  <a:latin typeface="Calibri"/>
                </a:rPr>
                <a:t>Luyện</a:t>
              </a:r>
              <a:r>
                <a:rPr lang="en-US" sz="3200" b="1" dirty="0">
                  <a:solidFill>
                    <a:srgbClr val="002060"/>
                  </a:solidFill>
                  <a:latin typeface="Calibri"/>
                </a:rPr>
                <a:t> </a:t>
              </a:r>
              <a:r>
                <a:rPr lang="en-US" sz="3200" b="1" dirty="0" err="1">
                  <a:solidFill>
                    <a:srgbClr val="002060"/>
                  </a:solidFill>
                  <a:latin typeface="Calibri"/>
                </a:rPr>
                <a:t>tập</a:t>
              </a:r>
              <a:endParaRPr lang="en-US" sz="3200" b="1" dirty="0">
                <a:solidFill>
                  <a:srgbClr val="002060"/>
                </a:solidFill>
                <a:latin typeface="Calibri"/>
              </a:endParaRPr>
            </a:p>
          </p:txBody>
        </p:sp>
      </p:grpSp>
      <p:sp>
        <p:nvSpPr>
          <p:cNvPr id="16" name="Google Shape;162;p2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a:p>
        </p:txBody>
      </p:sp>
      <p:grpSp>
        <p:nvGrpSpPr>
          <p:cNvPr id="14" name="Nhóm 13"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defTabSz="1219170"/>
              <a:r>
                <a:rPr lang="en-US" sz="3200" b="1" dirty="0" err="1">
                  <a:solidFill>
                    <a:srgbClr val="002060"/>
                  </a:solidFill>
                  <a:latin typeface="Calibri"/>
                </a:rPr>
                <a:t>Vận</a:t>
              </a:r>
              <a:r>
                <a:rPr lang="en-US" sz="3200" b="1" dirty="0">
                  <a:solidFill>
                    <a:srgbClr val="002060"/>
                  </a:solidFill>
                  <a:latin typeface="Calibri"/>
                </a:rPr>
                <a:t> </a:t>
              </a:r>
              <a:r>
                <a:rPr lang="en-US" sz="3200" b="1" dirty="0" err="1">
                  <a:solidFill>
                    <a:srgbClr val="002060"/>
                  </a:solidFill>
                  <a:latin typeface="Calibri"/>
                </a:rPr>
                <a:t>dụng</a:t>
              </a:r>
              <a:r>
                <a:rPr lang="en-US" sz="3200" b="1" dirty="0">
                  <a:solidFill>
                    <a:srgbClr val="002060"/>
                  </a:solidFill>
                  <a:latin typeface="Calibri"/>
                </a:rPr>
                <a:t> </a:t>
              </a:r>
            </a:p>
          </p:txBody>
        </p:sp>
      </p:grpSp>
    </p:spTree>
    <p:extLst>
      <p:ext uri="{BB962C8B-B14F-4D97-AF65-F5344CB8AC3E}">
        <p14:creationId xmlns:p14="http://schemas.microsoft.com/office/powerpoint/2010/main" val="183884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defTabSz="1219170"/>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solidFill>
                <a:prstClr val="black"/>
              </a:solidFill>
              <a:latin typeface="Calibri"/>
            </a:endParaRPr>
          </a:p>
        </p:txBody>
      </p:sp>
      <p:pic>
        <p:nvPicPr>
          <p:cNvPr id="6" name="Hình ảnh 5" descr="OPL20U25GSXzBJYl68kk8uQGfFKzs7yb1M4KJWUiLk6ZEvGF+qCIPSnY57AbBFCvTW2023.15.47+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362821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descr="OPL20U25GSXzBJYl68kk8uQGfFKzs7yb1M4KJWUiLk6ZEvGF+qCIPSnY57AbBFCvTW2023.15.47+K4lPs7H94VUqPe2XwIsfPRnrXQE//QTEXxb8/8N4CNc6FpgZahzpTjFhMzSA7T/nHJa11DE8Ng2TP3iAmRczFlmslSuUNOgUeb6yRvs0="/>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descr="OPL20U25GSXzBJYl68kk8uQGfFKzs7yb1M4KJWUiLk6ZEvGF+qCIPSnY57AbBFCvTW2023.15.47+K4lPs7H94VUqPe2XwIsfPRnrXQE//QTEXxb8/8N4CNc6FpgZahzpTjFhMzSA7T/nHJa11DE8Ng2TP3iAmRczFlmslSuUNOgUeb6yRvs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descr="OPL20U25GSXzBJYl68kk8uQGfFKzs7yb1M4KJWUiLk6ZEvGF+qCIPSnY57AbBFCvTW2023.15.47+K4lPs7H94VUqPe2XwIsfPRnrXQE//QTEXxb8/8N4CNc6FpgZahzpTjFhMzSA7T/nHJa11DE8Ng2TP3iAmRczFlmslSuUNOgUeb6yRvs0="/>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descr="OPL20U25GSXzBJYl68kk8uQGfFKzs7yb1M4KJWUiLk6ZEvGF+qCIPSnY57AbBFCvTW2023.15.47+K4lPs7H94VUqPe2XwIsfPRnrXQE//QTEXxb8/8N4CNc6FpgZahzpTjFhMzSA7T/nHJa11DE8Ng2TP3iAmRczFlmslSuUNOgUeb6yRvs0=">
            <a:hlinkClick r:id="rId6" action="ppaction://hlinksldjump"/>
          </p:cNvPr>
          <p:cNvSpPr/>
          <p:nvPr/>
        </p:nvSpPr>
        <p:spPr>
          <a:xfrm>
            <a:off x="857805"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descr="OPL20U25GSXzBJYl68kk8uQGfFKzs7yb1M4KJWUiLk6ZEvGF+qCIPSnY57AbBFCvTW2023.15.47+K4lPs7H94VUqPe2XwIsfPRnrXQE//QTEXxb8/8N4CNc6FpgZahzpTjFhMzSA7T/nHJa11DE8Ng2TP3iAmRczFlmslSuUNOgUeb6yRvs0=">
            <a:hlinkClick r:id="rId7" action="ppaction://hlinksldjump"/>
          </p:cNvPr>
          <p:cNvSpPr/>
          <p:nvPr/>
        </p:nvSpPr>
        <p:spPr>
          <a:xfrm>
            <a:off x="2355722"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descr="OPL20U25GSXzBJYl68kk8uQGfFKzs7yb1M4KJWUiLk6ZEvGF+qCIPSnY57AbBFCvTW2023.15.47+K4lPs7H94VUqPe2XwIsfPRnrXQE//QTEXxb8/8N4CNc6FpgZahzpTjFhMzSA7T/nHJa11DE8Ng2TP3iAmRczFlmslSuUNOgUeb6yRvs0=">
            <a:hlinkClick r:id="rId8" action="ppaction://hlinksldjump"/>
          </p:cNvPr>
          <p:cNvSpPr/>
          <p:nvPr/>
        </p:nvSpPr>
        <p:spPr>
          <a:xfrm>
            <a:off x="3853638" y="244824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descr="OPL20U25GSXzBJYl68kk8uQGfFKzs7yb1M4KJWUiLk6ZEvGF+qCIPSnY57AbBFCvTW2023.15.47+K4lPs7H94VUqPe2XwIsfPRnrXQE//QTEXxb8/8N4CNc6FpgZahzpTjFhMzSA7T/nHJa11DE8Ng2TP3iAmRczFlmslSuUNOgUeb6yRvs0=">
            <a:hlinkClick r:id="rId9" action="ppaction://hlinksldjump"/>
          </p:cNvPr>
          <p:cNvSpPr/>
          <p:nvPr/>
        </p:nvSpPr>
        <p:spPr>
          <a:xfrm>
            <a:off x="1564189"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descr="OPL20U25GSXzBJYl68kk8uQGfFKzs7yb1M4KJWUiLk6ZEvGF+qCIPSnY57AbBFCvTW2023.15.47+K4lPs7H94VUqPe2XwIsfPRnrXQE//QTEXxb8/8N4CNc6FpgZahzpTjFhMzSA7T/nHJa11DE8Ng2TP3iAmRczFlmslSuUNOgUeb6yRvs0=">
            <a:hlinkClick r:id="rId10" action="ppaction://hlinksldjump"/>
          </p:cNvPr>
          <p:cNvSpPr/>
          <p:nvPr/>
        </p:nvSpPr>
        <p:spPr>
          <a:xfrm>
            <a:off x="3062106" y="398384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descr="OPL20U25GSXzBJYl68kk8uQGfFKzs7yb1M4KJWUiLk6ZEvGF+qCIPSnY57AbBFCvTW2023.15.47+K4lPs7H94VUqPe2XwIsfPRnrXQE//QTEXxb8/8N4CNc6FpgZahzpTjFhMzSA7T/nHJa11DE8Ng2TP3iAmRczFlmslSuUNOgUeb6yRvs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descr="OPL20U25GSXzBJYl68kk8uQGfFKzs7yb1M4KJWUiLk6ZEvGF+qCIPSnY57AbBFCvTW2023.15.47+K4lPs7H94VUqPe2XwIsfPRnrXQE//QTEXxb8/8N4CNc6FpgZahzpTjFhMzSA7T/nHJa11DE8Ng2TP3iAmRczFlmslSuUNOgUeb6yRvs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Flowchart: Alternate Process 4">
            <a:hlinkClick r:id="rId15" action="ppaction://hlinksldjump"/>
          </p:cNvPr>
          <p:cNvSpPr/>
          <p:nvPr/>
        </p:nvSpPr>
        <p:spPr>
          <a:xfrm>
            <a:off x="308610" y="6252210"/>
            <a:ext cx="1588770" cy="4751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New Roman" panose="02020603050405020304" pitchFamily="18" charset="0"/>
                <a:cs typeface="Times New Roman" panose="02020603050405020304" pitchFamily="18" charset="0"/>
              </a:rPr>
              <a:t>KẾT THÚC</a:t>
            </a:r>
          </a:p>
        </p:txBody>
      </p:sp>
    </p:spTree>
    <p:extLst>
      <p:ext uri="{BB962C8B-B14F-4D97-AF65-F5344CB8AC3E}">
        <p14:creationId xmlns:p14="http://schemas.microsoft.com/office/powerpoint/2010/main" val="38706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47+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47+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47+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47+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47+K4lPs7H94VUqPe2XwIsfPRnrXQE//QTEXxb8/8N4CNc6FpgZahzpTjFhMzSA7T/nHJa11DE8Ng2TP3iAmRczFlmslSuUNOgUeb6yRvs0="/>
          <p:cNvSpPr/>
          <p:nvPr/>
        </p:nvSpPr>
        <p:spPr>
          <a:xfrm>
            <a:off x="6130615" y="283020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rPr>
              <a:t> + 2y</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47+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1" name="Cloud 40" descr="OPL20U25GSXzBJYl68kk8uQGfFKzs7yb1M4KJWUiLk6ZEvGF+qCIPSnY57AbBFCvTW2023.15.47+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41" descr="OPL20U25GSXzBJYl68kk8uQGfFKzs7yb1M4KJWUiLk6ZEvGF+qCIPSnY57AbBFCvTW2023.15.47+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47+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-4xy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47+K4lPs7H94VUqPe2XwIsfPRnrXQE//QTEXxb8/8N4CNc6FpgZahzpTjFhMzSA7T/nHJa11DE8Ng2TP3iAmRczFlmslSuUNOgUeb6yRvs0="/>
          <p:cNvSpPr/>
          <p:nvPr/>
        </p:nvSpPr>
        <p:spPr>
          <a:xfrm>
            <a:off x="1110220" y="19286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dirty="0">
                <a:ln>
                  <a:noFill/>
                </a:ln>
                <a:solidFill>
                  <a:srgbClr val="0000FF"/>
                </a:solidFill>
                <a:effectLst/>
                <a:uLnTx/>
                <a:uFillTx/>
                <a:latin typeface="Times New Roman" panose="02020603050405020304" pitchFamily="18" charset="0"/>
                <a:cs typeface="Times New Roman" panose="02020603050405020304" pitchFamily="18" charset="0"/>
              </a:rPr>
              <a:t>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051594" y="2801256"/>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60611" y="2033557"/>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rPr>
              <a:t>QUAY VỀ</a:t>
            </a:r>
            <a:endParaRPr kumimoji="0" lang="vi-VN" sz="24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857828" y="117001"/>
            <a:ext cx="43546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kumimoji="0" lang="en-US" altLang="en-US" sz="3200" b="0"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Thu gọn đa thức </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6559148" y="904187"/>
            <a:ext cx="51318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 được kết quả là:</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
          <p:cNvSpPr>
            <a:spLocks noChangeArrowheads="1"/>
          </p:cNvSpPr>
          <p:nvPr/>
        </p:nvSpPr>
        <p:spPr bwMode="auto">
          <a:xfrm>
            <a:off x="1110220" y="863415"/>
            <a:ext cx="54489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y</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2xy) + (x</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+ 2xy + y</a:t>
            </a:r>
            <a:r>
              <a:rPr kumimoji="0" lang="en-US" altLang="en-US" sz="3200" i="0" u="none" strike="noStrike" cap="none" normalizeH="0" baseline="3000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3200" i="0" u="none" strike="noStrike" cap="none" normalizeH="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47+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47+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47+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47+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defRPr/>
            </a:pP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 x + 2y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 = x – 2y.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 – B </a:t>
            </a:r>
            <a:r>
              <a:rPr lang="en-US" alt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altLang="en-US" sz="3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descr="OPL20U25GSXzBJYl68kk8uQGfFKzs7yb1M4KJWUiLk6ZEvGF+qCIPSnY57AbBFCvTW2023.15.47+K4lPs7H94VUqPe2XwIsfPRnrXQE//QTEXxb8/8N4CNc6FpgZahzpTjFhMzSA7T/nHJa11DE8Ng2TP3iAmRczFlmslSuUNOgUeb6yRvs0="/>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2x</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47+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47+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47+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3" name="Rectangle 42" descr="OPL20U25GSXzBJYl68kk8uQGfFKzs7yb1M4KJWUiLk6ZEvGF+qCIPSnY57AbBFCvTW2023.15.47+K4lPs7H94VUqPe2XwIsfPRnrXQE//QTEXxb8/8N4CNc6FpgZahzpTjFhMzSA7T/nHJa11DE8Ng2TP3iAmRczFlmslSuUNOgUeb6yRvs0="/>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0</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47+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 + 4y</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7" name="Rectangle 16"/>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287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2023.15.47+K4lPs7H94VUqPe2XwIsfPRnrXQE//QTEXxb8/8N4CNc6FpgZahzpTjFhMzSA7T/nHJa11DE8Ng2TP3iAmRczFlmslSuUNOgUeb6yRvs0="/>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descr="OPL20U25GSXzBJYl68kk8uQGfFKzs7yb1M4KJWUiLk6ZEvGF+qCIPSnY57AbBFCvTW2023.15.47+K4lPs7H94VUqPe2XwIsfPRnrXQE//QTEXxb8/8N4CNc6FpgZahzpTjFhMzSA7T/nHJa11DE8Ng2TP3iAmRczFlmslSuUNOgUeb6yRvs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descr="OPL20U25GSXzBJYl68kk8uQGfFKzs7yb1M4KJWUiLk6ZEvGF+qCIPSnY57AbBFCvTW2023.15.47+K4lPs7H94VUqPe2XwIsfPRnrXQE//QTEXxb8/8N4CNc6FpgZahzpTjFhMzSA7T/nHJa11DE8Ng2TP3iAmRczFlmslSuUNOgUeb6yRvs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descr="OPL20U25GSXzBJYl68kk8uQGfFKzs7yb1M4KJWUiLk6ZEvGF+qCIPSnY57AbBFCvTW2023.15.47+K4lPs7H94VUqPe2XwIsfPRnrXQE//QTEXxb8/8N4CNc6FpgZahzpTjFhMzSA7T/nHJa11DE8Ng2TP3iAmRczFlmslSuUNOgUeb6yRvs0="/>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defRPr/>
            </a:pPr>
            <a:r>
              <a:rPr lang="fr-FR" sz="3200" b="1" dirty="0" err="1">
                <a:solidFill>
                  <a:srgbClr val="0000FF"/>
                </a:solidFill>
                <a:latin typeface="Times New Roman" panose="02020603050405020304" pitchFamily="18" charset="0"/>
                <a:cs typeface="Times New Roman" panose="02020603050405020304" pitchFamily="18" charset="0"/>
              </a:rPr>
              <a:t>Câu</a:t>
            </a:r>
            <a:r>
              <a:rPr lang="fr-FR" sz="3200" b="1" dirty="0">
                <a:solidFill>
                  <a:srgbClr val="0000FF"/>
                </a:solidFill>
                <a:latin typeface="Times New Roman" panose="02020603050405020304" pitchFamily="18" charset="0"/>
                <a:cs typeface="Times New Roman" panose="02020603050405020304" pitchFamily="18" charset="0"/>
              </a:rPr>
              <a:t> 3 :</a:t>
            </a:r>
            <a:r>
              <a:rPr lang="fr-FR"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thoả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mãn</a:t>
            </a:r>
            <a:r>
              <a:rPr lang="en-US" sz="3200" dirty="0">
                <a:solidFill>
                  <a:srgbClr val="0000FF"/>
                </a:solidFill>
                <a:latin typeface="Times New Roman" panose="02020603050405020304" pitchFamily="18" charset="0"/>
                <a:cs typeface="Times New Roman" panose="02020603050405020304" pitchFamily="18" charset="0"/>
              </a:rPr>
              <a:t> A + x</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y</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x</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2y</a:t>
            </a:r>
            <a:r>
              <a:rPr lang="en-US" sz="3200" baseline="30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 </a:t>
            </a:r>
          </a:p>
          <a:p>
            <a:pPr>
              <a:lnSpc>
                <a:spcPct val="150000"/>
              </a:lnSpc>
              <a:defRPr/>
            </a:pPr>
            <a:r>
              <a:rPr lang="en-US" sz="3200" dirty="0">
                <a:solidFill>
                  <a:srgbClr val="0000FF"/>
                </a:solidFill>
                <a:latin typeface="Times New Roman" panose="02020603050405020304" pitchFamily="18" charset="0"/>
                <a:cs typeface="Times New Roman" panose="02020603050405020304" pitchFamily="18" charset="0"/>
              </a:rPr>
              <a:t>Khi </a:t>
            </a:r>
            <a:r>
              <a:rPr lang="en-US" sz="3200" dirty="0" err="1">
                <a:solidFill>
                  <a:srgbClr val="0000FF"/>
                </a:solidFill>
                <a:latin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thức</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26" name="Rectangle 25" descr="OPL20U25GSXzBJYl68kk8uQGfFKzs7yb1M4KJWUiLk6ZEvGF+qCIPSnY57AbBFCvTW2023.15.47+K4lPs7H94VUqPe2XwIsfPRnrXQE//QTEXxb8/8N4CNc6FpgZahzpTjFhMzSA7T/nHJa11DE8Ng2TP3iAmRczFlmslSuUNOgUeb6yRvs0="/>
          <p:cNvSpPr/>
          <p:nvPr/>
        </p:nvSpPr>
        <p:spPr>
          <a:xfrm>
            <a:off x="1134283" y="283929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B</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 </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0" name="Cloud 39" descr="OPL20U25GSXzBJYl68kk8uQGfFKzs7yb1M4KJWUiLk6ZEvGF+qCIPSnY57AbBFCvTW2023.15.47+K4lPs7H94VUqPe2XwIsfPRnrXQE//QTEXxb8/8N4CNc6FpgZahzpTjFhMzSA7T/nHJa11DE8Ng2TP3iAmRczFlmslSuUNOgUeb6yRvs0="/>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descr="OPL20U25GSXzBJYl68kk8uQGfFKzs7yb1M4KJWUiLk6ZEvGF+qCIPSnY57AbBFCvTW2023.15.47+K4lPs7H94VUqPe2XwIsfPRnrXQE//QTEXxb8/8N4CNc6FpgZahzpTjFhMzSA7T/nHJa11DE8Ng2TP3iAmRczFlmslSuUNOgUeb6yRvs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descr="OPL20U25GSXzBJYl68kk8uQGfFKzs7yb1M4KJWUiLk6ZEvGF+qCIPSnY57AbBFCvTW2023.15.47+K4lPs7H94VUqPe2XwIsfPRnrXQE//QTEXxb8/8N4CNc6FpgZahzpTjFhMzSA7T/nHJa11DE8Ng2TP3iAmRczFlmslSuUNOgUeb6yRvs0="/>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C</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2x</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3y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a:t>
            </a:r>
          </a:p>
        </p:txBody>
      </p:sp>
      <p:sp>
        <p:nvSpPr>
          <p:cNvPr id="43" name="Rectangle 42" descr="OPL20U25GSXzBJYl68kk8uQGfFKzs7yb1M4KJWUiLk6ZEvGF+qCIPSnY57AbBFCvTW2023.15.47+K4lPs7H94VUqPe2XwIsfPRnrXQE//QTEXxb8/8N4CNc6FpgZahzpTjFhMzSA7T/nHJa11DE8Ng2TP3iAmRczFlmslSuUNOgUeb6yRvs0="/>
          <p:cNvSpPr/>
          <p:nvPr/>
        </p:nvSpPr>
        <p:spPr>
          <a:xfrm>
            <a:off x="1134283" y="19830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A</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44" name="Rectangle 43" descr="OPL20U25GSXzBJYl68kk8uQGfFKzs7yb1M4KJWUiLk6ZEvGF+qCIPSnY57AbBFCvTW2023.15.47+K4lPs7H94VUqPe2XwIsfPRnrXQE//QTEXxb8/8N4CNc6FpgZahzpTjFhMzSA7T/nHJa11DE8Ng2TP3iAmRczFlmslSuUNOgUeb6yRvs0="/>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D</a:t>
            </a:r>
            <a:r>
              <a:rPr kumimoji="0" lang="vi-VN"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y</a:t>
            </a:r>
            <a:r>
              <a:rPr kumimoji="0" lang="en-US" sz="3200" b="0" i="0" u="none" strike="noStrike" kern="1200" cap="none" spc="0" normalizeH="0" baseline="30000" noProof="0">
                <a:ln>
                  <a:noFill/>
                </a:ln>
                <a:solidFill>
                  <a:srgbClr val="0000FF"/>
                </a:solidFill>
                <a:effectLst/>
                <a:uLnTx/>
                <a:uFillTx/>
                <a:latin typeface="Times New Roman" panose="02020603050405020304" pitchFamily="18" charset="0"/>
                <a:cs typeface="Times New Roman" panose="02020603050405020304" pitchFamily="18" charset="0"/>
              </a:rPr>
              <a:t>2</a:t>
            </a:r>
            <a:r>
              <a:rPr kumimoji="0" lang="en-US" sz="3200" b="0" i="0" u="none" strike="noStrike" kern="1200" cap="none" spc="0" normalizeH="0" noProof="0">
                <a:ln>
                  <a:noFill/>
                </a:ln>
                <a:solidFill>
                  <a:srgbClr val="0000FF"/>
                </a:solidFill>
                <a:effectLst/>
                <a:uLnTx/>
                <a:uFillTx/>
                <a:latin typeface="Times New Roman" panose="02020603050405020304" pitchFamily="18" charset="0"/>
                <a:cs typeface="Times New Roman" panose="02020603050405020304" pitchFamily="18" charset="0"/>
              </a:rPr>
              <a:t> – 2 </a:t>
            </a:r>
            <a:endPar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55944" y="2840702"/>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36545" y="2016430"/>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p:cNvSpPr/>
          <p:nvPr/>
        </p:nvSpPr>
        <p:spPr>
          <a:xfrm>
            <a:off x="10361978" y="6521986"/>
            <a:ext cx="1830022" cy="336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70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2185</Words>
  <Application>Microsoft Office PowerPoint</Application>
  <PresentationFormat>Widescreen</PresentationFormat>
  <Paragraphs>257</Paragraphs>
  <Slides>39</Slides>
  <Notes>4</Notes>
  <HiddenSlides>0</HiddenSlides>
  <MMClips>1</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39</vt:i4>
      </vt:variant>
    </vt:vector>
  </HeadingPairs>
  <TitlesOfParts>
    <vt:vector size="54" baseType="lpstr">
      <vt:lpstr>Arial</vt:lpstr>
      <vt:lpstr>Calibri</vt:lpstr>
      <vt:lpstr>Calibri Light</vt:lpstr>
      <vt:lpstr>Tahoma</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 DAI</cp:lastModifiedBy>
  <cp:revision>119</cp:revision>
  <dcterms:created xsi:type="dcterms:W3CDTF">2023-06-16T05:18:35Z</dcterms:created>
  <dcterms:modified xsi:type="dcterms:W3CDTF">2023-08-17T07:11:09Z</dcterms:modified>
</cp:coreProperties>
</file>